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81"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6B9A"/>
    <a:srgbClr val="56A9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774F10-617F-43FF-95DD-16EE46AC3E57}" v="1011" dt="2024-01-19T10:47:48.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ittunjoy Guha Majumdar" userId="ac443781-2e61-4f4b-948e-ea76bfda72ec" providerId="ADAL" clId="{B2774F10-617F-43FF-95DD-16EE46AC3E57}"/>
    <pc:docChg chg="undo redo custSel addSld delSld modSld">
      <pc:chgData name="Mrittunjoy Guha Majumdar" userId="ac443781-2e61-4f4b-948e-ea76bfda72ec" providerId="ADAL" clId="{B2774F10-617F-43FF-95DD-16EE46AC3E57}" dt="2024-01-19T10:47:48.935" v="3809" actId="478"/>
      <pc:docMkLst>
        <pc:docMk/>
      </pc:docMkLst>
      <pc:sldChg chg="addSp modSp">
        <pc:chgData name="Mrittunjoy Guha Majumdar" userId="ac443781-2e61-4f4b-948e-ea76bfda72ec" providerId="ADAL" clId="{B2774F10-617F-43FF-95DD-16EE46AC3E57}" dt="2024-01-19T04:57:30.364" v="206" actId="1076"/>
        <pc:sldMkLst>
          <pc:docMk/>
          <pc:sldMk cId="505099741" sldId="256"/>
        </pc:sldMkLst>
        <pc:picChg chg="add mod">
          <ac:chgData name="Mrittunjoy Guha Majumdar" userId="ac443781-2e61-4f4b-948e-ea76bfda72ec" providerId="ADAL" clId="{B2774F10-617F-43FF-95DD-16EE46AC3E57}" dt="2024-01-19T04:57:28.311" v="205" actId="1076"/>
          <ac:picMkLst>
            <pc:docMk/>
            <pc:sldMk cId="505099741" sldId="256"/>
            <ac:picMk id="1026" creationId="{99FCBF67-3749-35E5-FAFF-88FEBC9FD85D}"/>
          </ac:picMkLst>
        </pc:picChg>
        <pc:picChg chg="add mod">
          <ac:chgData name="Mrittunjoy Guha Majumdar" userId="ac443781-2e61-4f4b-948e-ea76bfda72ec" providerId="ADAL" clId="{B2774F10-617F-43FF-95DD-16EE46AC3E57}" dt="2024-01-19T04:57:30.364" v="206" actId="1076"/>
          <ac:picMkLst>
            <pc:docMk/>
            <pc:sldMk cId="505099741" sldId="256"/>
            <ac:picMk id="1028" creationId="{BF233A39-7542-55EF-758A-091F9C8B017E}"/>
          </ac:picMkLst>
        </pc:picChg>
      </pc:sldChg>
      <pc:sldChg chg="addSp modSp mod">
        <pc:chgData name="Mrittunjoy Guha Majumdar" userId="ac443781-2e61-4f4b-948e-ea76bfda72ec" providerId="ADAL" clId="{B2774F10-617F-43FF-95DD-16EE46AC3E57}" dt="2024-01-19T07:46:33.082" v="1956" actId="1037"/>
        <pc:sldMkLst>
          <pc:docMk/>
          <pc:sldMk cId="4054310005" sldId="257"/>
        </pc:sldMkLst>
        <pc:spChg chg="mod">
          <ac:chgData name="Mrittunjoy Guha Majumdar" userId="ac443781-2e61-4f4b-948e-ea76bfda72ec" providerId="ADAL" clId="{B2774F10-617F-43FF-95DD-16EE46AC3E57}" dt="2024-01-19T04:50:41.071" v="85" actId="404"/>
          <ac:spMkLst>
            <pc:docMk/>
            <pc:sldMk cId="4054310005" sldId="257"/>
            <ac:spMk id="2" creationId="{655EC243-45D8-FD6C-828D-19F5733DCD53}"/>
          </ac:spMkLst>
        </pc:spChg>
        <pc:spChg chg="mod">
          <ac:chgData name="Mrittunjoy Guha Majumdar" userId="ac443781-2e61-4f4b-948e-ea76bfda72ec" providerId="ADAL" clId="{B2774F10-617F-43FF-95DD-16EE46AC3E57}" dt="2024-01-19T05:06:54.963" v="650" actId="1036"/>
          <ac:spMkLst>
            <pc:docMk/>
            <pc:sldMk cId="4054310005" sldId="257"/>
            <ac:spMk id="3" creationId="{370EA575-9C85-3829-EBA9-473EBE0258D4}"/>
          </ac:spMkLst>
        </pc:spChg>
        <pc:spChg chg="add mod">
          <ac:chgData name="Mrittunjoy Guha Majumdar" userId="ac443781-2e61-4f4b-948e-ea76bfda72ec" providerId="ADAL" clId="{B2774F10-617F-43FF-95DD-16EE46AC3E57}" dt="2024-01-19T04:57:06.685" v="203" actId="1076"/>
          <ac:spMkLst>
            <pc:docMk/>
            <pc:sldMk cId="4054310005" sldId="257"/>
            <ac:spMk id="4" creationId="{F835A68C-A3FE-04C5-314D-FCAEBE253A49}"/>
          </ac:spMkLst>
        </pc:spChg>
        <pc:spChg chg="add mod">
          <ac:chgData name="Mrittunjoy Guha Majumdar" userId="ac443781-2e61-4f4b-948e-ea76bfda72ec" providerId="ADAL" clId="{B2774F10-617F-43FF-95DD-16EE46AC3E57}" dt="2024-01-19T04:57:13.474" v="204" actId="1076"/>
          <ac:spMkLst>
            <pc:docMk/>
            <pc:sldMk cId="4054310005" sldId="257"/>
            <ac:spMk id="6" creationId="{3B744578-D12B-5192-37AE-96478BC1AD59}"/>
          </ac:spMkLst>
        </pc:spChg>
        <pc:spChg chg="add mod ord">
          <ac:chgData name="Mrittunjoy Guha Majumdar" userId="ac443781-2e61-4f4b-948e-ea76bfda72ec" providerId="ADAL" clId="{B2774F10-617F-43FF-95DD-16EE46AC3E57}" dt="2024-01-19T07:46:21.601" v="1954" actId="1038"/>
          <ac:spMkLst>
            <pc:docMk/>
            <pc:sldMk cId="4054310005" sldId="257"/>
            <ac:spMk id="9" creationId="{D9098C64-8549-4A9D-0448-D6BE0A57CB00}"/>
          </ac:spMkLst>
        </pc:spChg>
        <pc:spChg chg="add mod">
          <ac:chgData name="Mrittunjoy Guha Majumdar" userId="ac443781-2e61-4f4b-948e-ea76bfda72ec" providerId="ADAL" clId="{B2774F10-617F-43FF-95DD-16EE46AC3E57}" dt="2024-01-19T07:45:51.618" v="1943" actId="14100"/>
          <ac:spMkLst>
            <pc:docMk/>
            <pc:sldMk cId="4054310005" sldId="257"/>
            <ac:spMk id="10" creationId="{5357B5B0-97EC-19EA-E08D-B698800AF05A}"/>
          </ac:spMkLst>
        </pc:spChg>
        <pc:spChg chg="add mod ord">
          <ac:chgData name="Mrittunjoy Guha Majumdar" userId="ac443781-2e61-4f4b-948e-ea76bfda72ec" providerId="ADAL" clId="{B2774F10-617F-43FF-95DD-16EE46AC3E57}" dt="2024-01-19T07:46:33.082" v="1956" actId="1037"/>
          <ac:spMkLst>
            <pc:docMk/>
            <pc:sldMk cId="4054310005" sldId="257"/>
            <ac:spMk id="11" creationId="{63BB79FA-9ABD-E896-0CAF-683862F0BAEA}"/>
          </ac:spMkLst>
        </pc:spChg>
        <pc:picChg chg="add mod">
          <ac:chgData name="Mrittunjoy Guha Majumdar" userId="ac443781-2e61-4f4b-948e-ea76bfda72ec" providerId="ADAL" clId="{B2774F10-617F-43FF-95DD-16EE46AC3E57}" dt="2024-01-19T04:57:34.758" v="207"/>
          <ac:picMkLst>
            <pc:docMk/>
            <pc:sldMk cId="4054310005" sldId="257"/>
            <ac:picMk id="7" creationId="{BD91A473-1271-AC1B-D1DA-85253C9ABFEE}"/>
          </ac:picMkLst>
        </pc:picChg>
        <pc:picChg chg="add mod">
          <ac:chgData name="Mrittunjoy Guha Majumdar" userId="ac443781-2e61-4f4b-948e-ea76bfda72ec" providerId="ADAL" clId="{B2774F10-617F-43FF-95DD-16EE46AC3E57}" dt="2024-01-19T04:57:34.758" v="207"/>
          <ac:picMkLst>
            <pc:docMk/>
            <pc:sldMk cId="4054310005" sldId="257"/>
            <ac:picMk id="8" creationId="{D7F1B14B-94AE-22F9-E55C-3A806877CA47}"/>
          </ac:picMkLst>
        </pc:picChg>
      </pc:sldChg>
      <pc:sldChg chg="addSp delSp modSp new mod">
        <pc:chgData name="Mrittunjoy Guha Majumdar" userId="ac443781-2e61-4f4b-948e-ea76bfda72ec" providerId="ADAL" clId="{B2774F10-617F-43FF-95DD-16EE46AC3E57}" dt="2024-01-19T07:46:45.954" v="1957"/>
        <pc:sldMkLst>
          <pc:docMk/>
          <pc:sldMk cId="1461765477" sldId="258"/>
        </pc:sldMkLst>
        <pc:spChg chg="mod">
          <ac:chgData name="Mrittunjoy Guha Majumdar" userId="ac443781-2e61-4f4b-948e-ea76bfda72ec" providerId="ADAL" clId="{B2774F10-617F-43FF-95DD-16EE46AC3E57}" dt="2024-01-19T05:06:47.130" v="644" actId="207"/>
          <ac:spMkLst>
            <pc:docMk/>
            <pc:sldMk cId="1461765477" sldId="258"/>
            <ac:spMk id="2" creationId="{FACC6C15-4A8B-9A5E-D1BC-D2C88E5D6211}"/>
          </ac:spMkLst>
        </pc:spChg>
        <pc:spChg chg="del">
          <ac:chgData name="Mrittunjoy Guha Majumdar" userId="ac443781-2e61-4f4b-948e-ea76bfda72ec" providerId="ADAL" clId="{B2774F10-617F-43FF-95DD-16EE46AC3E57}" dt="2024-01-19T04:53:52.062" v="88" actId="931"/>
          <ac:spMkLst>
            <pc:docMk/>
            <pc:sldMk cId="1461765477" sldId="258"/>
            <ac:spMk id="3" creationId="{7AA22EB7-8818-B8C2-27E3-02B5EC9F777F}"/>
          </ac:spMkLst>
        </pc:spChg>
        <pc:spChg chg="mod">
          <ac:chgData name="Mrittunjoy Guha Majumdar" userId="ac443781-2e61-4f4b-948e-ea76bfda72ec" providerId="ADAL" clId="{B2774F10-617F-43FF-95DD-16EE46AC3E57}" dt="2024-01-19T05:17:33.376" v="884" actId="2711"/>
          <ac:spMkLst>
            <pc:docMk/>
            <pc:sldMk cId="1461765477" sldId="258"/>
            <ac:spMk id="4" creationId="{0CAC86D5-AA3B-57A9-B931-A506E76E1A99}"/>
          </ac:spMkLst>
        </pc:spChg>
        <pc:spChg chg="add mod">
          <ac:chgData name="Mrittunjoy Guha Majumdar" userId="ac443781-2e61-4f4b-948e-ea76bfda72ec" providerId="ADAL" clId="{B2774F10-617F-43FF-95DD-16EE46AC3E57}" dt="2024-01-19T07:46:45.954" v="1957"/>
          <ac:spMkLst>
            <pc:docMk/>
            <pc:sldMk cId="1461765477" sldId="258"/>
            <ac:spMk id="9" creationId="{530376C8-1E40-AD12-15D3-2C4C7356BCFB}"/>
          </ac:spMkLst>
        </pc:spChg>
        <pc:spChg chg="add mod">
          <ac:chgData name="Mrittunjoy Guha Majumdar" userId="ac443781-2e61-4f4b-948e-ea76bfda72ec" providerId="ADAL" clId="{B2774F10-617F-43FF-95DD-16EE46AC3E57}" dt="2024-01-19T07:46:45.954" v="1957"/>
          <ac:spMkLst>
            <pc:docMk/>
            <pc:sldMk cId="1461765477" sldId="258"/>
            <ac:spMk id="10" creationId="{0C8A9E59-DB77-ED4F-BB32-1866A45C97D8}"/>
          </ac:spMkLst>
        </pc:spChg>
        <pc:spChg chg="add mod">
          <ac:chgData name="Mrittunjoy Guha Majumdar" userId="ac443781-2e61-4f4b-948e-ea76bfda72ec" providerId="ADAL" clId="{B2774F10-617F-43FF-95DD-16EE46AC3E57}" dt="2024-01-19T07:46:45.954" v="1957"/>
          <ac:spMkLst>
            <pc:docMk/>
            <pc:sldMk cId="1461765477" sldId="258"/>
            <ac:spMk id="11" creationId="{30D376A1-7602-FA8B-5E27-B741AD02E2C6}"/>
          </ac:spMkLst>
        </pc:spChg>
        <pc:picChg chg="add mod">
          <ac:chgData name="Mrittunjoy Guha Majumdar" userId="ac443781-2e61-4f4b-948e-ea76bfda72ec" providerId="ADAL" clId="{B2774F10-617F-43FF-95DD-16EE46AC3E57}" dt="2024-01-19T05:17:41.884" v="885" actId="1440"/>
          <ac:picMkLst>
            <pc:docMk/>
            <pc:sldMk cId="1461765477" sldId="258"/>
            <ac:picMk id="6" creationId="{F3509FD1-0B36-326E-486E-E8D1603CB7D7}"/>
          </ac:picMkLst>
        </pc:picChg>
        <pc:picChg chg="add mod">
          <ac:chgData name="Mrittunjoy Guha Majumdar" userId="ac443781-2e61-4f4b-948e-ea76bfda72ec" providerId="ADAL" clId="{B2774F10-617F-43FF-95DD-16EE46AC3E57}" dt="2024-01-19T04:57:39.062" v="208"/>
          <ac:picMkLst>
            <pc:docMk/>
            <pc:sldMk cId="1461765477" sldId="258"/>
            <ac:picMk id="7" creationId="{EE8D1B2D-C18F-78D7-DD9B-3CBE4A36F036}"/>
          </ac:picMkLst>
        </pc:picChg>
        <pc:picChg chg="add mod">
          <ac:chgData name="Mrittunjoy Guha Majumdar" userId="ac443781-2e61-4f4b-948e-ea76bfda72ec" providerId="ADAL" clId="{B2774F10-617F-43FF-95DD-16EE46AC3E57}" dt="2024-01-19T04:57:39.062" v="208"/>
          <ac:picMkLst>
            <pc:docMk/>
            <pc:sldMk cId="1461765477" sldId="258"/>
            <ac:picMk id="8" creationId="{266FC168-DE64-44D5-B88E-8F6914CF3D95}"/>
          </ac:picMkLst>
        </pc:picChg>
      </pc:sldChg>
      <pc:sldChg chg="addSp modSp new mod">
        <pc:chgData name="Mrittunjoy Guha Majumdar" userId="ac443781-2e61-4f4b-948e-ea76bfda72ec" providerId="ADAL" clId="{B2774F10-617F-43FF-95DD-16EE46AC3E57}" dt="2024-01-19T07:46:47.706" v="1958"/>
        <pc:sldMkLst>
          <pc:docMk/>
          <pc:sldMk cId="1548370336" sldId="259"/>
        </pc:sldMkLst>
        <pc:spChg chg="mod">
          <ac:chgData name="Mrittunjoy Guha Majumdar" userId="ac443781-2e61-4f4b-948e-ea76bfda72ec" providerId="ADAL" clId="{B2774F10-617F-43FF-95DD-16EE46AC3E57}" dt="2024-01-19T05:07:04.355" v="652" actId="207"/>
          <ac:spMkLst>
            <pc:docMk/>
            <pc:sldMk cId="1548370336" sldId="259"/>
            <ac:spMk id="2" creationId="{E43987F7-785E-AAB2-E4BB-35E51FA6625D}"/>
          </ac:spMkLst>
        </pc:spChg>
        <pc:spChg chg="mod">
          <ac:chgData name="Mrittunjoy Guha Majumdar" userId="ac443781-2e61-4f4b-948e-ea76bfda72ec" providerId="ADAL" clId="{B2774F10-617F-43FF-95DD-16EE46AC3E57}" dt="2024-01-19T05:17:28.184" v="883" actId="14100"/>
          <ac:spMkLst>
            <pc:docMk/>
            <pc:sldMk cId="1548370336" sldId="259"/>
            <ac:spMk id="3" creationId="{6F373CC2-77C1-E1DF-B02A-E5BDE8BA1FA5}"/>
          </ac:spMkLst>
        </pc:spChg>
        <pc:spChg chg="add mod">
          <ac:chgData name="Mrittunjoy Guha Majumdar" userId="ac443781-2e61-4f4b-948e-ea76bfda72ec" providerId="ADAL" clId="{B2774F10-617F-43FF-95DD-16EE46AC3E57}" dt="2024-01-19T07:46:47.706" v="1958"/>
          <ac:spMkLst>
            <pc:docMk/>
            <pc:sldMk cId="1548370336" sldId="259"/>
            <ac:spMk id="6" creationId="{AC91BAB2-258E-9F20-0E1F-A5056F2F1A8D}"/>
          </ac:spMkLst>
        </pc:spChg>
        <pc:spChg chg="add mod">
          <ac:chgData name="Mrittunjoy Guha Majumdar" userId="ac443781-2e61-4f4b-948e-ea76bfda72ec" providerId="ADAL" clId="{B2774F10-617F-43FF-95DD-16EE46AC3E57}" dt="2024-01-19T07:46:47.706" v="1958"/>
          <ac:spMkLst>
            <pc:docMk/>
            <pc:sldMk cId="1548370336" sldId="259"/>
            <ac:spMk id="7" creationId="{97976E00-077A-35BC-8B95-99FDEED41DF0}"/>
          </ac:spMkLst>
        </pc:spChg>
        <pc:spChg chg="add mod">
          <ac:chgData name="Mrittunjoy Guha Majumdar" userId="ac443781-2e61-4f4b-948e-ea76bfda72ec" providerId="ADAL" clId="{B2774F10-617F-43FF-95DD-16EE46AC3E57}" dt="2024-01-19T07:46:47.706" v="1958"/>
          <ac:spMkLst>
            <pc:docMk/>
            <pc:sldMk cId="1548370336" sldId="259"/>
            <ac:spMk id="8" creationId="{1A1B78E6-9FD4-FD0C-697A-D10337AC8C0E}"/>
          </ac:spMkLst>
        </pc:spChg>
        <pc:picChg chg="add mod">
          <ac:chgData name="Mrittunjoy Guha Majumdar" userId="ac443781-2e61-4f4b-948e-ea76bfda72ec" providerId="ADAL" clId="{B2774F10-617F-43FF-95DD-16EE46AC3E57}" dt="2024-01-19T05:12:41.526" v="682"/>
          <ac:picMkLst>
            <pc:docMk/>
            <pc:sldMk cId="1548370336" sldId="259"/>
            <ac:picMk id="4" creationId="{3D3F3F10-2D73-32E5-CCB2-416ECBED4E91}"/>
          </ac:picMkLst>
        </pc:picChg>
        <pc:picChg chg="add mod">
          <ac:chgData name="Mrittunjoy Guha Majumdar" userId="ac443781-2e61-4f4b-948e-ea76bfda72ec" providerId="ADAL" clId="{B2774F10-617F-43FF-95DD-16EE46AC3E57}" dt="2024-01-19T05:12:41.526" v="682"/>
          <ac:picMkLst>
            <pc:docMk/>
            <pc:sldMk cId="1548370336" sldId="259"/>
            <ac:picMk id="5" creationId="{2325B661-9CB2-FF2C-F519-C596F0083BF1}"/>
          </ac:picMkLst>
        </pc:picChg>
      </pc:sldChg>
      <pc:sldChg chg="addSp delSp modSp new mod setBg">
        <pc:chgData name="Mrittunjoy Guha Majumdar" userId="ac443781-2e61-4f4b-948e-ea76bfda72ec" providerId="ADAL" clId="{B2774F10-617F-43FF-95DD-16EE46AC3E57}" dt="2024-01-19T07:46:50.041" v="1959"/>
        <pc:sldMkLst>
          <pc:docMk/>
          <pc:sldMk cId="3783861506" sldId="260"/>
        </pc:sldMkLst>
        <pc:spChg chg="mod">
          <ac:chgData name="Mrittunjoy Guha Majumdar" userId="ac443781-2e61-4f4b-948e-ea76bfda72ec" providerId="ADAL" clId="{B2774F10-617F-43FF-95DD-16EE46AC3E57}" dt="2024-01-19T05:07:21.372" v="654" actId="207"/>
          <ac:spMkLst>
            <pc:docMk/>
            <pc:sldMk cId="3783861506" sldId="260"/>
            <ac:spMk id="2" creationId="{9EF10D35-82C3-80E4-9DE4-F6057B1501AA}"/>
          </ac:spMkLst>
        </pc:spChg>
        <pc:spChg chg="add del mod ord">
          <ac:chgData name="Mrittunjoy Guha Majumdar" userId="ac443781-2e61-4f4b-948e-ea76bfda72ec" providerId="ADAL" clId="{B2774F10-617F-43FF-95DD-16EE46AC3E57}" dt="2024-01-19T05:17:18.878" v="880" actId="27636"/>
          <ac:spMkLst>
            <pc:docMk/>
            <pc:sldMk cId="3783861506" sldId="260"/>
            <ac:spMk id="3" creationId="{DF914680-DBB2-FBF0-E6D5-8C17E64D2AEE}"/>
          </ac:spMkLst>
        </pc:spChg>
        <pc:spChg chg="add mod">
          <ac:chgData name="Mrittunjoy Guha Majumdar" userId="ac443781-2e61-4f4b-948e-ea76bfda72ec" providerId="ADAL" clId="{B2774F10-617F-43FF-95DD-16EE46AC3E57}" dt="2024-01-19T07:46:50.041" v="1959"/>
          <ac:spMkLst>
            <pc:docMk/>
            <pc:sldMk cId="3783861506" sldId="260"/>
            <ac:spMk id="6" creationId="{6D830613-A509-8481-9F17-6D150645417B}"/>
          </ac:spMkLst>
        </pc:spChg>
        <pc:spChg chg="add mod">
          <ac:chgData name="Mrittunjoy Guha Majumdar" userId="ac443781-2e61-4f4b-948e-ea76bfda72ec" providerId="ADAL" clId="{B2774F10-617F-43FF-95DD-16EE46AC3E57}" dt="2024-01-19T07:46:50.041" v="1959"/>
          <ac:spMkLst>
            <pc:docMk/>
            <pc:sldMk cId="3783861506" sldId="260"/>
            <ac:spMk id="7" creationId="{5B06AC23-717E-1193-BD07-A6A94915E486}"/>
          </ac:spMkLst>
        </pc:spChg>
        <pc:spChg chg="add mod">
          <ac:chgData name="Mrittunjoy Guha Majumdar" userId="ac443781-2e61-4f4b-948e-ea76bfda72ec" providerId="ADAL" clId="{B2774F10-617F-43FF-95DD-16EE46AC3E57}" dt="2024-01-19T07:46:50.041" v="1959"/>
          <ac:spMkLst>
            <pc:docMk/>
            <pc:sldMk cId="3783861506" sldId="260"/>
            <ac:spMk id="8" creationId="{EA00E0FF-C1AF-9ABB-C3D0-2C1E3EFA6223}"/>
          </ac:spMkLst>
        </pc:spChg>
        <pc:spChg chg="add">
          <ac:chgData name="Mrittunjoy Guha Majumdar" userId="ac443781-2e61-4f4b-948e-ea76bfda72ec" providerId="ADAL" clId="{B2774F10-617F-43FF-95DD-16EE46AC3E57}" dt="2024-01-19T05:06:10.086" v="623" actId="26606"/>
          <ac:spMkLst>
            <pc:docMk/>
            <pc:sldMk cId="3783861506" sldId="260"/>
            <ac:spMk id="2057" creationId="{84136905-015B-4510-B514-027CBA846BD6}"/>
          </ac:spMkLst>
        </pc:spChg>
        <pc:spChg chg="add">
          <ac:chgData name="Mrittunjoy Guha Majumdar" userId="ac443781-2e61-4f4b-948e-ea76bfda72ec" providerId="ADAL" clId="{B2774F10-617F-43FF-95DD-16EE46AC3E57}" dt="2024-01-19T05:06:10.086" v="623" actId="26606"/>
          <ac:spMkLst>
            <pc:docMk/>
            <pc:sldMk cId="3783861506" sldId="260"/>
            <ac:spMk id="2059" creationId="{36CD0F97-2E5B-4E84-8544-EB24DED10446}"/>
          </ac:spMkLst>
        </pc:spChg>
        <pc:spChg chg="add">
          <ac:chgData name="Mrittunjoy Guha Majumdar" userId="ac443781-2e61-4f4b-948e-ea76bfda72ec" providerId="ADAL" clId="{B2774F10-617F-43FF-95DD-16EE46AC3E57}" dt="2024-01-19T05:06:10.086" v="623" actId="26606"/>
          <ac:spMkLst>
            <pc:docMk/>
            <pc:sldMk cId="3783861506" sldId="260"/>
            <ac:spMk id="2061" creationId="{3B272257-593A-402F-88FA-F1DECD9E3FC4}"/>
          </ac:spMkLst>
        </pc:spChg>
        <pc:picChg chg="add mod">
          <ac:chgData name="Mrittunjoy Guha Majumdar" userId="ac443781-2e61-4f4b-948e-ea76bfda72ec" providerId="ADAL" clId="{B2774F10-617F-43FF-95DD-16EE46AC3E57}" dt="2024-01-19T05:12:43.266" v="683"/>
          <ac:picMkLst>
            <pc:docMk/>
            <pc:sldMk cId="3783861506" sldId="260"/>
            <ac:picMk id="4" creationId="{C64FBF4A-5F20-0B6E-4D95-E4A3A369E084}"/>
          </ac:picMkLst>
        </pc:picChg>
        <pc:picChg chg="add mod">
          <ac:chgData name="Mrittunjoy Guha Majumdar" userId="ac443781-2e61-4f4b-948e-ea76bfda72ec" providerId="ADAL" clId="{B2774F10-617F-43FF-95DD-16EE46AC3E57}" dt="2024-01-19T05:12:43.266" v="683"/>
          <ac:picMkLst>
            <pc:docMk/>
            <pc:sldMk cId="3783861506" sldId="260"/>
            <ac:picMk id="5" creationId="{6ECE4EE3-84C8-9328-696E-E29856BA4666}"/>
          </ac:picMkLst>
        </pc:picChg>
        <pc:picChg chg="add mod">
          <ac:chgData name="Mrittunjoy Guha Majumdar" userId="ac443781-2e61-4f4b-948e-ea76bfda72ec" providerId="ADAL" clId="{B2774F10-617F-43FF-95DD-16EE46AC3E57}" dt="2024-01-19T05:06:03.103" v="621"/>
          <ac:picMkLst>
            <pc:docMk/>
            <pc:sldMk cId="3783861506" sldId="260"/>
            <ac:picMk id="2050" creationId="{0CFD41A2-2DCB-F09E-6296-C715B75CA037}"/>
          </ac:picMkLst>
        </pc:picChg>
        <pc:picChg chg="add mod">
          <ac:chgData name="Mrittunjoy Guha Majumdar" userId="ac443781-2e61-4f4b-948e-ea76bfda72ec" providerId="ADAL" clId="{B2774F10-617F-43FF-95DD-16EE46AC3E57}" dt="2024-01-19T05:06:10.086" v="623" actId="26606"/>
          <ac:picMkLst>
            <pc:docMk/>
            <pc:sldMk cId="3783861506" sldId="260"/>
            <ac:picMk id="2052" creationId="{EA5312BA-0C20-7E83-FCF7-66DB802E98CD}"/>
          </ac:picMkLst>
        </pc:picChg>
      </pc:sldChg>
      <pc:sldChg chg="addSp modSp add mod">
        <pc:chgData name="Mrittunjoy Guha Majumdar" userId="ac443781-2e61-4f4b-948e-ea76bfda72ec" providerId="ADAL" clId="{B2774F10-617F-43FF-95DD-16EE46AC3E57}" dt="2024-01-19T07:46:58.691" v="1960"/>
        <pc:sldMkLst>
          <pc:docMk/>
          <pc:sldMk cId="753709526" sldId="261"/>
        </pc:sldMkLst>
        <pc:spChg chg="mod">
          <ac:chgData name="Mrittunjoy Guha Majumdar" userId="ac443781-2e61-4f4b-948e-ea76bfda72ec" providerId="ADAL" clId="{B2774F10-617F-43FF-95DD-16EE46AC3E57}" dt="2024-01-19T05:17:12.851" v="876" actId="14100"/>
          <ac:spMkLst>
            <pc:docMk/>
            <pc:sldMk cId="753709526" sldId="261"/>
            <ac:spMk id="3" creationId="{DF914680-DBB2-FBF0-E6D5-8C17E64D2AEE}"/>
          </ac:spMkLst>
        </pc:spChg>
        <pc:spChg chg="add mod">
          <ac:chgData name="Mrittunjoy Guha Majumdar" userId="ac443781-2e61-4f4b-948e-ea76bfda72ec" providerId="ADAL" clId="{B2774F10-617F-43FF-95DD-16EE46AC3E57}" dt="2024-01-19T07:46:58.691" v="1960"/>
          <ac:spMkLst>
            <pc:docMk/>
            <pc:sldMk cId="753709526" sldId="261"/>
            <ac:spMk id="6" creationId="{521A7A2D-7B48-1BDF-0CBF-5A36881C259F}"/>
          </ac:spMkLst>
        </pc:spChg>
        <pc:spChg chg="add mod">
          <ac:chgData name="Mrittunjoy Guha Majumdar" userId="ac443781-2e61-4f4b-948e-ea76bfda72ec" providerId="ADAL" clId="{B2774F10-617F-43FF-95DD-16EE46AC3E57}" dt="2024-01-19T07:46:58.691" v="1960"/>
          <ac:spMkLst>
            <pc:docMk/>
            <pc:sldMk cId="753709526" sldId="261"/>
            <ac:spMk id="7" creationId="{54EA452F-B093-7A13-86FC-A3EFD23315D6}"/>
          </ac:spMkLst>
        </pc:spChg>
        <pc:spChg chg="add mod">
          <ac:chgData name="Mrittunjoy Guha Majumdar" userId="ac443781-2e61-4f4b-948e-ea76bfda72ec" providerId="ADAL" clId="{B2774F10-617F-43FF-95DD-16EE46AC3E57}" dt="2024-01-19T07:46:58.691" v="1960"/>
          <ac:spMkLst>
            <pc:docMk/>
            <pc:sldMk cId="753709526" sldId="261"/>
            <ac:spMk id="8" creationId="{3634A5BE-F667-B4B8-6B14-74C734057931}"/>
          </ac:spMkLst>
        </pc:spChg>
        <pc:picChg chg="add mod">
          <ac:chgData name="Mrittunjoy Guha Majumdar" userId="ac443781-2e61-4f4b-948e-ea76bfda72ec" providerId="ADAL" clId="{B2774F10-617F-43FF-95DD-16EE46AC3E57}" dt="2024-01-19T05:12:45.765" v="684"/>
          <ac:picMkLst>
            <pc:docMk/>
            <pc:sldMk cId="753709526" sldId="261"/>
            <ac:picMk id="4" creationId="{5BC1602D-5161-6B41-EAE0-EE5C48582B1E}"/>
          </ac:picMkLst>
        </pc:picChg>
        <pc:picChg chg="add mod">
          <ac:chgData name="Mrittunjoy Guha Majumdar" userId="ac443781-2e61-4f4b-948e-ea76bfda72ec" providerId="ADAL" clId="{B2774F10-617F-43FF-95DD-16EE46AC3E57}" dt="2024-01-19T05:12:45.765" v="684"/>
          <ac:picMkLst>
            <pc:docMk/>
            <pc:sldMk cId="753709526" sldId="261"/>
            <ac:picMk id="5" creationId="{FAF10572-B4D1-251B-8449-E69AE2EBBDF3}"/>
          </ac:picMkLst>
        </pc:picChg>
      </pc:sldChg>
      <pc:sldChg chg="addSp modSp new mod">
        <pc:chgData name="Mrittunjoy Guha Majumdar" userId="ac443781-2e61-4f4b-948e-ea76bfda72ec" providerId="ADAL" clId="{B2774F10-617F-43FF-95DD-16EE46AC3E57}" dt="2024-01-19T07:47:00.504" v="1961"/>
        <pc:sldMkLst>
          <pc:docMk/>
          <pc:sldMk cId="90289340" sldId="262"/>
        </pc:sldMkLst>
        <pc:spChg chg="mod">
          <ac:chgData name="Mrittunjoy Guha Majumdar" userId="ac443781-2e61-4f4b-948e-ea76bfda72ec" providerId="ADAL" clId="{B2774F10-617F-43FF-95DD-16EE46AC3E57}" dt="2024-01-19T05:15:15.931" v="707" actId="1076"/>
          <ac:spMkLst>
            <pc:docMk/>
            <pc:sldMk cId="90289340" sldId="262"/>
            <ac:spMk id="2" creationId="{31919AAD-E36F-5C4C-1715-01C4BD4258C3}"/>
          </ac:spMkLst>
        </pc:spChg>
        <pc:spChg chg="mod">
          <ac:chgData name="Mrittunjoy Guha Majumdar" userId="ac443781-2e61-4f4b-948e-ea76bfda72ec" providerId="ADAL" clId="{B2774F10-617F-43FF-95DD-16EE46AC3E57}" dt="2024-01-19T05:30:03.821" v="888" actId="207"/>
          <ac:spMkLst>
            <pc:docMk/>
            <pc:sldMk cId="90289340" sldId="262"/>
            <ac:spMk id="3" creationId="{4BE95AD7-1F79-6C45-8545-25AACA7A8822}"/>
          </ac:spMkLst>
        </pc:spChg>
        <pc:spChg chg="add mod">
          <ac:chgData name="Mrittunjoy Guha Majumdar" userId="ac443781-2e61-4f4b-948e-ea76bfda72ec" providerId="ADAL" clId="{B2774F10-617F-43FF-95DD-16EE46AC3E57}" dt="2024-01-19T07:47:00.504" v="1961"/>
          <ac:spMkLst>
            <pc:docMk/>
            <pc:sldMk cId="90289340" sldId="262"/>
            <ac:spMk id="6" creationId="{D7E087A0-9221-5B86-039E-AE573FBAA6AB}"/>
          </ac:spMkLst>
        </pc:spChg>
        <pc:spChg chg="add mod">
          <ac:chgData name="Mrittunjoy Guha Majumdar" userId="ac443781-2e61-4f4b-948e-ea76bfda72ec" providerId="ADAL" clId="{B2774F10-617F-43FF-95DD-16EE46AC3E57}" dt="2024-01-19T07:47:00.504" v="1961"/>
          <ac:spMkLst>
            <pc:docMk/>
            <pc:sldMk cId="90289340" sldId="262"/>
            <ac:spMk id="7" creationId="{32B8DFE4-1391-323C-4FF0-8F289D39EA46}"/>
          </ac:spMkLst>
        </pc:spChg>
        <pc:spChg chg="add mod">
          <ac:chgData name="Mrittunjoy Guha Majumdar" userId="ac443781-2e61-4f4b-948e-ea76bfda72ec" providerId="ADAL" clId="{B2774F10-617F-43FF-95DD-16EE46AC3E57}" dt="2024-01-19T07:47:00.504" v="1961"/>
          <ac:spMkLst>
            <pc:docMk/>
            <pc:sldMk cId="90289340" sldId="262"/>
            <ac:spMk id="8" creationId="{EDDBD1E3-45AD-92F6-EB3A-C1ECFE3AB44B}"/>
          </ac:spMkLst>
        </pc:spChg>
        <pc:picChg chg="add mod">
          <ac:chgData name="Mrittunjoy Guha Majumdar" userId="ac443781-2e61-4f4b-948e-ea76bfda72ec" providerId="ADAL" clId="{B2774F10-617F-43FF-95DD-16EE46AC3E57}" dt="2024-01-19T06:33:37.167" v="1353" actId="1036"/>
          <ac:picMkLst>
            <pc:docMk/>
            <pc:sldMk cId="90289340" sldId="262"/>
            <ac:picMk id="4" creationId="{584DFFD0-C239-1630-6A87-81C745928A79}"/>
          </ac:picMkLst>
        </pc:picChg>
        <pc:picChg chg="add mod">
          <ac:chgData name="Mrittunjoy Guha Majumdar" userId="ac443781-2e61-4f4b-948e-ea76bfda72ec" providerId="ADAL" clId="{B2774F10-617F-43FF-95DD-16EE46AC3E57}" dt="2024-01-19T06:33:37.167" v="1353" actId="1036"/>
          <ac:picMkLst>
            <pc:docMk/>
            <pc:sldMk cId="90289340" sldId="262"/>
            <ac:picMk id="5" creationId="{6FCE1910-168E-CBF0-67CB-B1DF6C3EEA6B}"/>
          </ac:picMkLst>
        </pc:picChg>
      </pc:sldChg>
      <pc:sldChg chg="addSp delSp modSp new mod">
        <pc:chgData name="Mrittunjoy Guha Majumdar" userId="ac443781-2e61-4f4b-948e-ea76bfda72ec" providerId="ADAL" clId="{B2774F10-617F-43FF-95DD-16EE46AC3E57}" dt="2024-01-19T07:47:03.816" v="1962"/>
        <pc:sldMkLst>
          <pc:docMk/>
          <pc:sldMk cId="3885924591" sldId="263"/>
        </pc:sldMkLst>
        <pc:spChg chg="mod">
          <ac:chgData name="Mrittunjoy Guha Majumdar" userId="ac443781-2e61-4f4b-948e-ea76bfda72ec" providerId="ADAL" clId="{B2774F10-617F-43FF-95DD-16EE46AC3E57}" dt="2024-01-19T05:49:23.263" v="942" actId="1076"/>
          <ac:spMkLst>
            <pc:docMk/>
            <pc:sldMk cId="3885924591" sldId="263"/>
            <ac:spMk id="2" creationId="{0C42238E-788C-1456-0CFD-5480A9E85553}"/>
          </ac:spMkLst>
        </pc:spChg>
        <pc:spChg chg="del">
          <ac:chgData name="Mrittunjoy Guha Majumdar" userId="ac443781-2e61-4f4b-948e-ea76bfda72ec" providerId="ADAL" clId="{B2774F10-617F-43FF-95DD-16EE46AC3E57}" dt="2024-01-19T05:49:08.721" v="937" actId="478"/>
          <ac:spMkLst>
            <pc:docMk/>
            <pc:sldMk cId="3885924591" sldId="263"/>
            <ac:spMk id="3" creationId="{31CB6742-1C81-0C7B-30FE-F59B5934FB53}"/>
          </ac:spMkLst>
        </pc:spChg>
        <pc:spChg chg="add del mod">
          <ac:chgData name="Mrittunjoy Guha Majumdar" userId="ac443781-2e61-4f4b-948e-ea76bfda72ec" providerId="ADAL" clId="{B2774F10-617F-43FF-95DD-16EE46AC3E57}" dt="2024-01-19T05:50:10.308" v="950" actId="478"/>
          <ac:spMkLst>
            <pc:docMk/>
            <pc:sldMk cId="3885924591" sldId="263"/>
            <ac:spMk id="6" creationId="{BD736429-A1EC-EF75-9170-49A6314F2DB1}"/>
          </ac:spMkLst>
        </pc:spChg>
        <pc:spChg chg="add mod">
          <ac:chgData name="Mrittunjoy Guha Majumdar" userId="ac443781-2e61-4f4b-948e-ea76bfda72ec" providerId="ADAL" clId="{B2774F10-617F-43FF-95DD-16EE46AC3E57}" dt="2024-01-19T05:50:30.406" v="956" actId="14100"/>
          <ac:spMkLst>
            <pc:docMk/>
            <pc:sldMk cId="3885924591" sldId="263"/>
            <ac:spMk id="7" creationId="{0ED0DF30-1926-7B34-C1E5-E0E625668D64}"/>
          </ac:spMkLst>
        </pc:spChg>
        <pc:spChg chg="add mod">
          <ac:chgData name="Mrittunjoy Guha Majumdar" userId="ac443781-2e61-4f4b-948e-ea76bfda72ec" providerId="ADAL" clId="{B2774F10-617F-43FF-95DD-16EE46AC3E57}" dt="2024-01-19T07:47:03.816" v="1962"/>
          <ac:spMkLst>
            <pc:docMk/>
            <pc:sldMk cId="3885924591" sldId="263"/>
            <ac:spMk id="10" creationId="{FCC2F709-60D4-8C87-A570-D35DCB0190D6}"/>
          </ac:spMkLst>
        </pc:spChg>
        <pc:spChg chg="add mod">
          <ac:chgData name="Mrittunjoy Guha Majumdar" userId="ac443781-2e61-4f4b-948e-ea76bfda72ec" providerId="ADAL" clId="{B2774F10-617F-43FF-95DD-16EE46AC3E57}" dt="2024-01-19T07:47:03.816" v="1962"/>
          <ac:spMkLst>
            <pc:docMk/>
            <pc:sldMk cId="3885924591" sldId="263"/>
            <ac:spMk id="11" creationId="{E68BCDF3-4516-B1F2-6DE3-E1E95797B6A9}"/>
          </ac:spMkLst>
        </pc:spChg>
        <pc:spChg chg="add mod">
          <ac:chgData name="Mrittunjoy Guha Majumdar" userId="ac443781-2e61-4f4b-948e-ea76bfda72ec" providerId="ADAL" clId="{B2774F10-617F-43FF-95DD-16EE46AC3E57}" dt="2024-01-19T07:47:03.816" v="1962"/>
          <ac:spMkLst>
            <pc:docMk/>
            <pc:sldMk cId="3885924591" sldId="263"/>
            <ac:spMk id="12" creationId="{A2C8FF8C-D84F-06CD-65A1-4D96CF00F88C}"/>
          </ac:spMkLst>
        </pc:spChg>
        <pc:picChg chg="add mod">
          <ac:chgData name="Mrittunjoy Guha Majumdar" userId="ac443781-2e61-4f4b-948e-ea76bfda72ec" providerId="ADAL" clId="{B2774F10-617F-43FF-95DD-16EE46AC3E57}" dt="2024-01-19T05:49:33.184" v="945" actId="14100"/>
          <ac:picMkLst>
            <pc:docMk/>
            <pc:sldMk cId="3885924591" sldId="263"/>
            <ac:picMk id="5" creationId="{6ED2CEF9-99CB-5689-89FC-3EBC23DE8EFE}"/>
          </ac:picMkLst>
        </pc:picChg>
        <pc:picChg chg="add mod">
          <ac:chgData name="Mrittunjoy Guha Majumdar" userId="ac443781-2e61-4f4b-948e-ea76bfda72ec" providerId="ADAL" clId="{B2774F10-617F-43FF-95DD-16EE46AC3E57}" dt="2024-01-19T06:33:39.224" v="1355" actId="1036"/>
          <ac:picMkLst>
            <pc:docMk/>
            <pc:sldMk cId="3885924591" sldId="263"/>
            <ac:picMk id="8" creationId="{9B4EA954-0D6A-9FBE-B4CC-5038EB11A2EA}"/>
          </ac:picMkLst>
        </pc:picChg>
        <pc:picChg chg="add mod">
          <ac:chgData name="Mrittunjoy Guha Majumdar" userId="ac443781-2e61-4f4b-948e-ea76bfda72ec" providerId="ADAL" clId="{B2774F10-617F-43FF-95DD-16EE46AC3E57}" dt="2024-01-19T06:33:39.224" v="1355" actId="1036"/>
          <ac:picMkLst>
            <pc:docMk/>
            <pc:sldMk cId="3885924591" sldId="263"/>
            <ac:picMk id="9" creationId="{20C8D949-8C87-1A72-AFE6-4C60B11BFD96}"/>
          </ac:picMkLst>
        </pc:picChg>
      </pc:sldChg>
      <pc:sldChg chg="addSp modSp add mod">
        <pc:chgData name="Mrittunjoy Guha Majumdar" userId="ac443781-2e61-4f4b-948e-ea76bfda72ec" providerId="ADAL" clId="{B2774F10-617F-43FF-95DD-16EE46AC3E57}" dt="2024-01-19T07:47:05.531" v="1963"/>
        <pc:sldMkLst>
          <pc:docMk/>
          <pc:sldMk cId="3416045496" sldId="264"/>
        </pc:sldMkLst>
        <pc:spChg chg="mod">
          <ac:chgData name="Mrittunjoy Guha Majumdar" userId="ac443781-2e61-4f4b-948e-ea76bfda72ec" providerId="ADAL" clId="{B2774F10-617F-43FF-95DD-16EE46AC3E57}" dt="2024-01-19T05:50:46.001" v="964" actId="1035"/>
          <ac:spMkLst>
            <pc:docMk/>
            <pc:sldMk cId="3416045496" sldId="264"/>
            <ac:spMk id="2" creationId="{0C42238E-788C-1456-0CFD-5480A9E85553}"/>
          </ac:spMkLst>
        </pc:spChg>
        <pc:spChg chg="add mod">
          <ac:chgData name="Mrittunjoy Guha Majumdar" userId="ac443781-2e61-4f4b-948e-ea76bfda72ec" providerId="ADAL" clId="{B2774F10-617F-43FF-95DD-16EE46AC3E57}" dt="2024-01-19T05:51:06.686" v="974" actId="1037"/>
          <ac:spMkLst>
            <pc:docMk/>
            <pc:sldMk cId="3416045496" sldId="264"/>
            <ac:spMk id="5" creationId="{C0A02235-8537-22EB-2BFA-9509A4E136E0}"/>
          </ac:spMkLst>
        </pc:spChg>
        <pc:spChg chg="add mod">
          <ac:chgData name="Mrittunjoy Guha Majumdar" userId="ac443781-2e61-4f4b-948e-ea76bfda72ec" providerId="ADAL" clId="{B2774F10-617F-43FF-95DD-16EE46AC3E57}" dt="2024-01-19T07:47:05.531" v="1963"/>
          <ac:spMkLst>
            <pc:docMk/>
            <pc:sldMk cId="3416045496" sldId="264"/>
            <ac:spMk id="8" creationId="{6F57BAC2-5CC3-8B7B-7F4B-663EBDB22565}"/>
          </ac:spMkLst>
        </pc:spChg>
        <pc:spChg chg="add mod">
          <ac:chgData name="Mrittunjoy Guha Majumdar" userId="ac443781-2e61-4f4b-948e-ea76bfda72ec" providerId="ADAL" clId="{B2774F10-617F-43FF-95DD-16EE46AC3E57}" dt="2024-01-19T07:47:05.531" v="1963"/>
          <ac:spMkLst>
            <pc:docMk/>
            <pc:sldMk cId="3416045496" sldId="264"/>
            <ac:spMk id="9" creationId="{1B39E883-44D7-7053-D76C-72083C48E1D4}"/>
          </ac:spMkLst>
        </pc:spChg>
        <pc:spChg chg="add mod">
          <ac:chgData name="Mrittunjoy Guha Majumdar" userId="ac443781-2e61-4f4b-948e-ea76bfda72ec" providerId="ADAL" clId="{B2774F10-617F-43FF-95DD-16EE46AC3E57}" dt="2024-01-19T07:47:05.531" v="1963"/>
          <ac:spMkLst>
            <pc:docMk/>
            <pc:sldMk cId="3416045496" sldId="264"/>
            <ac:spMk id="10" creationId="{20845B6B-7EDD-9C63-742D-17DA384C1DA9}"/>
          </ac:spMkLst>
        </pc:spChg>
        <pc:picChg chg="add mod">
          <ac:chgData name="Mrittunjoy Guha Majumdar" userId="ac443781-2e61-4f4b-948e-ea76bfda72ec" providerId="ADAL" clId="{B2774F10-617F-43FF-95DD-16EE46AC3E57}" dt="2024-01-19T05:50:38.535" v="957"/>
          <ac:picMkLst>
            <pc:docMk/>
            <pc:sldMk cId="3416045496" sldId="264"/>
            <ac:picMk id="4" creationId="{83D1F7A6-2283-B50A-F51B-E3D42F2BCDDA}"/>
          </ac:picMkLst>
        </pc:picChg>
        <pc:picChg chg="add mod">
          <ac:chgData name="Mrittunjoy Guha Majumdar" userId="ac443781-2e61-4f4b-948e-ea76bfda72ec" providerId="ADAL" clId="{B2774F10-617F-43FF-95DD-16EE46AC3E57}" dt="2024-01-19T06:58:18.955" v="1588"/>
          <ac:picMkLst>
            <pc:docMk/>
            <pc:sldMk cId="3416045496" sldId="264"/>
            <ac:picMk id="6" creationId="{D0A95D9E-E5AB-F712-AF30-A739BFA04240}"/>
          </ac:picMkLst>
        </pc:picChg>
        <pc:picChg chg="add mod">
          <ac:chgData name="Mrittunjoy Guha Majumdar" userId="ac443781-2e61-4f4b-948e-ea76bfda72ec" providerId="ADAL" clId="{B2774F10-617F-43FF-95DD-16EE46AC3E57}" dt="2024-01-19T06:58:18.955" v="1588"/>
          <ac:picMkLst>
            <pc:docMk/>
            <pc:sldMk cId="3416045496" sldId="264"/>
            <ac:picMk id="7" creationId="{9473187F-0D81-3F91-371F-F331B33F507E}"/>
          </ac:picMkLst>
        </pc:picChg>
      </pc:sldChg>
      <pc:sldChg chg="modSp new del mod">
        <pc:chgData name="Mrittunjoy Guha Majumdar" userId="ac443781-2e61-4f4b-948e-ea76bfda72ec" providerId="ADAL" clId="{B2774F10-617F-43FF-95DD-16EE46AC3E57}" dt="2024-01-19T05:48:33.897" v="926" actId="47"/>
        <pc:sldMkLst>
          <pc:docMk/>
          <pc:sldMk cId="3840267564" sldId="264"/>
        </pc:sldMkLst>
        <pc:spChg chg="mod">
          <ac:chgData name="Mrittunjoy Guha Majumdar" userId="ac443781-2e61-4f4b-948e-ea76bfda72ec" providerId="ADAL" clId="{B2774F10-617F-43FF-95DD-16EE46AC3E57}" dt="2024-01-19T05:48:16.965" v="921" actId="20577"/>
          <ac:spMkLst>
            <pc:docMk/>
            <pc:sldMk cId="3840267564" sldId="264"/>
            <ac:spMk id="2" creationId="{316077C5-3C72-8BD1-F155-46E7D0A00152}"/>
          </ac:spMkLst>
        </pc:spChg>
      </pc:sldChg>
      <pc:sldChg chg="modSp new del mod">
        <pc:chgData name="Mrittunjoy Guha Majumdar" userId="ac443781-2e61-4f4b-948e-ea76bfda72ec" providerId="ADAL" clId="{B2774F10-617F-43FF-95DD-16EE46AC3E57}" dt="2024-01-19T06:41:04.550" v="1461" actId="47"/>
        <pc:sldMkLst>
          <pc:docMk/>
          <pc:sldMk cId="3785689151" sldId="265"/>
        </pc:sldMkLst>
        <pc:spChg chg="mod">
          <ac:chgData name="Mrittunjoy Guha Majumdar" userId="ac443781-2e61-4f4b-948e-ea76bfda72ec" providerId="ADAL" clId="{B2774F10-617F-43FF-95DD-16EE46AC3E57}" dt="2024-01-19T05:52:33.069" v="988" actId="207"/>
          <ac:spMkLst>
            <pc:docMk/>
            <pc:sldMk cId="3785689151" sldId="265"/>
            <ac:spMk id="2" creationId="{4721C359-9687-01E4-4E74-3DAAC678530A}"/>
          </ac:spMkLst>
        </pc:spChg>
        <pc:spChg chg="mod">
          <ac:chgData name="Mrittunjoy Guha Majumdar" userId="ac443781-2e61-4f4b-948e-ea76bfda72ec" providerId="ADAL" clId="{B2774F10-617F-43FF-95DD-16EE46AC3E57}" dt="2024-01-19T05:52:40.192" v="990" actId="14100"/>
          <ac:spMkLst>
            <pc:docMk/>
            <pc:sldMk cId="3785689151" sldId="265"/>
            <ac:spMk id="3" creationId="{A313A78E-A4AD-5014-EC71-FA342005D5DC}"/>
          </ac:spMkLst>
        </pc:spChg>
      </pc:sldChg>
      <pc:sldChg chg="addSp delSp modSp new mod">
        <pc:chgData name="Mrittunjoy Guha Majumdar" userId="ac443781-2e61-4f4b-948e-ea76bfda72ec" providerId="ADAL" clId="{B2774F10-617F-43FF-95DD-16EE46AC3E57}" dt="2024-01-19T07:47:07.808" v="1964"/>
        <pc:sldMkLst>
          <pc:docMk/>
          <pc:sldMk cId="3466924515" sldId="266"/>
        </pc:sldMkLst>
        <pc:spChg chg="mod">
          <ac:chgData name="Mrittunjoy Guha Majumdar" userId="ac443781-2e61-4f4b-948e-ea76bfda72ec" providerId="ADAL" clId="{B2774F10-617F-43FF-95DD-16EE46AC3E57}" dt="2024-01-19T06:30:52.084" v="1172" actId="207"/>
          <ac:spMkLst>
            <pc:docMk/>
            <pc:sldMk cId="3466924515" sldId="266"/>
            <ac:spMk id="2" creationId="{6E5DC8E6-E291-58DA-6F41-C62EB223F044}"/>
          </ac:spMkLst>
        </pc:spChg>
        <pc:spChg chg="del mod">
          <ac:chgData name="Mrittunjoy Guha Majumdar" userId="ac443781-2e61-4f4b-948e-ea76bfda72ec" providerId="ADAL" clId="{B2774F10-617F-43FF-95DD-16EE46AC3E57}" dt="2024-01-19T06:24:42.159" v="1008"/>
          <ac:spMkLst>
            <pc:docMk/>
            <pc:sldMk cId="3466924515" sldId="266"/>
            <ac:spMk id="3" creationId="{EBB8A0AE-919B-11BB-4B89-09D1703CD515}"/>
          </ac:spMkLst>
        </pc:spChg>
        <pc:spChg chg="add mod">
          <ac:chgData name="Mrittunjoy Guha Majumdar" userId="ac443781-2e61-4f4b-948e-ea76bfda72ec" providerId="ADAL" clId="{B2774F10-617F-43FF-95DD-16EE46AC3E57}" dt="2024-01-19T06:33:16.412" v="1327" actId="1036"/>
          <ac:spMkLst>
            <pc:docMk/>
            <pc:sldMk cId="3466924515" sldId="266"/>
            <ac:spMk id="4" creationId="{A5095EF2-CFEA-4008-6D43-95DE2A118041}"/>
          </ac:spMkLst>
        </pc:spChg>
        <pc:spChg chg="add mod">
          <ac:chgData name="Mrittunjoy Guha Majumdar" userId="ac443781-2e61-4f4b-948e-ea76bfda72ec" providerId="ADAL" clId="{B2774F10-617F-43FF-95DD-16EE46AC3E57}" dt="2024-01-19T07:47:07.808" v="1964"/>
          <ac:spMkLst>
            <pc:docMk/>
            <pc:sldMk cId="3466924515" sldId="266"/>
            <ac:spMk id="17" creationId="{D35ED9DC-3FDA-8301-C017-E4B9402CF029}"/>
          </ac:spMkLst>
        </pc:spChg>
        <pc:spChg chg="add mod">
          <ac:chgData name="Mrittunjoy Guha Majumdar" userId="ac443781-2e61-4f4b-948e-ea76bfda72ec" providerId="ADAL" clId="{B2774F10-617F-43FF-95DD-16EE46AC3E57}" dt="2024-01-19T07:47:07.808" v="1964"/>
          <ac:spMkLst>
            <pc:docMk/>
            <pc:sldMk cId="3466924515" sldId="266"/>
            <ac:spMk id="18" creationId="{C40E766D-936E-631B-2862-2AA7C6C49523}"/>
          </ac:spMkLst>
        </pc:spChg>
        <pc:spChg chg="add mod">
          <ac:chgData name="Mrittunjoy Guha Majumdar" userId="ac443781-2e61-4f4b-948e-ea76bfda72ec" providerId="ADAL" clId="{B2774F10-617F-43FF-95DD-16EE46AC3E57}" dt="2024-01-19T07:47:07.808" v="1964"/>
          <ac:spMkLst>
            <pc:docMk/>
            <pc:sldMk cId="3466924515" sldId="266"/>
            <ac:spMk id="19" creationId="{3637CB5D-A8F5-04FB-DE4B-7C6A9086D534}"/>
          </ac:spMkLst>
        </pc:spChg>
        <pc:picChg chg="add mod">
          <ac:chgData name="Mrittunjoy Guha Majumdar" userId="ac443781-2e61-4f4b-948e-ea76bfda72ec" providerId="ADAL" clId="{B2774F10-617F-43FF-95DD-16EE46AC3E57}" dt="2024-01-19T06:31:57.895" v="1181" actId="1076"/>
          <ac:picMkLst>
            <pc:docMk/>
            <pc:sldMk cId="3466924515" sldId="266"/>
            <ac:picMk id="6" creationId="{65E03404-F235-FBEC-FE87-7C2C809BCBD8}"/>
          </ac:picMkLst>
        </pc:picChg>
        <pc:picChg chg="add mod">
          <ac:chgData name="Mrittunjoy Guha Majumdar" userId="ac443781-2e61-4f4b-948e-ea76bfda72ec" providerId="ADAL" clId="{B2774F10-617F-43FF-95DD-16EE46AC3E57}" dt="2024-01-19T06:31:54.300" v="1180" actId="1076"/>
          <ac:picMkLst>
            <pc:docMk/>
            <pc:sldMk cId="3466924515" sldId="266"/>
            <ac:picMk id="8" creationId="{DAC7C23C-A67D-BFCE-BC29-496D7E04D864}"/>
          </ac:picMkLst>
        </pc:picChg>
        <pc:picChg chg="add mod">
          <ac:chgData name="Mrittunjoy Guha Majumdar" userId="ac443781-2e61-4f4b-948e-ea76bfda72ec" providerId="ADAL" clId="{B2774F10-617F-43FF-95DD-16EE46AC3E57}" dt="2024-01-19T06:33:23.876" v="1351" actId="1035"/>
          <ac:picMkLst>
            <pc:docMk/>
            <pc:sldMk cId="3466924515" sldId="266"/>
            <ac:picMk id="10" creationId="{ACD76151-A679-595C-FFC8-262CDFD27C8C}"/>
          </ac:picMkLst>
        </pc:picChg>
        <pc:picChg chg="add del mod">
          <ac:chgData name="Mrittunjoy Guha Majumdar" userId="ac443781-2e61-4f4b-948e-ea76bfda72ec" providerId="ADAL" clId="{B2774F10-617F-43FF-95DD-16EE46AC3E57}" dt="2024-01-19T06:29:52.239" v="1143" actId="478"/>
          <ac:picMkLst>
            <pc:docMk/>
            <pc:sldMk cId="3466924515" sldId="266"/>
            <ac:picMk id="12" creationId="{6AE9F265-618E-08BD-D0A0-F58A924BE76D}"/>
          </ac:picMkLst>
        </pc:picChg>
        <pc:picChg chg="add mod">
          <ac:chgData name="Mrittunjoy Guha Majumdar" userId="ac443781-2e61-4f4b-948e-ea76bfda72ec" providerId="ADAL" clId="{B2774F10-617F-43FF-95DD-16EE46AC3E57}" dt="2024-01-19T06:33:20.236" v="1338" actId="1036"/>
          <ac:picMkLst>
            <pc:docMk/>
            <pc:sldMk cId="3466924515" sldId="266"/>
            <ac:picMk id="14" creationId="{FCA40DAE-C8DF-255A-2468-658980F9F5C3}"/>
          </ac:picMkLst>
        </pc:picChg>
        <pc:picChg chg="add mod">
          <ac:chgData name="Mrittunjoy Guha Majumdar" userId="ac443781-2e61-4f4b-948e-ea76bfda72ec" providerId="ADAL" clId="{B2774F10-617F-43FF-95DD-16EE46AC3E57}" dt="2024-01-19T06:33:40.982" v="1356"/>
          <ac:picMkLst>
            <pc:docMk/>
            <pc:sldMk cId="3466924515" sldId="266"/>
            <ac:picMk id="15" creationId="{00C2EECB-2896-B3C7-D503-48E2B4F9EB64}"/>
          </ac:picMkLst>
        </pc:picChg>
        <pc:picChg chg="add mod">
          <ac:chgData name="Mrittunjoy Guha Majumdar" userId="ac443781-2e61-4f4b-948e-ea76bfda72ec" providerId="ADAL" clId="{B2774F10-617F-43FF-95DD-16EE46AC3E57}" dt="2024-01-19T06:33:40.982" v="1356"/>
          <ac:picMkLst>
            <pc:docMk/>
            <pc:sldMk cId="3466924515" sldId="266"/>
            <ac:picMk id="16" creationId="{0B3D6378-6BA8-BFED-9AF3-5F9A87BDFA46}"/>
          </ac:picMkLst>
        </pc:picChg>
      </pc:sldChg>
      <pc:sldChg chg="addSp delSp modSp new mod">
        <pc:chgData name="Mrittunjoy Guha Majumdar" userId="ac443781-2e61-4f4b-948e-ea76bfda72ec" providerId="ADAL" clId="{B2774F10-617F-43FF-95DD-16EE46AC3E57}" dt="2024-01-19T07:47:10.348" v="1965"/>
        <pc:sldMkLst>
          <pc:docMk/>
          <pc:sldMk cId="136510215" sldId="267"/>
        </pc:sldMkLst>
        <pc:spChg chg="mod">
          <ac:chgData name="Mrittunjoy Guha Majumdar" userId="ac443781-2e61-4f4b-948e-ea76bfda72ec" providerId="ADAL" clId="{B2774F10-617F-43FF-95DD-16EE46AC3E57}" dt="2024-01-19T06:37:13.886" v="1380" actId="207"/>
          <ac:spMkLst>
            <pc:docMk/>
            <pc:sldMk cId="136510215" sldId="267"/>
            <ac:spMk id="2" creationId="{BB246BBB-361A-3C6D-264D-1EADEB860C85}"/>
          </ac:spMkLst>
        </pc:spChg>
        <pc:spChg chg="del mod">
          <ac:chgData name="Mrittunjoy Guha Majumdar" userId="ac443781-2e61-4f4b-948e-ea76bfda72ec" providerId="ADAL" clId="{B2774F10-617F-43FF-95DD-16EE46AC3E57}" dt="2024-01-19T06:37:20.055" v="1383"/>
          <ac:spMkLst>
            <pc:docMk/>
            <pc:sldMk cId="136510215" sldId="267"/>
            <ac:spMk id="3" creationId="{62A4C799-9B70-E9B3-685A-53B0F5DED4BD}"/>
          </ac:spMkLst>
        </pc:spChg>
        <pc:spChg chg="add mod">
          <ac:chgData name="Mrittunjoy Guha Majumdar" userId="ac443781-2e61-4f4b-948e-ea76bfda72ec" providerId="ADAL" clId="{B2774F10-617F-43FF-95DD-16EE46AC3E57}" dt="2024-01-19T06:40:03.852" v="1425" actId="14100"/>
          <ac:spMkLst>
            <pc:docMk/>
            <pc:sldMk cId="136510215" sldId="267"/>
            <ac:spMk id="4" creationId="{4C959FA6-D5E0-C092-F223-7CC4FDA02672}"/>
          </ac:spMkLst>
        </pc:spChg>
        <pc:spChg chg="add del mod">
          <ac:chgData name="Mrittunjoy Guha Majumdar" userId="ac443781-2e61-4f4b-948e-ea76bfda72ec" providerId="ADAL" clId="{B2774F10-617F-43FF-95DD-16EE46AC3E57}" dt="2024-01-19T06:39:18.305" v="1415" actId="478"/>
          <ac:spMkLst>
            <pc:docMk/>
            <pc:sldMk cId="136510215" sldId="267"/>
            <ac:spMk id="5" creationId="{8A504038-305E-600B-EF54-D68F45704C5C}"/>
          </ac:spMkLst>
        </pc:spChg>
        <pc:spChg chg="add mod">
          <ac:chgData name="Mrittunjoy Guha Majumdar" userId="ac443781-2e61-4f4b-948e-ea76bfda72ec" providerId="ADAL" clId="{B2774F10-617F-43FF-95DD-16EE46AC3E57}" dt="2024-01-19T06:40:54.320" v="1460"/>
          <ac:spMkLst>
            <pc:docMk/>
            <pc:sldMk cId="136510215" sldId="267"/>
            <ac:spMk id="10" creationId="{5CB0CB77-6D41-8CD8-2136-6851D3F098E2}"/>
          </ac:spMkLst>
        </pc:spChg>
        <pc:spChg chg="add mod">
          <ac:chgData name="Mrittunjoy Guha Majumdar" userId="ac443781-2e61-4f4b-948e-ea76bfda72ec" providerId="ADAL" clId="{B2774F10-617F-43FF-95DD-16EE46AC3E57}" dt="2024-01-19T07:47:10.348" v="1965"/>
          <ac:spMkLst>
            <pc:docMk/>
            <pc:sldMk cId="136510215" sldId="267"/>
            <ac:spMk id="13" creationId="{39781AD2-964C-2AB1-F052-F8D16085C89B}"/>
          </ac:spMkLst>
        </pc:spChg>
        <pc:spChg chg="add mod">
          <ac:chgData name="Mrittunjoy Guha Majumdar" userId="ac443781-2e61-4f4b-948e-ea76bfda72ec" providerId="ADAL" clId="{B2774F10-617F-43FF-95DD-16EE46AC3E57}" dt="2024-01-19T07:47:10.348" v="1965"/>
          <ac:spMkLst>
            <pc:docMk/>
            <pc:sldMk cId="136510215" sldId="267"/>
            <ac:spMk id="14" creationId="{B16D9D54-3302-30C5-E2EA-BC50A9AC99F7}"/>
          </ac:spMkLst>
        </pc:spChg>
        <pc:spChg chg="add mod">
          <ac:chgData name="Mrittunjoy Guha Majumdar" userId="ac443781-2e61-4f4b-948e-ea76bfda72ec" providerId="ADAL" clId="{B2774F10-617F-43FF-95DD-16EE46AC3E57}" dt="2024-01-19T07:47:10.348" v="1965"/>
          <ac:spMkLst>
            <pc:docMk/>
            <pc:sldMk cId="136510215" sldId="267"/>
            <ac:spMk id="15" creationId="{5BBB3CE6-0E7A-C2CD-27C3-350D84C3A2B7}"/>
          </ac:spMkLst>
        </pc:spChg>
        <pc:picChg chg="add del mod">
          <ac:chgData name="Mrittunjoy Guha Majumdar" userId="ac443781-2e61-4f4b-948e-ea76bfda72ec" providerId="ADAL" clId="{B2774F10-617F-43FF-95DD-16EE46AC3E57}" dt="2024-01-19T06:40:03.507" v="1424" actId="22"/>
          <ac:picMkLst>
            <pc:docMk/>
            <pc:sldMk cId="136510215" sldId="267"/>
            <ac:picMk id="7" creationId="{A2E6512C-FB3C-F80C-6B31-9EDC98791466}"/>
          </ac:picMkLst>
        </pc:picChg>
        <pc:picChg chg="add mod">
          <ac:chgData name="Mrittunjoy Guha Majumdar" userId="ac443781-2e61-4f4b-948e-ea76bfda72ec" providerId="ADAL" clId="{B2774F10-617F-43FF-95DD-16EE46AC3E57}" dt="2024-01-19T06:40:18.125" v="1431" actId="1440"/>
          <ac:picMkLst>
            <pc:docMk/>
            <pc:sldMk cId="136510215" sldId="267"/>
            <ac:picMk id="9" creationId="{48B3BA92-8A3B-57A7-4450-9A7F037B0DAE}"/>
          </ac:picMkLst>
        </pc:picChg>
        <pc:picChg chg="add mod">
          <ac:chgData name="Mrittunjoy Guha Majumdar" userId="ac443781-2e61-4f4b-948e-ea76bfda72ec" providerId="ADAL" clId="{B2774F10-617F-43FF-95DD-16EE46AC3E57}" dt="2024-01-19T06:58:21.567" v="1589"/>
          <ac:picMkLst>
            <pc:docMk/>
            <pc:sldMk cId="136510215" sldId="267"/>
            <ac:picMk id="11" creationId="{03C840AC-2949-2AF6-DED1-4ADD02CB54A9}"/>
          </ac:picMkLst>
        </pc:picChg>
        <pc:picChg chg="add mod">
          <ac:chgData name="Mrittunjoy Guha Majumdar" userId="ac443781-2e61-4f4b-948e-ea76bfda72ec" providerId="ADAL" clId="{B2774F10-617F-43FF-95DD-16EE46AC3E57}" dt="2024-01-19T06:58:21.567" v="1589"/>
          <ac:picMkLst>
            <pc:docMk/>
            <pc:sldMk cId="136510215" sldId="267"/>
            <ac:picMk id="12" creationId="{CCFFC4A7-4F46-ECD9-3D09-FADF71745399}"/>
          </ac:picMkLst>
        </pc:picChg>
      </pc:sldChg>
      <pc:sldChg chg="addSp delSp modSp new mod">
        <pc:chgData name="Mrittunjoy Guha Majumdar" userId="ac443781-2e61-4f4b-948e-ea76bfda72ec" providerId="ADAL" clId="{B2774F10-617F-43FF-95DD-16EE46AC3E57}" dt="2024-01-19T07:47:12.740" v="1966"/>
        <pc:sldMkLst>
          <pc:docMk/>
          <pc:sldMk cId="3882334946" sldId="268"/>
        </pc:sldMkLst>
        <pc:spChg chg="mod">
          <ac:chgData name="Mrittunjoy Guha Majumdar" userId="ac443781-2e61-4f4b-948e-ea76bfda72ec" providerId="ADAL" clId="{B2774F10-617F-43FF-95DD-16EE46AC3E57}" dt="2024-01-19T06:58:08.341" v="1587" actId="207"/>
          <ac:spMkLst>
            <pc:docMk/>
            <pc:sldMk cId="3882334946" sldId="268"/>
            <ac:spMk id="2" creationId="{B239B11D-8906-CCAD-D429-891D60CA16DA}"/>
          </ac:spMkLst>
        </pc:spChg>
        <pc:spChg chg="mod">
          <ac:chgData name="Mrittunjoy Guha Majumdar" userId="ac443781-2e61-4f4b-948e-ea76bfda72ec" providerId="ADAL" clId="{B2774F10-617F-43FF-95DD-16EE46AC3E57}" dt="2024-01-19T06:56:08.909" v="1567" actId="20577"/>
          <ac:spMkLst>
            <pc:docMk/>
            <pc:sldMk cId="3882334946" sldId="268"/>
            <ac:spMk id="3" creationId="{194862C9-77F6-0784-DD00-370C6582BA0B}"/>
          </ac:spMkLst>
        </pc:spChg>
        <pc:spChg chg="add del mod">
          <ac:chgData name="Mrittunjoy Guha Majumdar" userId="ac443781-2e61-4f4b-948e-ea76bfda72ec" providerId="ADAL" clId="{B2774F10-617F-43FF-95DD-16EE46AC3E57}" dt="2024-01-19T06:44:25.435" v="1539" actId="478"/>
          <ac:spMkLst>
            <pc:docMk/>
            <pc:sldMk cId="3882334946" sldId="268"/>
            <ac:spMk id="4" creationId="{6B1A4D2E-BB34-494F-4711-3B93C5D0FD8A}"/>
          </ac:spMkLst>
        </pc:spChg>
        <pc:spChg chg="add mod">
          <ac:chgData name="Mrittunjoy Guha Majumdar" userId="ac443781-2e61-4f4b-948e-ea76bfda72ec" providerId="ADAL" clId="{B2774F10-617F-43FF-95DD-16EE46AC3E57}" dt="2024-01-19T07:47:12.740" v="1966"/>
          <ac:spMkLst>
            <pc:docMk/>
            <pc:sldMk cId="3882334946" sldId="268"/>
            <ac:spMk id="15" creationId="{D6EEF169-DF53-9BDF-8220-EC57A3028254}"/>
          </ac:spMkLst>
        </pc:spChg>
        <pc:spChg chg="add mod">
          <ac:chgData name="Mrittunjoy Guha Majumdar" userId="ac443781-2e61-4f4b-948e-ea76bfda72ec" providerId="ADAL" clId="{B2774F10-617F-43FF-95DD-16EE46AC3E57}" dt="2024-01-19T07:47:12.740" v="1966"/>
          <ac:spMkLst>
            <pc:docMk/>
            <pc:sldMk cId="3882334946" sldId="268"/>
            <ac:spMk id="16" creationId="{95725661-849F-40A3-ECA5-8C0F02A7D514}"/>
          </ac:spMkLst>
        </pc:spChg>
        <pc:spChg chg="add mod">
          <ac:chgData name="Mrittunjoy Guha Majumdar" userId="ac443781-2e61-4f4b-948e-ea76bfda72ec" providerId="ADAL" clId="{B2774F10-617F-43FF-95DD-16EE46AC3E57}" dt="2024-01-19T07:47:12.740" v="1966"/>
          <ac:spMkLst>
            <pc:docMk/>
            <pc:sldMk cId="3882334946" sldId="268"/>
            <ac:spMk id="17" creationId="{EC381741-F613-E52C-B710-0AC7E0134F27}"/>
          </ac:spMkLst>
        </pc:spChg>
        <pc:picChg chg="add mod">
          <ac:chgData name="Mrittunjoy Guha Majumdar" userId="ac443781-2e61-4f4b-948e-ea76bfda72ec" providerId="ADAL" clId="{B2774F10-617F-43FF-95DD-16EE46AC3E57}" dt="2024-01-19T06:44:48.628" v="1543" actId="1076"/>
          <ac:picMkLst>
            <pc:docMk/>
            <pc:sldMk cId="3882334946" sldId="268"/>
            <ac:picMk id="6" creationId="{F7DD1DE0-E3D6-746F-CC0B-1A179D579E1F}"/>
          </ac:picMkLst>
        </pc:picChg>
        <pc:picChg chg="add mod">
          <ac:chgData name="Mrittunjoy Guha Majumdar" userId="ac443781-2e61-4f4b-948e-ea76bfda72ec" providerId="ADAL" clId="{B2774F10-617F-43FF-95DD-16EE46AC3E57}" dt="2024-01-19T06:44:54.763" v="1545" actId="14100"/>
          <ac:picMkLst>
            <pc:docMk/>
            <pc:sldMk cId="3882334946" sldId="268"/>
            <ac:picMk id="8" creationId="{90FD0C24-1E8A-BE34-5E68-A8A39E61B7E5}"/>
          </ac:picMkLst>
        </pc:picChg>
        <pc:picChg chg="add mod">
          <ac:chgData name="Mrittunjoy Guha Majumdar" userId="ac443781-2e61-4f4b-948e-ea76bfda72ec" providerId="ADAL" clId="{B2774F10-617F-43FF-95DD-16EE46AC3E57}" dt="2024-01-19T06:57:17.020" v="1573" actId="1440"/>
          <ac:picMkLst>
            <pc:docMk/>
            <pc:sldMk cId="3882334946" sldId="268"/>
            <ac:picMk id="10" creationId="{CD3C4D8C-F122-5539-E0B2-F4260E2646D8}"/>
          </ac:picMkLst>
        </pc:picChg>
        <pc:picChg chg="add mod">
          <ac:chgData name="Mrittunjoy Guha Majumdar" userId="ac443781-2e61-4f4b-948e-ea76bfda72ec" providerId="ADAL" clId="{B2774F10-617F-43FF-95DD-16EE46AC3E57}" dt="2024-01-19T06:57:51.039" v="1580" actId="1076"/>
          <ac:picMkLst>
            <pc:docMk/>
            <pc:sldMk cId="3882334946" sldId="268"/>
            <ac:picMk id="12" creationId="{90A10849-8CB2-467F-B5AB-CFA91F80B346}"/>
          </ac:picMkLst>
        </pc:picChg>
        <pc:picChg chg="add mod">
          <ac:chgData name="Mrittunjoy Guha Majumdar" userId="ac443781-2e61-4f4b-948e-ea76bfda72ec" providerId="ADAL" clId="{B2774F10-617F-43FF-95DD-16EE46AC3E57}" dt="2024-01-19T06:58:23.078" v="1590"/>
          <ac:picMkLst>
            <pc:docMk/>
            <pc:sldMk cId="3882334946" sldId="268"/>
            <ac:picMk id="13" creationId="{F59BC820-79C2-67F8-BD99-45849AB60503}"/>
          </ac:picMkLst>
        </pc:picChg>
        <pc:picChg chg="add mod">
          <ac:chgData name="Mrittunjoy Guha Majumdar" userId="ac443781-2e61-4f4b-948e-ea76bfda72ec" providerId="ADAL" clId="{B2774F10-617F-43FF-95DD-16EE46AC3E57}" dt="2024-01-19T06:58:23.078" v="1590"/>
          <ac:picMkLst>
            <pc:docMk/>
            <pc:sldMk cId="3882334946" sldId="268"/>
            <ac:picMk id="14" creationId="{3DEC8066-D9A5-712A-9DB6-6E81945B6A52}"/>
          </ac:picMkLst>
        </pc:picChg>
      </pc:sldChg>
      <pc:sldChg chg="addSp delSp modSp new mod">
        <pc:chgData name="Mrittunjoy Guha Majumdar" userId="ac443781-2e61-4f4b-948e-ea76bfda72ec" providerId="ADAL" clId="{B2774F10-617F-43FF-95DD-16EE46AC3E57}" dt="2024-01-19T07:47:14.639" v="1967"/>
        <pc:sldMkLst>
          <pc:docMk/>
          <pc:sldMk cId="4257990544" sldId="269"/>
        </pc:sldMkLst>
        <pc:spChg chg="mod">
          <ac:chgData name="Mrittunjoy Guha Majumdar" userId="ac443781-2e61-4f4b-948e-ea76bfda72ec" providerId="ADAL" clId="{B2774F10-617F-43FF-95DD-16EE46AC3E57}" dt="2024-01-19T07:00:20.002" v="1593" actId="1076"/>
          <ac:spMkLst>
            <pc:docMk/>
            <pc:sldMk cId="4257990544" sldId="269"/>
            <ac:spMk id="2" creationId="{D6D246B8-F771-0B46-569B-C3EC955E233A}"/>
          </ac:spMkLst>
        </pc:spChg>
        <pc:spChg chg="del mod">
          <ac:chgData name="Mrittunjoy Guha Majumdar" userId="ac443781-2e61-4f4b-948e-ea76bfda72ec" providerId="ADAL" clId="{B2774F10-617F-43FF-95DD-16EE46AC3E57}" dt="2024-01-19T07:00:45.286" v="1596"/>
          <ac:spMkLst>
            <pc:docMk/>
            <pc:sldMk cId="4257990544" sldId="269"/>
            <ac:spMk id="3" creationId="{31DFD027-DB9D-CBC6-4B03-759983845990}"/>
          </ac:spMkLst>
        </pc:spChg>
        <pc:spChg chg="add mod">
          <ac:chgData name="Mrittunjoy Guha Majumdar" userId="ac443781-2e61-4f4b-948e-ea76bfda72ec" providerId="ADAL" clId="{B2774F10-617F-43FF-95DD-16EE46AC3E57}" dt="2024-01-19T07:38:47.199" v="1821" actId="1076"/>
          <ac:spMkLst>
            <pc:docMk/>
            <pc:sldMk cId="4257990544" sldId="269"/>
            <ac:spMk id="4" creationId="{B806DFD6-8837-8E80-9661-A1A6C32B44CA}"/>
          </ac:spMkLst>
        </pc:spChg>
        <pc:spChg chg="add del mod">
          <ac:chgData name="Mrittunjoy Guha Majumdar" userId="ac443781-2e61-4f4b-948e-ea76bfda72ec" providerId="ADAL" clId="{B2774F10-617F-43FF-95DD-16EE46AC3E57}" dt="2024-01-19T07:37:20.818" v="1791"/>
          <ac:spMkLst>
            <pc:docMk/>
            <pc:sldMk cId="4257990544" sldId="269"/>
            <ac:spMk id="7" creationId="{3E11B32B-4A81-ACFF-F2A1-F290614BF5EF}"/>
          </ac:spMkLst>
        </pc:spChg>
        <pc:spChg chg="add">
          <ac:chgData name="Mrittunjoy Guha Majumdar" userId="ac443781-2e61-4f4b-948e-ea76bfda72ec" providerId="ADAL" clId="{B2774F10-617F-43FF-95DD-16EE46AC3E57}" dt="2024-01-19T07:04:45.144" v="1754"/>
          <ac:spMkLst>
            <pc:docMk/>
            <pc:sldMk cId="4257990544" sldId="269"/>
            <ac:spMk id="8" creationId="{2024F36D-E1B7-AC9A-4D0C-F58575B1D67C}"/>
          </ac:spMkLst>
        </pc:spChg>
        <pc:spChg chg="add mod">
          <ac:chgData name="Mrittunjoy Guha Majumdar" userId="ac443781-2e61-4f4b-948e-ea76bfda72ec" providerId="ADAL" clId="{B2774F10-617F-43FF-95DD-16EE46AC3E57}" dt="2024-01-19T07:47:14.639" v="1967"/>
          <ac:spMkLst>
            <pc:docMk/>
            <pc:sldMk cId="4257990544" sldId="269"/>
            <ac:spMk id="15" creationId="{5CA1F022-81B5-AD7F-2975-6D29AA35B57F}"/>
          </ac:spMkLst>
        </pc:spChg>
        <pc:spChg chg="add mod">
          <ac:chgData name="Mrittunjoy Guha Majumdar" userId="ac443781-2e61-4f4b-948e-ea76bfda72ec" providerId="ADAL" clId="{B2774F10-617F-43FF-95DD-16EE46AC3E57}" dt="2024-01-19T07:47:14.639" v="1967"/>
          <ac:spMkLst>
            <pc:docMk/>
            <pc:sldMk cId="4257990544" sldId="269"/>
            <ac:spMk id="16" creationId="{912E0194-2FC6-7D78-2AEC-CDAADA6F030C}"/>
          </ac:spMkLst>
        </pc:spChg>
        <pc:spChg chg="add mod">
          <ac:chgData name="Mrittunjoy Guha Majumdar" userId="ac443781-2e61-4f4b-948e-ea76bfda72ec" providerId="ADAL" clId="{B2774F10-617F-43FF-95DD-16EE46AC3E57}" dt="2024-01-19T07:47:14.639" v="1967"/>
          <ac:spMkLst>
            <pc:docMk/>
            <pc:sldMk cId="4257990544" sldId="269"/>
            <ac:spMk id="17" creationId="{A3664295-0072-D176-1F01-3616AA4FD84E}"/>
          </ac:spMkLst>
        </pc:spChg>
        <pc:picChg chg="add mod">
          <ac:chgData name="Mrittunjoy Guha Majumdar" userId="ac443781-2e61-4f4b-948e-ea76bfda72ec" providerId="ADAL" clId="{B2774F10-617F-43FF-95DD-16EE46AC3E57}" dt="2024-01-19T07:04:04.601" v="1747" actId="1440"/>
          <ac:picMkLst>
            <pc:docMk/>
            <pc:sldMk cId="4257990544" sldId="269"/>
            <ac:picMk id="6" creationId="{93B18BBF-99E3-DC7C-8C66-DA65F7162A67}"/>
          </ac:picMkLst>
        </pc:picChg>
        <pc:picChg chg="add mod">
          <ac:chgData name="Mrittunjoy Guha Majumdar" userId="ac443781-2e61-4f4b-948e-ea76bfda72ec" providerId="ADAL" clId="{B2774F10-617F-43FF-95DD-16EE46AC3E57}" dt="2024-01-19T07:37:39.690" v="1809" actId="1440"/>
          <ac:picMkLst>
            <pc:docMk/>
            <pc:sldMk cId="4257990544" sldId="269"/>
            <ac:picMk id="10" creationId="{FDD433E7-2B29-4BC2-41FC-1B89C174E56C}"/>
          </ac:picMkLst>
        </pc:picChg>
        <pc:picChg chg="add mod">
          <ac:chgData name="Mrittunjoy Guha Majumdar" userId="ac443781-2e61-4f4b-948e-ea76bfda72ec" providerId="ADAL" clId="{B2774F10-617F-43FF-95DD-16EE46AC3E57}" dt="2024-01-19T07:38:34.005" v="1820" actId="1440"/>
          <ac:picMkLst>
            <pc:docMk/>
            <pc:sldMk cId="4257990544" sldId="269"/>
            <ac:picMk id="12" creationId="{2867AB4C-1788-616F-C589-6EC12CC658E3}"/>
          </ac:picMkLst>
        </pc:picChg>
        <pc:picChg chg="add mod">
          <ac:chgData name="Mrittunjoy Guha Majumdar" userId="ac443781-2e61-4f4b-948e-ea76bfda72ec" providerId="ADAL" clId="{B2774F10-617F-43FF-95DD-16EE46AC3E57}" dt="2024-01-19T07:38:59.574" v="1822"/>
          <ac:picMkLst>
            <pc:docMk/>
            <pc:sldMk cId="4257990544" sldId="269"/>
            <ac:picMk id="13" creationId="{6DC0AD4A-4DF2-9A6B-57E1-EE69695D0E93}"/>
          </ac:picMkLst>
        </pc:picChg>
        <pc:picChg chg="add mod">
          <ac:chgData name="Mrittunjoy Guha Majumdar" userId="ac443781-2e61-4f4b-948e-ea76bfda72ec" providerId="ADAL" clId="{B2774F10-617F-43FF-95DD-16EE46AC3E57}" dt="2024-01-19T07:38:59.574" v="1822"/>
          <ac:picMkLst>
            <pc:docMk/>
            <pc:sldMk cId="4257990544" sldId="269"/>
            <ac:picMk id="14" creationId="{D2842199-E4F9-0837-C0DF-224D9ECE6067}"/>
          </ac:picMkLst>
        </pc:picChg>
      </pc:sldChg>
      <pc:sldChg chg="addSp delSp modSp add mod">
        <pc:chgData name="Mrittunjoy Guha Majumdar" userId="ac443781-2e61-4f4b-948e-ea76bfda72ec" providerId="ADAL" clId="{B2774F10-617F-43FF-95DD-16EE46AC3E57}" dt="2024-01-19T08:07:01.749" v="2074" actId="1035"/>
        <pc:sldMkLst>
          <pc:docMk/>
          <pc:sldMk cId="329475715" sldId="270"/>
        </pc:sldMkLst>
        <pc:spChg chg="mod">
          <ac:chgData name="Mrittunjoy Guha Majumdar" userId="ac443781-2e61-4f4b-948e-ea76bfda72ec" providerId="ADAL" clId="{B2774F10-617F-43FF-95DD-16EE46AC3E57}" dt="2024-01-19T08:07:01.749" v="2074" actId="1035"/>
          <ac:spMkLst>
            <pc:docMk/>
            <pc:sldMk cId="329475715" sldId="270"/>
            <ac:spMk id="2" creationId="{D6D246B8-F771-0B46-569B-C3EC955E233A}"/>
          </ac:spMkLst>
        </pc:spChg>
        <pc:spChg chg="mod">
          <ac:chgData name="Mrittunjoy Guha Majumdar" userId="ac443781-2e61-4f4b-948e-ea76bfda72ec" providerId="ADAL" clId="{B2774F10-617F-43FF-95DD-16EE46AC3E57}" dt="2024-01-19T07:49:06.919" v="2005" actId="403"/>
          <ac:spMkLst>
            <pc:docMk/>
            <pc:sldMk cId="329475715" sldId="270"/>
            <ac:spMk id="4" creationId="{B806DFD6-8837-8E80-9661-A1A6C32B44CA}"/>
          </ac:spMkLst>
        </pc:spChg>
        <pc:spChg chg="add mod">
          <ac:chgData name="Mrittunjoy Guha Majumdar" userId="ac443781-2e61-4f4b-948e-ea76bfda72ec" providerId="ADAL" clId="{B2774F10-617F-43FF-95DD-16EE46AC3E57}" dt="2024-01-19T08:05:56.495" v="2041" actId="1076"/>
          <ac:spMkLst>
            <pc:docMk/>
            <pc:sldMk cId="329475715" sldId="270"/>
            <ac:spMk id="18" creationId="{8E9B5BC9-6A7C-6C35-1080-358D2A00DC70}"/>
          </ac:spMkLst>
        </pc:spChg>
        <pc:picChg chg="add mod">
          <ac:chgData name="Mrittunjoy Guha Majumdar" userId="ac443781-2e61-4f4b-948e-ea76bfda72ec" providerId="ADAL" clId="{B2774F10-617F-43FF-95DD-16EE46AC3E57}" dt="2024-01-19T07:49:35.985" v="2015" actId="14100"/>
          <ac:picMkLst>
            <pc:docMk/>
            <pc:sldMk cId="329475715" sldId="270"/>
            <ac:picMk id="5" creationId="{D212344C-006F-7D3F-102B-2ED019700C7B}"/>
          </ac:picMkLst>
        </pc:picChg>
        <pc:picChg chg="del">
          <ac:chgData name="Mrittunjoy Guha Majumdar" userId="ac443781-2e61-4f4b-948e-ea76bfda72ec" providerId="ADAL" clId="{B2774F10-617F-43FF-95DD-16EE46AC3E57}" dt="2024-01-19T07:48:43.012" v="2001" actId="478"/>
          <ac:picMkLst>
            <pc:docMk/>
            <pc:sldMk cId="329475715" sldId="270"/>
            <ac:picMk id="6" creationId="{93B18BBF-99E3-DC7C-8C66-DA65F7162A67}"/>
          </ac:picMkLst>
        </pc:picChg>
        <pc:picChg chg="add mod">
          <ac:chgData name="Mrittunjoy Guha Majumdar" userId="ac443781-2e61-4f4b-948e-ea76bfda72ec" providerId="ADAL" clId="{B2774F10-617F-43FF-95DD-16EE46AC3E57}" dt="2024-01-19T08:06:57.128" v="2071" actId="1036"/>
          <ac:picMkLst>
            <pc:docMk/>
            <pc:sldMk cId="329475715" sldId="270"/>
            <ac:picMk id="9" creationId="{18797E97-4FEF-5AC3-5BCD-44979721421C}"/>
          </ac:picMkLst>
        </pc:picChg>
        <pc:picChg chg="mod">
          <ac:chgData name="Mrittunjoy Guha Majumdar" userId="ac443781-2e61-4f4b-948e-ea76bfda72ec" providerId="ADAL" clId="{B2774F10-617F-43FF-95DD-16EE46AC3E57}" dt="2024-01-19T07:49:29.771" v="2013" actId="1076"/>
          <ac:picMkLst>
            <pc:docMk/>
            <pc:sldMk cId="329475715" sldId="270"/>
            <ac:picMk id="10" creationId="{FDD433E7-2B29-4BC2-41FC-1B89C174E56C}"/>
          </ac:picMkLst>
        </pc:picChg>
        <pc:picChg chg="add mod">
          <ac:chgData name="Mrittunjoy Guha Majumdar" userId="ac443781-2e61-4f4b-948e-ea76bfda72ec" providerId="ADAL" clId="{B2774F10-617F-43FF-95DD-16EE46AC3E57}" dt="2024-01-19T08:06:57.128" v="2071" actId="1036"/>
          <ac:picMkLst>
            <pc:docMk/>
            <pc:sldMk cId="329475715" sldId="270"/>
            <ac:picMk id="11" creationId="{AF25D675-DE72-1799-67F8-C5262E1EC64F}"/>
          </ac:picMkLst>
        </pc:picChg>
        <pc:picChg chg="del">
          <ac:chgData name="Mrittunjoy Guha Majumdar" userId="ac443781-2e61-4f4b-948e-ea76bfda72ec" providerId="ADAL" clId="{B2774F10-617F-43FF-95DD-16EE46AC3E57}" dt="2024-01-19T07:49:39.330" v="2016" actId="478"/>
          <ac:picMkLst>
            <pc:docMk/>
            <pc:sldMk cId="329475715" sldId="270"/>
            <ac:picMk id="12" creationId="{2867AB4C-1788-616F-C589-6EC12CC658E3}"/>
          </ac:picMkLst>
        </pc:picChg>
        <pc:picChg chg="add mod">
          <ac:chgData name="Mrittunjoy Guha Majumdar" userId="ac443781-2e61-4f4b-948e-ea76bfda72ec" providerId="ADAL" clId="{B2774F10-617F-43FF-95DD-16EE46AC3E57}" dt="2024-01-19T08:06:57.128" v="2071" actId="1036"/>
          <ac:picMkLst>
            <pc:docMk/>
            <pc:sldMk cId="329475715" sldId="270"/>
            <ac:picMk id="20" creationId="{9AF3DE60-D6CC-4C3F-F6AD-6F461BE50B3A}"/>
          </ac:picMkLst>
        </pc:picChg>
      </pc:sldChg>
      <pc:sldChg chg="addSp delSp modSp add mod">
        <pc:chgData name="Mrittunjoy Guha Majumdar" userId="ac443781-2e61-4f4b-948e-ea76bfda72ec" providerId="ADAL" clId="{B2774F10-617F-43FF-95DD-16EE46AC3E57}" dt="2024-01-19T08:12:55.646" v="2126" actId="1036"/>
        <pc:sldMkLst>
          <pc:docMk/>
          <pc:sldMk cId="1518169356" sldId="271"/>
        </pc:sldMkLst>
        <pc:spChg chg="add del mod">
          <ac:chgData name="Mrittunjoy Guha Majumdar" userId="ac443781-2e61-4f4b-948e-ea76bfda72ec" providerId="ADAL" clId="{B2774F10-617F-43FF-95DD-16EE46AC3E57}" dt="2024-01-19T08:09:54.316" v="2083" actId="478"/>
          <ac:spMkLst>
            <pc:docMk/>
            <pc:sldMk cId="1518169356" sldId="271"/>
            <ac:spMk id="3" creationId="{73592A73-216E-3A77-9FBA-27A8CF9F5874}"/>
          </ac:spMkLst>
        </pc:spChg>
        <pc:spChg chg="mod">
          <ac:chgData name="Mrittunjoy Guha Majumdar" userId="ac443781-2e61-4f4b-948e-ea76bfda72ec" providerId="ADAL" clId="{B2774F10-617F-43FF-95DD-16EE46AC3E57}" dt="2024-01-19T08:12:55.646" v="2126" actId="1036"/>
          <ac:spMkLst>
            <pc:docMk/>
            <pc:sldMk cId="1518169356" sldId="271"/>
            <ac:spMk id="4" creationId="{B806DFD6-8837-8E80-9661-A1A6C32B44CA}"/>
          </ac:spMkLst>
        </pc:spChg>
        <pc:spChg chg="del">
          <ac:chgData name="Mrittunjoy Guha Majumdar" userId="ac443781-2e61-4f4b-948e-ea76bfda72ec" providerId="ADAL" clId="{B2774F10-617F-43FF-95DD-16EE46AC3E57}" dt="2024-01-19T08:09:43.715" v="2078" actId="478"/>
          <ac:spMkLst>
            <pc:docMk/>
            <pc:sldMk cId="1518169356" sldId="271"/>
            <ac:spMk id="18" creationId="{8E9B5BC9-6A7C-6C35-1080-358D2A00DC70}"/>
          </ac:spMkLst>
        </pc:spChg>
        <pc:picChg chg="del">
          <ac:chgData name="Mrittunjoy Guha Majumdar" userId="ac443781-2e61-4f4b-948e-ea76bfda72ec" providerId="ADAL" clId="{B2774F10-617F-43FF-95DD-16EE46AC3E57}" dt="2024-01-19T08:09:41.754" v="2077" actId="478"/>
          <ac:picMkLst>
            <pc:docMk/>
            <pc:sldMk cId="1518169356" sldId="271"/>
            <ac:picMk id="5" creationId="{D212344C-006F-7D3F-102B-2ED019700C7B}"/>
          </ac:picMkLst>
        </pc:picChg>
        <pc:picChg chg="add mod">
          <ac:chgData name="Mrittunjoy Guha Majumdar" userId="ac443781-2e61-4f4b-948e-ea76bfda72ec" providerId="ADAL" clId="{B2774F10-617F-43FF-95DD-16EE46AC3E57}" dt="2024-01-19T08:12:14.052" v="2117" actId="1076"/>
          <ac:picMkLst>
            <pc:docMk/>
            <pc:sldMk cId="1518169356" sldId="271"/>
            <ac:picMk id="7" creationId="{9C64A7C9-5EF2-0CEE-8A25-783815C5F72A}"/>
          </ac:picMkLst>
        </pc:picChg>
        <pc:picChg chg="del">
          <ac:chgData name="Mrittunjoy Guha Majumdar" userId="ac443781-2e61-4f4b-948e-ea76bfda72ec" providerId="ADAL" clId="{B2774F10-617F-43FF-95DD-16EE46AC3E57}" dt="2024-01-19T08:09:38.230" v="2076" actId="478"/>
          <ac:picMkLst>
            <pc:docMk/>
            <pc:sldMk cId="1518169356" sldId="271"/>
            <ac:picMk id="9" creationId="{18797E97-4FEF-5AC3-5BCD-44979721421C}"/>
          </ac:picMkLst>
        </pc:picChg>
        <pc:picChg chg="del">
          <ac:chgData name="Mrittunjoy Guha Majumdar" userId="ac443781-2e61-4f4b-948e-ea76bfda72ec" providerId="ADAL" clId="{B2774F10-617F-43FF-95DD-16EE46AC3E57}" dt="2024-01-19T08:09:41.754" v="2077" actId="478"/>
          <ac:picMkLst>
            <pc:docMk/>
            <pc:sldMk cId="1518169356" sldId="271"/>
            <ac:picMk id="10" creationId="{FDD433E7-2B29-4BC2-41FC-1B89C174E56C}"/>
          </ac:picMkLst>
        </pc:picChg>
        <pc:picChg chg="del">
          <ac:chgData name="Mrittunjoy Guha Majumdar" userId="ac443781-2e61-4f4b-948e-ea76bfda72ec" providerId="ADAL" clId="{B2774F10-617F-43FF-95DD-16EE46AC3E57}" dt="2024-01-19T08:09:38.230" v="2076" actId="478"/>
          <ac:picMkLst>
            <pc:docMk/>
            <pc:sldMk cId="1518169356" sldId="271"/>
            <ac:picMk id="11" creationId="{AF25D675-DE72-1799-67F8-C5262E1EC64F}"/>
          </ac:picMkLst>
        </pc:picChg>
        <pc:picChg chg="add del mod">
          <ac:chgData name="Mrittunjoy Guha Majumdar" userId="ac443781-2e61-4f4b-948e-ea76bfda72ec" providerId="ADAL" clId="{B2774F10-617F-43FF-95DD-16EE46AC3E57}" dt="2024-01-19T08:11:40.233" v="2101" actId="478"/>
          <ac:picMkLst>
            <pc:docMk/>
            <pc:sldMk cId="1518169356" sldId="271"/>
            <ac:picMk id="12" creationId="{D379F2C7-B606-A804-44DE-06CC7B08A5A4}"/>
          </ac:picMkLst>
        </pc:picChg>
        <pc:picChg chg="del">
          <ac:chgData name="Mrittunjoy Guha Majumdar" userId="ac443781-2e61-4f4b-948e-ea76bfda72ec" providerId="ADAL" clId="{B2774F10-617F-43FF-95DD-16EE46AC3E57}" dt="2024-01-19T08:09:38.230" v="2076" actId="478"/>
          <ac:picMkLst>
            <pc:docMk/>
            <pc:sldMk cId="1518169356" sldId="271"/>
            <ac:picMk id="20" creationId="{9AF3DE60-D6CC-4C3F-F6AD-6F461BE50B3A}"/>
          </ac:picMkLst>
        </pc:picChg>
        <pc:picChg chg="add mod">
          <ac:chgData name="Mrittunjoy Guha Majumdar" userId="ac443781-2e61-4f4b-948e-ea76bfda72ec" providerId="ADAL" clId="{B2774F10-617F-43FF-95DD-16EE46AC3E57}" dt="2024-01-19T08:12:11.515" v="2116" actId="1076"/>
          <ac:picMkLst>
            <pc:docMk/>
            <pc:sldMk cId="1518169356" sldId="271"/>
            <ac:picMk id="21" creationId="{FDD043BF-8A3C-6623-91F7-8A994F1C7F88}"/>
          </ac:picMkLst>
        </pc:picChg>
      </pc:sldChg>
      <pc:sldChg chg="addSp delSp modSp add mod">
        <pc:chgData name="Mrittunjoy Guha Majumdar" userId="ac443781-2e61-4f4b-948e-ea76bfda72ec" providerId="ADAL" clId="{B2774F10-617F-43FF-95DD-16EE46AC3E57}" dt="2024-01-19T08:17:45.032" v="2304"/>
        <pc:sldMkLst>
          <pc:docMk/>
          <pc:sldMk cId="3556730650" sldId="272"/>
        </pc:sldMkLst>
        <pc:spChg chg="mod">
          <ac:chgData name="Mrittunjoy Guha Majumdar" userId="ac443781-2e61-4f4b-948e-ea76bfda72ec" providerId="ADAL" clId="{B2774F10-617F-43FF-95DD-16EE46AC3E57}" dt="2024-01-19T08:16:38.691" v="2294" actId="1076"/>
          <ac:spMkLst>
            <pc:docMk/>
            <pc:sldMk cId="3556730650" sldId="272"/>
            <ac:spMk id="4" creationId="{B806DFD6-8837-8E80-9661-A1A6C32B44CA}"/>
          </ac:spMkLst>
        </pc:spChg>
        <pc:spChg chg="add del mod">
          <ac:chgData name="Mrittunjoy Guha Majumdar" userId="ac443781-2e61-4f4b-948e-ea76bfda72ec" providerId="ADAL" clId="{B2774F10-617F-43FF-95DD-16EE46AC3E57}" dt="2024-01-19T08:16:26.905" v="2286" actId="478"/>
          <ac:spMkLst>
            <pc:docMk/>
            <pc:sldMk cId="3556730650" sldId="272"/>
            <ac:spMk id="6" creationId="{24B83432-63BF-91C2-3A90-A1F1558C2701}"/>
          </ac:spMkLst>
        </pc:spChg>
        <pc:picChg chg="add mod">
          <ac:chgData name="Mrittunjoy Guha Majumdar" userId="ac443781-2e61-4f4b-948e-ea76bfda72ec" providerId="ADAL" clId="{B2774F10-617F-43FF-95DD-16EE46AC3E57}" dt="2024-01-19T08:17:36.644" v="2300" actId="1076"/>
          <ac:picMkLst>
            <pc:docMk/>
            <pc:sldMk cId="3556730650" sldId="272"/>
            <ac:picMk id="5" creationId="{C3322AB9-ED77-0EAF-F2CF-22CC9B0F867D}"/>
          </ac:picMkLst>
        </pc:picChg>
        <pc:picChg chg="del">
          <ac:chgData name="Mrittunjoy Guha Majumdar" userId="ac443781-2e61-4f4b-948e-ea76bfda72ec" providerId="ADAL" clId="{B2774F10-617F-43FF-95DD-16EE46AC3E57}" dt="2024-01-19T08:15:08.881" v="2270" actId="478"/>
          <ac:picMkLst>
            <pc:docMk/>
            <pc:sldMk cId="3556730650" sldId="272"/>
            <ac:picMk id="7" creationId="{9C64A7C9-5EF2-0CEE-8A25-783815C5F72A}"/>
          </ac:picMkLst>
        </pc:picChg>
        <pc:picChg chg="add mod">
          <ac:chgData name="Mrittunjoy Guha Majumdar" userId="ac443781-2e61-4f4b-948e-ea76bfda72ec" providerId="ADAL" clId="{B2774F10-617F-43FF-95DD-16EE46AC3E57}" dt="2024-01-19T08:17:45.032" v="2304"/>
          <ac:picMkLst>
            <pc:docMk/>
            <pc:sldMk cId="3556730650" sldId="272"/>
            <ac:picMk id="10" creationId="{E9095B61-1817-BB18-0ED6-18205E7B6349}"/>
          </ac:picMkLst>
        </pc:picChg>
        <pc:picChg chg="del">
          <ac:chgData name="Mrittunjoy Guha Majumdar" userId="ac443781-2e61-4f4b-948e-ea76bfda72ec" providerId="ADAL" clId="{B2774F10-617F-43FF-95DD-16EE46AC3E57}" dt="2024-01-19T08:15:07.881" v="2269" actId="478"/>
          <ac:picMkLst>
            <pc:docMk/>
            <pc:sldMk cId="3556730650" sldId="272"/>
            <ac:picMk id="21" creationId="{FDD043BF-8A3C-6623-91F7-8A994F1C7F88}"/>
          </ac:picMkLst>
        </pc:picChg>
      </pc:sldChg>
      <pc:sldChg chg="addSp delSp modSp add mod">
        <pc:chgData name="Mrittunjoy Guha Majumdar" userId="ac443781-2e61-4f4b-948e-ea76bfda72ec" providerId="ADAL" clId="{B2774F10-617F-43FF-95DD-16EE46AC3E57}" dt="2024-01-19T08:21:03.933" v="2432" actId="1076"/>
        <pc:sldMkLst>
          <pc:docMk/>
          <pc:sldMk cId="2046611801" sldId="273"/>
        </pc:sldMkLst>
        <pc:spChg chg="mod">
          <ac:chgData name="Mrittunjoy Guha Majumdar" userId="ac443781-2e61-4f4b-948e-ea76bfda72ec" providerId="ADAL" clId="{B2774F10-617F-43FF-95DD-16EE46AC3E57}" dt="2024-01-19T08:18:19.714" v="2321" actId="207"/>
          <ac:spMkLst>
            <pc:docMk/>
            <pc:sldMk cId="2046611801" sldId="273"/>
            <ac:spMk id="2" creationId="{D6D246B8-F771-0B46-569B-C3EC955E233A}"/>
          </ac:spMkLst>
        </pc:spChg>
        <pc:spChg chg="mod">
          <ac:chgData name="Mrittunjoy Guha Majumdar" userId="ac443781-2e61-4f4b-948e-ea76bfda72ec" providerId="ADAL" clId="{B2774F10-617F-43FF-95DD-16EE46AC3E57}" dt="2024-01-19T08:18:58.107" v="2412" actId="1076"/>
          <ac:spMkLst>
            <pc:docMk/>
            <pc:sldMk cId="2046611801" sldId="273"/>
            <ac:spMk id="4" creationId="{B806DFD6-8837-8E80-9661-A1A6C32B44CA}"/>
          </ac:spMkLst>
        </pc:spChg>
        <pc:spChg chg="add mod">
          <ac:chgData name="Mrittunjoy Guha Majumdar" userId="ac443781-2e61-4f4b-948e-ea76bfda72ec" providerId="ADAL" clId="{B2774F10-617F-43FF-95DD-16EE46AC3E57}" dt="2024-01-19T08:20:13.833" v="2425" actId="1076"/>
          <ac:spMkLst>
            <pc:docMk/>
            <pc:sldMk cId="2046611801" sldId="273"/>
            <ac:spMk id="7" creationId="{265C6BDF-D9C9-4B31-54F2-3BFB3B6E42B7}"/>
          </ac:spMkLst>
        </pc:spChg>
        <pc:picChg chg="del">
          <ac:chgData name="Mrittunjoy Guha Majumdar" userId="ac443781-2e61-4f4b-948e-ea76bfda72ec" providerId="ADAL" clId="{B2774F10-617F-43FF-95DD-16EE46AC3E57}" dt="2024-01-19T08:18:22.314" v="2322" actId="478"/>
          <ac:picMkLst>
            <pc:docMk/>
            <pc:sldMk cId="2046611801" sldId="273"/>
            <ac:picMk id="5" creationId="{C3322AB9-ED77-0EAF-F2CF-22CC9B0F867D}"/>
          </ac:picMkLst>
        </pc:picChg>
        <pc:picChg chg="add mod">
          <ac:chgData name="Mrittunjoy Guha Majumdar" userId="ac443781-2e61-4f4b-948e-ea76bfda72ec" providerId="ADAL" clId="{B2774F10-617F-43FF-95DD-16EE46AC3E57}" dt="2024-01-19T08:19:35.507" v="2418" actId="1076"/>
          <ac:picMkLst>
            <pc:docMk/>
            <pc:sldMk cId="2046611801" sldId="273"/>
            <ac:picMk id="6" creationId="{D3083022-3800-55B0-EC78-EEBA0FD73316}"/>
          </ac:picMkLst>
        </pc:picChg>
        <pc:picChg chg="del">
          <ac:chgData name="Mrittunjoy Guha Majumdar" userId="ac443781-2e61-4f4b-948e-ea76bfda72ec" providerId="ADAL" clId="{B2774F10-617F-43FF-95DD-16EE46AC3E57}" dt="2024-01-19T08:18:23.307" v="2323" actId="478"/>
          <ac:picMkLst>
            <pc:docMk/>
            <pc:sldMk cId="2046611801" sldId="273"/>
            <ac:picMk id="10" creationId="{E9095B61-1817-BB18-0ED6-18205E7B6349}"/>
          </ac:picMkLst>
        </pc:picChg>
        <pc:picChg chg="add mod">
          <ac:chgData name="Mrittunjoy Guha Majumdar" userId="ac443781-2e61-4f4b-948e-ea76bfda72ec" providerId="ADAL" clId="{B2774F10-617F-43FF-95DD-16EE46AC3E57}" dt="2024-01-19T08:21:03.933" v="2432" actId="1076"/>
          <ac:picMkLst>
            <pc:docMk/>
            <pc:sldMk cId="2046611801" sldId="273"/>
            <ac:picMk id="11" creationId="{67ABE7F5-67B4-1B05-E76E-61A1132DF9CE}"/>
          </ac:picMkLst>
        </pc:picChg>
      </pc:sldChg>
      <pc:sldChg chg="addSp delSp modSp add mod">
        <pc:chgData name="Mrittunjoy Guha Majumdar" userId="ac443781-2e61-4f4b-948e-ea76bfda72ec" providerId="ADAL" clId="{B2774F10-617F-43FF-95DD-16EE46AC3E57}" dt="2024-01-19T08:31:22.399" v="2729" actId="1076"/>
        <pc:sldMkLst>
          <pc:docMk/>
          <pc:sldMk cId="1434819710" sldId="274"/>
        </pc:sldMkLst>
        <pc:spChg chg="mod">
          <ac:chgData name="Mrittunjoy Guha Majumdar" userId="ac443781-2e61-4f4b-948e-ea76bfda72ec" providerId="ADAL" clId="{B2774F10-617F-43FF-95DD-16EE46AC3E57}" dt="2024-01-19T08:23:43.415" v="2446" actId="20577"/>
          <ac:spMkLst>
            <pc:docMk/>
            <pc:sldMk cId="1434819710" sldId="274"/>
            <ac:spMk id="2" creationId="{D6D246B8-F771-0B46-569B-C3EC955E233A}"/>
          </ac:spMkLst>
        </pc:spChg>
        <pc:spChg chg="mod">
          <ac:chgData name="Mrittunjoy Guha Majumdar" userId="ac443781-2e61-4f4b-948e-ea76bfda72ec" providerId="ADAL" clId="{B2774F10-617F-43FF-95DD-16EE46AC3E57}" dt="2024-01-19T08:24:45.626" v="2501" actId="114"/>
          <ac:spMkLst>
            <pc:docMk/>
            <pc:sldMk cId="1434819710" sldId="274"/>
            <ac:spMk id="4" creationId="{B806DFD6-8837-8E80-9661-A1A6C32B44CA}"/>
          </ac:spMkLst>
        </pc:spChg>
        <pc:spChg chg="del">
          <ac:chgData name="Mrittunjoy Guha Majumdar" userId="ac443781-2e61-4f4b-948e-ea76bfda72ec" providerId="ADAL" clId="{B2774F10-617F-43FF-95DD-16EE46AC3E57}" dt="2024-01-19T08:23:48.533" v="2449" actId="478"/>
          <ac:spMkLst>
            <pc:docMk/>
            <pc:sldMk cId="1434819710" sldId="274"/>
            <ac:spMk id="7" creationId="{265C6BDF-D9C9-4B31-54F2-3BFB3B6E42B7}"/>
          </ac:spMkLst>
        </pc:spChg>
        <pc:spChg chg="add del mod">
          <ac:chgData name="Mrittunjoy Guha Majumdar" userId="ac443781-2e61-4f4b-948e-ea76bfda72ec" providerId="ADAL" clId="{B2774F10-617F-43FF-95DD-16EE46AC3E57}" dt="2024-01-19T08:29:40.477" v="2712" actId="1076"/>
          <ac:spMkLst>
            <pc:docMk/>
            <pc:sldMk cId="1434819710" sldId="274"/>
            <ac:spMk id="9" creationId="{A71A61D6-E2DE-D3D4-656D-962037173FCA}"/>
          </ac:spMkLst>
        </pc:spChg>
        <pc:spChg chg="add del mod">
          <ac:chgData name="Mrittunjoy Guha Majumdar" userId="ac443781-2e61-4f4b-948e-ea76bfda72ec" providerId="ADAL" clId="{B2774F10-617F-43FF-95DD-16EE46AC3E57}" dt="2024-01-19T08:25:26.246" v="2507" actId="478"/>
          <ac:spMkLst>
            <pc:docMk/>
            <pc:sldMk cId="1434819710" sldId="274"/>
            <ac:spMk id="10" creationId="{CC6DE500-B484-A0F4-881D-E711C0225DD4}"/>
          </ac:spMkLst>
        </pc:spChg>
        <pc:spChg chg="add del mod">
          <ac:chgData name="Mrittunjoy Guha Majumdar" userId="ac443781-2e61-4f4b-948e-ea76bfda72ec" providerId="ADAL" clId="{B2774F10-617F-43FF-95DD-16EE46AC3E57}" dt="2024-01-19T08:29:41.499" v="2714"/>
          <ac:spMkLst>
            <pc:docMk/>
            <pc:sldMk cId="1434819710" sldId="274"/>
            <ac:spMk id="12" creationId="{7754B03B-E3EB-16DD-93FC-5BEC2DFADC47}"/>
          </ac:spMkLst>
        </pc:spChg>
        <pc:spChg chg="add mod">
          <ac:chgData name="Mrittunjoy Guha Majumdar" userId="ac443781-2e61-4f4b-948e-ea76bfda72ec" providerId="ADAL" clId="{B2774F10-617F-43FF-95DD-16EE46AC3E57}" dt="2024-01-19T08:26:09.158" v="2543"/>
          <ac:spMkLst>
            <pc:docMk/>
            <pc:sldMk cId="1434819710" sldId="274"/>
            <ac:spMk id="18" creationId="{777D4E81-C7B0-96B7-DA64-C6382B3115C9}"/>
          </ac:spMkLst>
        </pc:spChg>
        <pc:picChg chg="add mod">
          <ac:chgData name="Mrittunjoy Guha Majumdar" userId="ac443781-2e61-4f4b-948e-ea76bfda72ec" providerId="ADAL" clId="{B2774F10-617F-43FF-95DD-16EE46AC3E57}" dt="2024-01-19T08:24:38.983" v="2497" actId="1076"/>
          <ac:picMkLst>
            <pc:docMk/>
            <pc:sldMk cId="1434819710" sldId="274"/>
            <ac:picMk id="5" creationId="{10A58C30-6922-6613-C625-638EE47867DF}"/>
          </ac:picMkLst>
        </pc:picChg>
        <pc:picChg chg="del">
          <ac:chgData name="Mrittunjoy Guha Majumdar" userId="ac443781-2e61-4f4b-948e-ea76bfda72ec" providerId="ADAL" clId="{B2774F10-617F-43FF-95DD-16EE46AC3E57}" dt="2024-01-19T08:23:45.142" v="2447" actId="478"/>
          <ac:picMkLst>
            <pc:docMk/>
            <pc:sldMk cId="1434819710" sldId="274"/>
            <ac:picMk id="6" creationId="{D3083022-3800-55B0-EC78-EEBA0FD73316}"/>
          </ac:picMkLst>
        </pc:picChg>
        <pc:picChg chg="del">
          <ac:chgData name="Mrittunjoy Guha Majumdar" userId="ac443781-2e61-4f4b-948e-ea76bfda72ec" providerId="ADAL" clId="{B2774F10-617F-43FF-95DD-16EE46AC3E57}" dt="2024-01-19T08:23:46.487" v="2448" actId="478"/>
          <ac:picMkLst>
            <pc:docMk/>
            <pc:sldMk cId="1434819710" sldId="274"/>
            <ac:picMk id="11" creationId="{67ABE7F5-67B4-1B05-E76E-61A1132DF9CE}"/>
          </ac:picMkLst>
        </pc:picChg>
        <pc:picChg chg="add mod">
          <ac:chgData name="Mrittunjoy Guha Majumdar" userId="ac443781-2e61-4f4b-948e-ea76bfda72ec" providerId="ADAL" clId="{B2774F10-617F-43FF-95DD-16EE46AC3E57}" dt="2024-01-19T08:31:22.399" v="2729" actId="1076"/>
          <ac:picMkLst>
            <pc:docMk/>
            <pc:sldMk cId="1434819710" sldId="274"/>
            <ac:picMk id="20" creationId="{02660ACB-05BC-8254-6C22-08FBA4C8404E}"/>
          </ac:picMkLst>
        </pc:picChg>
        <pc:picChg chg="add mod">
          <ac:chgData name="Mrittunjoy Guha Majumdar" userId="ac443781-2e61-4f4b-948e-ea76bfda72ec" providerId="ADAL" clId="{B2774F10-617F-43FF-95DD-16EE46AC3E57}" dt="2024-01-19T08:31:19.624" v="2728" actId="1076"/>
          <ac:picMkLst>
            <pc:docMk/>
            <pc:sldMk cId="1434819710" sldId="274"/>
            <ac:picMk id="22" creationId="{1EBBBC4C-7096-3F04-4A31-1DA10DEB6D64}"/>
          </ac:picMkLst>
        </pc:picChg>
      </pc:sldChg>
      <pc:sldChg chg="addSp delSp modSp add mod">
        <pc:chgData name="Mrittunjoy Guha Majumdar" userId="ac443781-2e61-4f4b-948e-ea76bfda72ec" providerId="ADAL" clId="{B2774F10-617F-43FF-95DD-16EE46AC3E57}" dt="2024-01-19T08:34:58.969" v="2865" actId="1036"/>
        <pc:sldMkLst>
          <pc:docMk/>
          <pc:sldMk cId="4196389657" sldId="275"/>
        </pc:sldMkLst>
        <pc:spChg chg="mod">
          <ac:chgData name="Mrittunjoy Guha Majumdar" userId="ac443781-2e61-4f4b-948e-ea76bfda72ec" providerId="ADAL" clId="{B2774F10-617F-43FF-95DD-16EE46AC3E57}" dt="2024-01-19T08:34:34.336" v="2854" actId="1076"/>
          <ac:spMkLst>
            <pc:docMk/>
            <pc:sldMk cId="4196389657" sldId="275"/>
            <ac:spMk id="2" creationId="{D6D246B8-F771-0B46-569B-C3EC955E233A}"/>
          </ac:spMkLst>
        </pc:spChg>
        <pc:spChg chg="add del mod">
          <ac:chgData name="Mrittunjoy Guha Majumdar" userId="ac443781-2e61-4f4b-948e-ea76bfda72ec" providerId="ADAL" clId="{B2774F10-617F-43FF-95DD-16EE46AC3E57}" dt="2024-01-19T08:32:24.236" v="2734" actId="478"/>
          <ac:spMkLst>
            <pc:docMk/>
            <pc:sldMk cId="4196389657" sldId="275"/>
            <ac:spMk id="3" creationId="{73D285E9-405C-9AA5-5CFC-44D5A5156516}"/>
          </ac:spMkLst>
        </pc:spChg>
        <pc:spChg chg="del">
          <ac:chgData name="Mrittunjoy Guha Majumdar" userId="ac443781-2e61-4f4b-948e-ea76bfda72ec" providerId="ADAL" clId="{B2774F10-617F-43FF-95DD-16EE46AC3E57}" dt="2024-01-19T08:32:21.364" v="2732" actId="478"/>
          <ac:spMkLst>
            <pc:docMk/>
            <pc:sldMk cId="4196389657" sldId="275"/>
            <ac:spMk id="4" creationId="{B806DFD6-8837-8E80-9661-A1A6C32B44CA}"/>
          </ac:spMkLst>
        </pc:spChg>
        <pc:spChg chg="del">
          <ac:chgData name="Mrittunjoy Guha Majumdar" userId="ac443781-2e61-4f4b-948e-ea76bfda72ec" providerId="ADAL" clId="{B2774F10-617F-43FF-95DD-16EE46AC3E57}" dt="2024-01-19T08:32:23.346" v="2733" actId="478"/>
          <ac:spMkLst>
            <pc:docMk/>
            <pc:sldMk cId="4196389657" sldId="275"/>
            <ac:spMk id="9" creationId="{A71A61D6-E2DE-D3D4-656D-962037173FCA}"/>
          </ac:spMkLst>
        </pc:spChg>
        <pc:spChg chg="add mod">
          <ac:chgData name="Mrittunjoy Guha Majumdar" userId="ac443781-2e61-4f4b-948e-ea76bfda72ec" providerId="ADAL" clId="{B2774F10-617F-43FF-95DD-16EE46AC3E57}" dt="2024-01-19T08:34:37.625" v="2855" actId="1076"/>
          <ac:spMkLst>
            <pc:docMk/>
            <pc:sldMk cId="4196389657" sldId="275"/>
            <ac:spMk id="10" creationId="{5C39FE8E-EB09-4B9C-53C3-EB3AA5E92B69}"/>
          </ac:spMkLst>
        </pc:spChg>
        <pc:spChg chg="add mod">
          <ac:chgData name="Mrittunjoy Guha Majumdar" userId="ac443781-2e61-4f4b-948e-ea76bfda72ec" providerId="ADAL" clId="{B2774F10-617F-43FF-95DD-16EE46AC3E57}" dt="2024-01-19T08:34:42.477" v="2857" actId="1076"/>
          <ac:spMkLst>
            <pc:docMk/>
            <pc:sldMk cId="4196389657" sldId="275"/>
            <ac:spMk id="19" creationId="{E32C3D74-5D1C-FA9D-35CF-300D07FAFA08}"/>
          </ac:spMkLst>
        </pc:spChg>
        <pc:picChg chg="del">
          <ac:chgData name="Mrittunjoy Guha Majumdar" userId="ac443781-2e61-4f4b-948e-ea76bfda72ec" providerId="ADAL" clId="{B2774F10-617F-43FF-95DD-16EE46AC3E57}" dt="2024-01-19T08:32:19.141" v="2731" actId="478"/>
          <ac:picMkLst>
            <pc:docMk/>
            <pc:sldMk cId="4196389657" sldId="275"/>
            <ac:picMk id="5" creationId="{10A58C30-6922-6613-C625-638EE47867DF}"/>
          </ac:picMkLst>
        </pc:picChg>
        <pc:picChg chg="add del">
          <ac:chgData name="Mrittunjoy Guha Majumdar" userId="ac443781-2e61-4f4b-948e-ea76bfda72ec" providerId="ADAL" clId="{B2774F10-617F-43FF-95DD-16EE46AC3E57}" dt="2024-01-19T08:32:27.837" v="2738" actId="22"/>
          <ac:picMkLst>
            <pc:docMk/>
            <pc:sldMk cId="4196389657" sldId="275"/>
            <ac:picMk id="7" creationId="{C2618A44-67F4-A582-BCB1-4AC0E4E60721}"/>
          </ac:picMkLst>
        </pc:picChg>
        <pc:picChg chg="add mod">
          <ac:chgData name="Mrittunjoy Guha Majumdar" userId="ac443781-2e61-4f4b-948e-ea76bfda72ec" providerId="ADAL" clId="{B2774F10-617F-43FF-95DD-16EE46AC3E57}" dt="2024-01-19T08:34:39.534" v="2856" actId="1076"/>
          <ac:picMkLst>
            <pc:docMk/>
            <pc:sldMk cId="4196389657" sldId="275"/>
            <ac:picMk id="12" creationId="{473C23B1-BECE-F48E-36DE-92210ECA55EF}"/>
          </ac:picMkLst>
        </pc:picChg>
        <pc:picChg chg="del">
          <ac:chgData name="Mrittunjoy Guha Majumdar" userId="ac443781-2e61-4f4b-948e-ea76bfda72ec" providerId="ADAL" clId="{B2774F10-617F-43FF-95DD-16EE46AC3E57}" dt="2024-01-19T08:32:25.410" v="2735" actId="478"/>
          <ac:picMkLst>
            <pc:docMk/>
            <pc:sldMk cId="4196389657" sldId="275"/>
            <ac:picMk id="20" creationId="{02660ACB-05BC-8254-6C22-08FBA4C8404E}"/>
          </ac:picMkLst>
        </pc:picChg>
        <pc:picChg chg="del">
          <ac:chgData name="Mrittunjoy Guha Majumdar" userId="ac443781-2e61-4f4b-948e-ea76bfda72ec" providerId="ADAL" clId="{B2774F10-617F-43FF-95DD-16EE46AC3E57}" dt="2024-01-19T08:32:26.213" v="2736" actId="478"/>
          <ac:picMkLst>
            <pc:docMk/>
            <pc:sldMk cId="4196389657" sldId="275"/>
            <ac:picMk id="22" creationId="{1EBBBC4C-7096-3F04-4A31-1DA10DEB6D64}"/>
          </ac:picMkLst>
        </pc:picChg>
        <pc:picChg chg="add mod">
          <ac:chgData name="Mrittunjoy Guha Majumdar" userId="ac443781-2e61-4f4b-948e-ea76bfda72ec" providerId="ADAL" clId="{B2774F10-617F-43FF-95DD-16EE46AC3E57}" dt="2024-01-19T08:34:58.969" v="2865" actId="1036"/>
          <ac:picMkLst>
            <pc:docMk/>
            <pc:sldMk cId="4196389657" sldId="275"/>
            <ac:picMk id="23" creationId="{BA675590-0E42-159D-3063-F31DE82D80B6}"/>
          </ac:picMkLst>
        </pc:picChg>
      </pc:sldChg>
      <pc:sldChg chg="addSp delSp modSp add mod">
        <pc:chgData name="Mrittunjoy Guha Majumdar" userId="ac443781-2e61-4f4b-948e-ea76bfda72ec" providerId="ADAL" clId="{B2774F10-617F-43FF-95DD-16EE46AC3E57}" dt="2024-01-19T09:02:34.581" v="2906" actId="1076"/>
        <pc:sldMkLst>
          <pc:docMk/>
          <pc:sldMk cId="1588103365" sldId="276"/>
        </pc:sldMkLst>
        <pc:spChg chg="add mod">
          <ac:chgData name="Mrittunjoy Guha Majumdar" userId="ac443781-2e61-4f4b-948e-ea76bfda72ec" providerId="ADAL" clId="{B2774F10-617F-43FF-95DD-16EE46AC3E57}" dt="2024-01-19T09:01:33.876" v="2899" actId="1076"/>
          <ac:spMkLst>
            <pc:docMk/>
            <pc:sldMk cId="1588103365" sldId="276"/>
            <ac:spMk id="5" creationId="{6BC3202A-0CCE-5AB0-1E2D-81258CC9BCFF}"/>
          </ac:spMkLst>
        </pc:spChg>
        <pc:spChg chg="add mod">
          <ac:chgData name="Mrittunjoy Guha Majumdar" userId="ac443781-2e61-4f4b-948e-ea76bfda72ec" providerId="ADAL" clId="{B2774F10-617F-43FF-95DD-16EE46AC3E57}" dt="2024-01-19T09:00:56.116" v="2893" actId="21"/>
          <ac:spMkLst>
            <pc:docMk/>
            <pc:sldMk cId="1588103365" sldId="276"/>
            <ac:spMk id="6" creationId="{BA3E5E39-C0BD-C1D0-BA2C-037B7DBEE440}"/>
          </ac:spMkLst>
        </pc:spChg>
        <pc:spChg chg="mod">
          <ac:chgData name="Mrittunjoy Guha Majumdar" userId="ac443781-2e61-4f4b-948e-ea76bfda72ec" providerId="ADAL" clId="{B2774F10-617F-43FF-95DD-16EE46AC3E57}" dt="2024-01-19T08:38:09.218" v="2875" actId="1076"/>
          <ac:spMkLst>
            <pc:docMk/>
            <pc:sldMk cId="1588103365" sldId="276"/>
            <ac:spMk id="10" creationId="{5C39FE8E-EB09-4B9C-53C3-EB3AA5E92B69}"/>
          </ac:spMkLst>
        </pc:spChg>
        <pc:spChg chg="del mod">
          <ac:chgData name="Mrittunjoy Guha Majumdar" userId="ac443781-2e61-4f4b-948e-ea76bfda72ec" providerId="ADAL" clId="{B2774F10-617F-43FF-95DD-16EE46AC3E57}" dt="2024-01-19T08:37:53.281" v="2870" actId="478"/>
          <ac:spMkLst>
            <pc:docMk/>
            <pc:sldMk cId="1588103365" sldId="276"/>
            <ac:spMk id="19" creationId="{E32C3D74-5D1C-FA9D-35CF-300D07FAFA08}"/>
          </ac:spMkLst>
        </pc:spChg>
        <pc:picChg chg="add mod">
          <ac:chgData name="Mrittunjoy Guha Majumdar" userId="ac443781-2e61-4f4b-948e-ea76bfda72ec" providerId="ADAL" clId="{B2774F10-617F-43FF-95DD-16EE46AC3E57}" dt="2024-01-19T08:38:38.414" v="2882" actId="1076"/>
          <ac:picMkLst>
            <pc:docMk/>
            <pc:sldMk cId="1588103365" sldId="276"/>
            <ac:picMk id="4" creationId="{D77A8CEC-285A-8542-B56F-E61270064122}"/>
          </ac:picMkLst>
        </pc:picChg>
        <pc:picChg chg="add mod">
          <ac:chgData name="Mrittunjoy Guha Majumdar" userId="ac443781-2e61-4f4b-948e-ea76bfda72ec" providerId="ADAL" clId="{B2774F10-617F-43FF-95DD-16EE46AC3E57}" dt="2024-01-19T09:02:34.581" v="2906" actId="1076"/>
          <ac:picMkLst>
            <pc:docMk/>
            <pc:sldMk cId="1588103365" sldId="276"/>
            <ac:picMk id="9" creationId="{90F79A65-3010-163C-414B-03C16C490C9A}"/>
          </ac:picMkLst>
        </pc:picChg>
        <pc:picChg chg="del">
          <ac:chgData name="Mrittunjoy Guha Majumdar" userId="ac443781-2e61-4f4b-948e-ea76bfda72ec" providerId="ADAL" clId="{B2774F10-617F-43FF-95DD-16EE46AC3E57}" dt="2024-01-19T08:37:51.931" v="2869" actId="478"/>
          <ac:picMkLst>
            <pc:docMk/>
            <pc:sldMk cId="1588103365" sldId="276"/>
            <ac:picMk id="12" creationId="{473C23B1-BECE-F48E-36DE-92210ECA55EF}"/>
          </ac:picMkLst>
        </pc:picChg>
        <pc:picChg chg="del">
          <ac:chgData name="Mrittunjoy Guha Majumdar" userId="ac443781-2e61-4f4b-948e-ea76bfda72ec" providerId="ADAL" clId="{B2774F10-617F-43FF-95DD-16EE46AC3E57}" dt="2024-01-19T08:37:50.445" v="2868" actId="478"/>
          <ac:picMkLst>
            <pc:docMk/>
            <pc:sldMk cId="1588103365" sldId="276"/>
            <ac:picMk id="23" creationId="{BA675590-0E42-159D-3063-F31DE82D80B6}"/>
          </ac:picMkLst>
        </pc:picChg>
      </pc:sldChg>
      <pc:sldChg chg="addSp delSp modSp add mod">
        <pc:chgData name="Mrittunjoy Guha Majumdar" userId="ac443781-2e61-4f4b-948e-ea76bfda72ec" providerId="ADAL" clId="{B2774F10-617F-43FF-95DD-16EE46AC3E57}" dt="2024-01-19T09:21:44.225" v="3041" actId="1036"/>
        <pc:sldMkLst>
          <pc:docMk/>
          <pc:sldMk cId="3056499447" sldId="277"/>
        </pc:sldMkLst>
        <pc:spChg chg="mod">
          <ac:chgData name="Mrittunjoy Guha Majumdar" userId="ac443781-2e61-4f4b-948e-ea76bfda72ec" providerId="ADAL" clId="{B2774F10-617F-43FF-95DD-16EE46AC3E57}" dt="2024-01-19T09:19:06.638" v="3004" actId="14100"/>
          <ac:spMkLst>
            <pc:docMk/>
            <pc:sldMk cId="3056499447" sldId="277"/>
            <ac:spMk id="2" creationId="{D6D246B8-F771-0B46-569B-C3EC955E233A}"/>
          </ac:spMkLst>
        </pc:spChg>
        <pc:spChg chg="del">
          <ac:chgData name="Mrittunjoy Guha Majumdar" userId="ac443781-2e61-4f4b-948e-ea76bfda72ec" providerId="ADAL" clId="{B2774F10-617F-43FF-95DD-16EE46AC3E57}" dt="2024-01-19T09:06:16.447" v="2944" actId="478"/>
          <ac:spMkLst>
            <pc:docMk/>
            <pc:sldMk cId="3056499447" sldId="277"/>
            <ac:spMk id="5" creationId="{6BC3202A-0CCE-5AB0-1E2D-81258CC9BCFF}"/>
          </ac:spMkLst>
        </pc:spChg>
        <pc:spChg chg="del mod">
          <ac:chgData name="Mrittunjoy Guha Majumdar" userId="ac443781-2e61-4f4b-948e-ea76bfda72ec" providerId="ADAL" clId="{B2774F10-617F-43FF-95DD-16EE46AC3E57}" dt="2024-01-19T09:06:24.178" v="2947" actId="478"/>
          <ac:spMkLst>
            <pc:docMk/>
            <pc:sldMk cId="3056499447" sldId="277"/>
            <ac:spMk id="10" creationId="{5C39FE8E-EB09-4B9C-53C3-EB3AA5E92B69}"/>
          </ac:spMkLst>
        </pc:spChg>
        <pc:spChg chg="add mod">
          <ac:chgData name="Mrittunjoy Guha Majumdar" userId="ac443781-2e61-4f4b-948e-ea76bfda72ec" providerId="ADAL" clId="{B2774F10-617F-43FF-95DD-16EE46AC3E57}" dt="2024-01-19T09:21:44.225" v="3041" actId="1036"/>
          <ac:spMkLst>
            <pc:docMk/>
            <pc:sldMk cId="3056499447" sldId="277"/>
            <ac:spMk id="21" creationId="{CBCF5150-51FD-B915-6C96-CC5D9A08E5F2}"/>
          </ac:spMkLst>
        </pc:spChg>
        <pc:picChg chg="del">
          <ac:chgData name="Mrittunjoy Guha Majumdar" userId="ac443781-2e61-4f4b-948e-ea76bfda72ec" providerId="ADAL" clId="{B2774F10-617F-43FF-95DD-16EE46AC3E57}" dt="2024-01-19T09:06:17.666" v="2945" actId="478"/>
          <ac:picMkLst>
            <pc:docMk/>
            <pc:sldMk cId="3056499447" sldId="277"/>
            <ac:picMk id="4" creationId="{D77A8CEC-285A-8542-B56F-E61270064122}"/>
          </ac:picMkLst>
        </pc:picChg>
        <pc:picChg chg="add mod">
          <ac:chgData name="Mrittunjoy Guha Majumdar" userId="ac443781-2e61-4f4b-948e-ea76bfda72ec" providerId="ADAL" clId="{B2774F10-617F-43FF-95DD-16EE46AC3E57}" dt="2024-01-19T09:07:25.495" v="2962" actId="1076"/>
          <ac:picMkLst>
            <pc:docMk/>
            <pc:sldMk cId="3056499447" sldId="277"/>
            <ac:picMk id="7" creationId="{D52DDAEA-1BA8-86AE-733A-6C92C3F66195}"/>
          </ac:picMkLst>
        </pc:picChg>
        <pc:picChg chg="del">
          <ac:chgData name="Mrittunjoy Guha Majumdar" userId="ac443781-2e61-4f4b-948e-ea76bfda72ec" providerId="ADAL" clId="{B2774F10-617F-43FF-95DD-16EE46AC3E57}" dt="2024-01-19T09:06:13.618" v="2943" actId="478"/>
          <ac:picMkLst>
            <pc:docMk/>
            <pc:sldMk cId="3056499447" sldId="277"/>
            <ac:picMk id="9" creationId="{90F79A65-3010-163C-414B-03C16C490C9A}"/>
          </ac:picMkLst>
        </pc:picChg>
        <pc:picChg chg="add mod">
          <ac:chgData name="Mrittunjoy Guha Majumdar" userId="ac443781-2e61-4f4b-948e-ea76bfda72ec" providerId="ADAL" clId="{B2774F10-617F-43FF-95DD-16EE46AC3E57}" dt="2024-01-19T09:21:01.689" v="3012" actId="1038"/>
          <ac:picMkLst>
            <pc:docMk/>
            <pc:sldMk cId="3056499447" sldId="277"/>
            <ac:picMk id="12" creationId="{98DBA1B3-61C8-DBEC-0E10-8843A9975022}"/>
          </ac:picMkLst>
        </pc:picChg>
        <pc:picChg chg="add mod">
          <ac:chgData name="Mrittunjoy Guha Majumdar" userId="ac443781-2e61-4f4b-948e-ea76bfda72ec" providerId="ADAL" clId="{B2774F10-617F-43FF-95DD-16EE46AC3E57}" dt="2024-01-19T09:21:23.103" v="3032" actId="1038"/>
          <ac:picMkLst>
            <pc:docMk/>
            <pc:sldMk cId="3056499447" sldId="277"/>
            <ac:picMk id="20" creationId="{00FE4C21-1C9A-FD98-FF34-0BFF228F1FCB}"/>
          </ac:picMkLst>
        </pc:picChg>
      </pc:sldChg>
      <pc:sldChg chg="addSp delSp modSp add mod">
        <pc:chgData name="Mrittunjoy Guha Majumdar" userId="ac443781-2e61-4f4b-948e-ea76bfda72ec" providerId="ADAL" clId="{B2774F10-617F-43FF-95DD-16EE46AC3E57}" dt="2024-01-19T09:35:49.447" v="3463" actId="1036"/>
        <pc:sldMkLst>
          <pc:docMk/>
          <pc:sldMk cId="1517980378" sldId="278"/>
        </pc:sldMkLst>
        <pc:spChg chg="mod">
          <ac:chgData name="Mrittunjoy Guha Majumdar" userId="ac443781-2e61-4f4b-948e-ea76bfda72ec" providerId="ADAL" clId="{B2774F10-617F-43FF-95DD-16EE46AC3E57}" dt="2024-01-19T09:28:57.100" v="3272" actId="14100"/>
          <ac:spMkLst>
            <pc:docMk/>
            <pc:sldMk cId="1517980378" sldId="278"/>
            <ac:spMk id="2" creationId="{D6D246B8-F771-0B46-569B-C3EC955E233A}"/>
          </ac:spMkLst>
        </pc:spChg>
        <pc:spChg chg="add mod">
          <ac:chgData name="Mrittunjoy Guha Majumdar" userId="ac443781-2e61-4f4b-948e-ea76bfda72ec" providerId="ADAL" clId="{B2774F10-617F-43FF-95DD-16EE46AC3E57}" dt="2024-01-19T09:29:07.055" v="3275" actId="1076"/>
          <ac:spMkLst>
            <pc:docMk/>
            <pc:sldMk cId="1517980378" sldId="278"/>
            <ac:spMk id="3" creationId="{C65EB32C-7844-D0A1-B914-DB034E27B4D0}"/>
          </ac:spMkLst>
        </pc:spChg>
        <pc:spChg chg="add mod">
          <ac:chgData name="Mrittunjoy Guha Majumdar" userId="ac443781-2e61-4f4b-948e-ea76bfda72ec" providerId="ADAL" clId="{B2774F10-617F-43FF-95DD-16EE46AC3E57}" dt="2024-01-19T09:35:49.447" v="3463" actId="1036"/>
          <ac:spMkLst>
            <pc:docMk/>
            <pc:sldMk cId="1517980378" sldId="278"/>
            <ac:spMk id="11" creationId="{CCCDEA95-4748-A435-F3E1-F4420F950C0F}"/>
          </ac:spMkLst>
        </pc:spChg>
        <pc:spChg chg="del">
          <ac:chgData name="Mrittunjoy Guha Majumdar" userId="ac443781-2e61-4f4b-948e-ea76bfda72ec" providerId="ADAL" clId="{B2774F10-617F-43FF-95DD-16EE46AC3E57}" dt="2024-01-19T09:23:41.218" v="3066" actId="478"/>
          <ac:spMkLst>
            <pc:docMk/>
            <pc:sldMk cId="1517980378" sldId="278"/>
            <ac:spMk id="21" creationId="{CBCF5150-51FD-B915-6C96-CC5D9A08E5F2}"/>
          </ac:spMkLst>
        </pc:spChg>
        <pc:picChg chg="add del mod">
          <ac:chgData name="Mrittunjoy Guha Majumdar" userId="ac443781-2e61-4f4b-948e-ea76bfda72ec" providerId="ADAL" clId="{B2774F10-617F-43FF-95DD-16EE46AC3E57}" dt="2024-01-19T09:27:03.296" v="3250" actId="478"/>
          <ac:picMkLst>
            <pc:docMk/>
            <pc:sldMk cId="1517980378" sldId="278"/>
            <ac:picMk id="5" creationId="{0AAF5D58-D0E0-290F-BBC0-FD6553BC759B}"/>
          </ac:picMkLst>
        </pc:picChg>
        <pc:picChg chg="del">
          <ac:chgData name="Mrittunjoy Guha Majumdar" userId="ac443781-2e61-4f4b-948e-ea76bfda72ec" providerId="ADAL" clId="{B2774F10-617F-43FF-95DD-16EE46AC3E57}" dt="2024-01-19T09:23:39.831" v="3065" actId="478"/>
          <ac:picMkLst>
            <pc:docMk/>
            <pc:sldMk cId="1517980378" sldId="278"/>
            <ac:picMk id="7" creationId="{D52DDAEA-1BA8-86AE-733A-6C92C3F66195}"/>
          </ac:picMkLst>
        </pc:picChg>
        <pc:picChg chg="add mod">
          <ac:chgData name="Mrittunjoy Guha Majumdar" userId="ac443781-2e61-4f4b-948e-ea76bfda72ec" providerId="ADAL" clId="{B2774F10-617F-43FF-95DD-16EE46AC3E57}" dt="2024-01-19T09:28:29.092" v="3261" actId="1076"/>
          <ac:picMkLst>
            <pc:docMk/>
            <pc:sldMk cId="1517980378" sldId="278"/>
            <ac:picMk id="10" creationId="{CA73CF4F-5DC7-8E49-E324-87976093CBED}"/>
          </ac:picMkLst>
        </pc:picChg>
        <pc:picChg chg="del">
          <ac:chgData name="Mrittunjoy Guha Majumdar" userId="ac443781-2e61-4f4b-948e-ea76bfda72ec" providerId="ADAL" clId="{B2774F10-617F-43FF-95DD-16EE46AC3E57}" dt="2024-01-19T09:23:38.996" v="3064" actId="478"/>
          <ac:picMkLst>
            <pc:docMk/>
            <pc:sldMk cId="1517980378" sldId="278"/>
            <ac:picMk id="12" creationId="{98DBA1B3-61C8-DBEC-0E10-8843A9975022}"/>
          </ac:picMkLst>
        </pc:picChg>
        <pc:picChg chg="del">
          <ac:chgData name="Mrittunjoy Guha Majumdar" userId="ac443781-2e61-4f4b-948e-ea76bfda72ec" providerId="ADAL" clId="{B2774F10-617F-43FF-95DD-16EE46AC3E57}" dt="2024-01-19T09:23:37.655" v="3063" actId="478"/>
          <ac:picMkLst>
            <pc:docMk/>
            <pc:sldMk cId="1517980378" sldId="278"/>
            <ac:picMk id="20" creationId="{00FE4C21-1C9A-FD98-FF34-0BFF228F1FCB}"/>
          </ac:picMkLst>
        </pc:picChg>
      </pc:sldChg>
      <pc:sldChg chg="addSp delSp modSp new mod">
        <pc:chgData name="Mrittunjoy Guha Majumdar" userId="ac443781-2e61-4f4b-948e-ea76bfda72ec" providerId="ADAL" clId="{B2774F10-617F-43FF-95DD-16EE46AC3E57}" dt="2024-01-19T09:35:59.344" v="3464"/>
        <pc:sldMkLst>
          <pc:docMk/>
          <pc:sldMk cId="1007216769" sldId="279"/>
        </pc:sldMkLst>
        <pc:spChg chg="mod">
          <ac:chgData name="Mrittunjoy Guha Majumdar" userId="ac443781-2e61-4f4b-948e-ea76bfda72ec" providerId="ADAL" clId="{B2774F10-617F-43FF-95DD-16EE46AC3E57}" dt="2024-01-19T09:31:00.249" v="3303" actId="207"/>
          <ac:spMkLst>
            <pc:docMk/>
            <pc:sldMk cId="1007216769" sldId="279"/>
            <ac:spMk id="2" creationId="{96B65C67-0A55-3A7F-DAE8-DA50D5A819AC}"/>
          </ac:spMkLst>
        </pc:spChg>
        <pc:spChg chg="add del mod">
          <ac:chgData name="Mrittunjoy Guha Majumdar" userId="ac443781-2e61-4f4b-948e-ea76bfda72ec" providerId="ADAL" clId="{B2774F10-617F-43FF-95DD-16EE46AC3E57}" dt="2024-01-19T09:35:13.431" v="3440" actId="27636"/>
          <ac:spMkLst>
            <pc:docMk/>
            <pc:sldMk cId="1007216769" sldId="279"/>
            <ac:spMk id="3" creationId="{97269EA9-4C84-A0B3-23B7-AA05453F1188}"/>
          </ac:spMkLst>
        </pc:spChg>
        <pc:spChg chg="add mod">
          <ac:chgData name="Mrittunjoy Guha Majumdar" userId="ac443781-2e61-4f4b-948e-ea76bfda72ec" providerId="ADAL" clId="{B2774F10-617F-43FF-95DD-16EE46AC3E57}" dt="2024-01-19T09:31:43.007" v="3305"/>
          <ac:spMkLst>
            <pc:docMk/>
            <pc:sldMk cId="1007216769" sldId="279"/>
            <ac:spMk id="6" creationId="{031BE69D-5883-2F58-FB58-44BD546C3296}"/>
          </ac:spMkLst>
        </pc:spChg>
        <pc:spChg chg="add del mod">
          <ac:chgData name="Mrittunjoy Guha Majumdar" userId="ac443781-2e61-4f4b-948e-ea76bfda72ec" providerId="ADAL" clId="{B2774F10-617F-43FF-95DD-16EE46AC3E57}" dt="2024-01-19T09:35:01.063" v="3437" actId="478"/>
          <ac:spMkLst>
            <pc:docMk/>
            <pc:sldMk cId="1007216769" sldId="279"/>
            <ac:spMk id="7" creationId="{FD820F3A-172F-C531-B749-0075F1D0D12B}"/>
          </ac:spMkLst>
        </pc:spChg>
        <pc:spChg chg="add del mod">
          <ac:chgData name="Mrittunjoy Guha Majumdar" userId="ac443781-2e61-4f4b-948e-ea76bfda72ec" providerId="ADAL" clId="{B2774F10-617F-43FF-95DD-16EE46AC3E57}" dt="2024-01-19T09:35:03.644" v="3438" actId="478"/>
          <ac:spMkLst>
            <pc:docMk/>
            <pc:sldMk cId="1007216769" sldId="279"/>
            <ac:spMk id="8" creationId="{B1F1C7A6-B9CA-91EF-08FF-3DBC7EB203F2}"/>
          </ac:spMkLst>
        </pc:spChg>
        <pc:spChg chg="add mod">
          <ac:chgData name="Mrittunjoy Guha Majumdar" userId="ac443781-2e61-4f4b-948e-ea76bfda72ec" providerId="ADAL" clId="{B2774F10-617F-43FF-95DD-16EE46AC3E57}" dt="2024-01-19T09:35:33.418" v="3446" actId="121"/>
          <ac:spMkLst>
            <pc:docMk/>
            <pc:sldMk cId="1007216769" sldId="279"/>
            <ac:spMk id="9" creationId="{9D3E5B57-28A3-1E09-8A20-B5CEA6D7D653}"/>
          </ac:spMkLst>
        </pc:spChg>
        <pc:spChg chg="add mod">
          <ac:chgData name="Mrittunjoy Guha Majumdar" userId="ac443781-2e61-4f4b-948e-ea76bfda72ec" providerId="ADAL" clId="{B2774F10-617F-43FF-95DD-16EE46AC3E57}" dt="2024-01-19T09:35:59.344" v="3464"/>
          <ac:spMkLst>
            <pc:docMk/>
            <pc:sldMk cId="1007216769" sldId="279"/>
            <ac:spMk id="12" creationId="{4A2E6B89-1468-D0FB-FBC2-EC78212C01A7}"/>
          </ac:spMkLst>
        </pc:spChg>
        <pc:spChg chg="add mod">
          <ac:chgData name="Mrittunjoy Guha Majumdar" userId="ac443781-2e61-4f4b-948e-ea76bfda72ec" providerId="ADAL" clId="{B2774F10-617F-43FF-95DD-16EE46AC3E57}" dt="2024-01-19T09:35:59.344" v="3464"/>
          <ac:spMkLst>
            <pc:docMk/>
            <pc:sldMk cId="1007216769" sldId="279"/>
            <ac:spMk id="13" creationId="{657443AB-24E7-194C-86F5-6E792F6489AC}"/>
          </ac:spMkLst>
        </pc:spChg>
        <pc:spChg chg="add mod">
          <ac:chgData name="Mrittunjoy Guha Majumdar" userId="ac443781-2e61-4f4b-948e-ea76bfda72ec" providerId="ADAL" clId="{B2774F10-617F-43FF-95DD-16EE46AC3E57}" dt="2024-01-19T09:35:59.344" v="3464"/>
          <ac:spMkLst>
            <pc:docMk/>
            <pc:sldMk cId="1007216769" sldId="279"/>
            <ac:spMk id="14" creationId="{6CABB4DE-7A13-E67C-60F5-96CFF307D585}"/>
          </ac:spMkLst>
        </pc:spChg>
        <pc:picChg chg="add mod">
          <ac:chgData name="Mrittunjoy Guha Majumdar" userId="ac443781-2e61-4f4b-948e-ea76bfda72ec" providerId="ADAL" clId="{B2774F10-617F-43FF-95DD-16EE46AC3E57}" dt="2024-01-19T09:30:52.167" v="3301" actId="1440"/>
          <ac:picMkLst>
            <pc:docMk/>
            <pc:sldMk cId="1007216769" sldId="279"/>
            <ac:picMk id="5" creationId="{E9EBCA5A-9F74-9476-C8E5-78F61EBFB1D2}"/>
          </ac:picMkLst>
        </pc:picChg>
        <pc:picChg chg="add mod">
          <ac:chgData name="Mrittunjoy Guha Majumdar" userId="ac443781-2e61-4f4b-948e-ea76bfda72ec" providerId="ADAL" clId="{B2774F10-617F-43FF-95DD-16EE46AC3E57}" dt="2024-01-19T09:35:59.344" v="3464"/>
          <ac:picMkLst>
            <pc:docMk/>
            <pc:sldMk cId="1007216769" sldId="279"/>
            <ac:picMk id="10" creationId="{F20CB9A0-3BFC-F0DB-E56E-9B8A1C7E39EE}"/>
          </ac:picMkLst>
        </pc:picChg>
        <pc:picChg chg="add mod">
          <ac:chgData name="Mrittunjoy Guha Majumdar" userId="ac443781-2e61-4f4b-948e-ea76bfda72ec" providerId="ADAL" clId="{B2774F10-617F-43FF-95DD-16EE46AC3E57}" dt="2024-01-19T09:35:59.344" v="3464"/>
          <ac:picMkLst>
            <pc:docMk/>
            <pc:sldMk cId="1007216769" sldId="279"/>
            <ac:picMk id="11" creationId="{A1A08CD0-56C9-1BBC-8D1A-A8C796827621}"/>
          </ac:picMkLst>
        </pc:picChg>
      </pc:sldChg>
      <pc:sldChg chg="addSp delSp modSp add mod">
        <pc:chgData name="Mrittunjoy Guha Majumdar" userId="ac443781-2e61-4f4b-948e-ea76bfda72ec" providerId="ADAL" clId="{B2774F10-617F-43FF-95DD-16EE46AC3E57}" dt="2024-01-19T10:47:48.935" v="3809" actId="478"/>
        <pc:sldMkLst>
          <pc:docMk/>
          <pc:sldMk cId="212296283" sldId="280"/>
        </pc:sldMkLst>
        <pc:spChg chg="mod">
          <ac:chgData name="Mrittunjoy Guha Majumdar" userId="ac443781-2e61-4f4b-948e-ea76bfda72ec" providerId="ADAL" clId="{B2774F10-617F-43FF-95DD-16EE46AC3E57}" dt="2024-01-19T09:42:40.058" v="3590" actId="207"/>
          <ac:spMkLst>
            <pc:docMk/>
            <pc:sldMk cId="212296283" sldId="280"/>
            <ac:spMk id="2" creationId="{96B65C67-0A55-3A7F-DAE8-DA50D5A819AC}"/>
          </ac:spMkLst>
        </pc:spChg>
        <pc:spChg chg="mod">
          <ac:chgData name="Mrittunjoy Guha Majumdar" userId="ac443781-2e61-4f4b-948e-ea76bfda72ec" providerId="ADAL" clId="{B2774F10-617F-43FF-95DD-16EE46AC3E57}" dt="2024-01-19T09:42:25.218" v="3576" actId="207"/>
          <ac:spMkLst>
            <pc:docMk/>
            <pc:sldMk cId="212296283" sldId="280"/>
            <ac:spMk id="3" creationId="{97269EA9-4C84-A0B3-23B7-AA05453F1188}"/>
          </ac:spMkLst>
        </pc:spChg>
        <pc:spChg chg="add">
          <ac:chgData name="Mrittunjoy Guha Majumdar" userId="ac443781-2e61-4f4b-948e-ea76bfda72ec" providerId="ADAL" clId="{B2774F10-617F-43FF-95DD-16EE46AC3E57}" dt="2024-01-19T09:37:09.598" v="3472"/>
          <ac:spMkLst>
            <pc:docMk/>
            <pc:sldMk cId="212296283" sldId="280"/>
            <ac:spMk id="4" creationId="{77626EAA-4990-FF07-24B2-D84EF2EA02A7}"/>
          </ac:spMkLst>
        </pc:spChg>
        <pc:spChg chg="add del mod">
          <ac:chgData name="Mrittunjoy Guha Majumdar" userId="ac443781-2e61-4f4b-948e-ea76bfda72ec" providerId="ADAL" clId="{B2774F10-617F-43FF-95DD-16EE46AC3E57}" dt="2024-01-19T09:37:35.969" v="3478" actId="478"/>
          <ac:spMkLst>
            <pc:docMk/>
            <pc:sldMk cId="212296283" sldId="280"/>
            <ac:spMk id="6" creationId="{BCFD602D-724E-B94A-5D0B-48EA613A2422}"/>
          </ac:spMkLst>
        </pc:spChg>
        <pc:spChg chg="add del mod">
          <ac:chgData name="Mrittunjoy Guha Majumdar" userId="ac443781-2e61-4f4b-948e-ea76bfda72ec" providerId="ADAL" clId="{B2774F10-617F-43FF-95DD-16EE46AC3E57}" dt="2024-01-19T09:38:44.026" v="3495" actId="478"/>
          <ac:spMkLst>
            <pc:docMk/>
            <pc:sldMk cId="212296283" sldId="280"/>
            <ac:spMk id="7" creationId="{4875462F-5E9A-2706-39D8-61CF7611F0D6}"/>
          </ac:spMkLst>
        </pc:spChg>
        <pc:spChg chg="add del mod">
          <ac:chgData name="Mrittunjoy Guha Majumdar" userId="ac443781-2e61-4f4b-948e-ea76bfda72ec" providerId="ADAL" clId="{B2774F10-617F-43FF-95DD-16EE46AC3E57}" dt="2024-01-19T10:47:48.935" v="3809" actId="478"/>
          <ac:spMkLst>
            <pc:docMk/>
            <pc:sldMk cId="212296283" sldId="280"/>
            <ac:spMk id="8" creationId="{6F8336E4-23AA-C45B-7DB4-D096518C30FB}"/>
          </ac:spMkLst>
        </pc:spChg>
        <pc:spChg chg="del">
          <ac:chgData name="Mrittunjoy Guha Majumdar" userId="ac443781-2e61-4f4b-948e-ea76bfda72ec" providerId="ADAL" clId="{B2774F10-617F-43FF-95DD-16EE46AC3E57}" dt="2024-01-19T09:37:06.544" v="3471" actId="478"/>
          <ac:spMkLst>
            <pc:docMk/>
            <pc:sldMk cId="212296283" sldId="280"/>
            <ac:spMk id="9" creationId="{9D3E5B57-28A3-1E09-8A20-B5CEA6D7D653}"/>
          </ac:spMkLst>
        </pc:spChg>
        <pc:picChg chg="del">
          <ac:chgData name="Mrittunjoy Guha Majumdar" userId="ac443781-2e61-4f4b-948e-ea76bfda72ec" providerId="ADAL" clId="{B2774F10-617F-43FF-95DD-16EE46AC3E57}" dt="2024-01-19T09:37:03.818" v="3470" actId="478"/>
          <ac:picMkLst>
            <pc:docMk/>
            <pc:sldMk cId="212296283" sldId="280"/>
            <ac:picMk id="5" creationId="{E9EBCA5A-9F74-9476-C8E5-78F61EBFB1D2}"/>
          </ac:picMkLst>
        </pc:picChg>
      </pc:sldChg>
      <pc:sldChg chg="addSp delSp modSp add mod">
        <pc:chgData name="Mrittunjoy Guha Majumdar" userId="ac443781-2e61-4f4b-948e-ea76bfda72ec" providerId="ADAL" clId="{B2774F10-617F-43FF-95DD-16EE46AC3E57}" dt="2024-01-19T10:47:22.507" v="3808" actId="1076"/>
        <pc:sldMkLst>
          <pc:docMk/>
          <pc:sldMk cId="3033203121" sldId="281"/>
        </pc:sldMkLst>
        <pc:spChg chg="mod">
          <ac:chgData name="Mrittunjoy Guha Majumdar" userId="ac443781-2e61-4f4b-948e-ea76bfda72ec" providerId="ADAL" clId="{B2774F10-617F-43FF-95DD-16EE46AC3E57}" dt="2024-01-19T09:43:55.207" v="3637" actId="207"/>
          <ac:spMkLst>
            <pc:docMk/>
            <pc:sldMk cId="3033203121" sldId="281"/>
            <ac:spMk id="2" creationId="{D6D246B8-F771-0B46-569B-C3EC955E233A}"/>
          </ac:spMkLst>
        </pc:spChg>
        <pc:spChg chg="add del mod">
          <ac:chgData name="Mrittunjoy Guha Majumdar" userId="ac443781-2e61-4f4b-948e-ea76bfda72ec" providerId="ADAL" clId="{B2774F10-617F-43FF-95DD-16EE46AC3E57}" dt="2024-01-19T09:44:21.688" v="3645" actId="478"/>
          <ac:spMkLst>
            <pc:docMk/>
            <pc:sldMk cId="3033203121" sldId="281"/>
            <ac:spMk id="3" creationId="{E51DB18C-365D-4C67-3B51-9D5DC168C06C}"/>
          </ac:spMkLst>
        </pc:spChg>
        <pc:spChg chg="del">
          <ac:chgData name="Mrittunjoy Guha Majumdar" userId="ac443781-2e61-4f4b-948e-ea76bfda72ec" providerId="ADAL" clId="{B2774F10-617F-43FF-95DD-16EE46AC3E57}" dt="2024-01-19T09:43:59.238" v="3639" actId="478"/>
          <ac:spMkLst>
            <pc:docMk/>
            <pc:sldMk cId="3033203121" sldId="281"/>
            <ac:spMk id="5" creationId="{6BC3202A-0CCE-5AB0-1E2D-81258CC9BCFF}"/>
          </ac:spMkLst>
        </pc:spChg>
        <pc:spChg chg="add del mod">
          <ac:chgData name="Mrittunjoy Guha Majumdar" userId="ac443781-2e61-4f4b-948e-ea76bfda72ec" providerId="ADAL" clId="{B2774F10-617F-43FF-95DD-16EE46AC3E57}" dt="2024-01-19T09:45:10.517" v="3656" actId="478"/>
          <ac:spMkLst>
            <pc:docMk/>
            <pc:sldMk cId="3033203121" sldId="281"/>
            <ac:spMk id="7" creationId="{04EBADA4-71E4-966E-F17A-A0D0038A3772}"/>
          </ac:spMkLst>
        </pc:spChg>
        <pc:spChg chg="mod">
          <ac:chgData name="Mrittunjoy Guha Majumdar" userId="ac443781-2e61-4f4b-948e-ea76bfda72ec" providerId="ADAL" clId="{B2774F10-617F-43FF-95DD-16EE46AC3E57}" dt="2024-01-19T10:34:38.409" v="3792" actId="114"/>
          <ac:spMkLst>
            <pc:docMk/>
            <pc:sldMk cId="3033203121" sldId="281"/>
            <ac:spMk id="10" creationId="{5C39FE8E-EB09-4B9C-53C3-EB3AA5E92B69}"/>
          </ac:spMkLst>
        </pc:spChg>
        <pc:spChg chg="add del mod">
          <ac:chgData name="Mrittunjoy Guha Majumdar" userId="ac443781-2e61-4f4b-948e-ea76bfda72ec" providerId="ADAL" clId="{B2774F10-617F-43FF-95DD-16EE46AC3E57}" dt="2024-01-19T09:46:37.703" v="3689" actId="478"/>
          <ac:spMkLst>
            <pc:docMk/>
            <pc:sldMk cId="3033203121" sldId="281"/>
            <ac:spMk id="11" creationId="{41EFA5EA-0CB9-C575-E99A-5A1924B03AF1}"/>
          </ac:spMkLst>
        </pc:spChg>
        <pc:spChg chg="add del mod">
          <ac:chgData name="Mrittunjoy Guha Majumdar" userId="ac443781-2e61-4f4b-948e-ea76bfda72ec" providerId="ADAL" clId="{B2774F10-617F-43FF-95DD-16EE46AC3E57}" dt="2024-01-19T10:32:25.854" v="3701" actId="478"/>
          <ac:spMkLst>
            <pc:docMk/>
            <pc:sldMk cId="3033203121" sldId="281"/>
            <ac:spMk id="12" creationId="{E0035B2F-A729-32F4-C1BD-C00281EDAA80}"/>
          </ac:spMkLst>
        </pc:spChg>
        <pc:picChg chg="del">
          <ac:chgData name="Mrittunjoy Guha Majumdar" userId="ac443781-2e61-4f4b-948e-ea76bfda72ec" providerId="ADAL" clId="{B2774F10-617F-43FF-95DD-16EE46AC3E57}" dt="2024-01-19T09:43:56.747" v="3638" actId="478"/>
          <ac:picMkLst>
            <pc:docMk/>
            <pc:sldMk cId="3033203121" sldId="281"/>
            <ac:picMk id="4" creationId="{D77A8CEC-285A-8542-B56F-E61270064122}"/>
          </ac:picMkLst>
        </pc:picChg>
        <pc:picChg chg="del">
          <ac:chgData name="Mrittunjoy Guha Majumdar" userId="ac443781-2e61-4f4b-948e-ea76bfda72ec" providerId="ADAL" clId="{B2774F10-617F-43FF-95DD-16EE46AC3E57}" dt="2024-01-19T09:44:00.120" v="3640" actId="478"/>
          <ac:picMkLst>
            <pc:docMk/>
            <pc:sldMk cId="3033203121" sldId="281"/>
            <ac:picMk id="9" creationId="{90F79A65-3010-163C-414B-03C16C490C9A}"/>
          </ac:picMkLst>
        </pc:picChg>
        <pc:picChg chg="add mod">
          <ac:chgData name="Mrittunjoy Guha Majumdar" userId="ac443781-2e61-4f4b-948e-ea76bfda72ec" providerId="ADAL" clId="{B2774F10-617F-43FF-95DD-16EE46AC3E57}" dt="2024-01-19T10:47:22.507" v="3808" actId="1076"/>
          <ac:picMkLst>
            <pc:docMk/>
            <pc:sldMk cId="3033203121" sldId="281"/>
            <ac:picMk id="20" creationId="{6F3410EC-3A0A-172F-DF42-04E7E89AC4BB}"/>
          </ac:picMkLst>
        </pc:picChg>
        <pc:picChg chg="add mod">
          <ac:chgData name="Mrittunjoy Guha Majumdar" userId="ac443781-2e61-4f4b-948e-ea76bfda72ec" providerId="ADAL" clId="{B2774F10-617F-43FF-95DD-16EE46AC3E57}" dt="2024-01-19T10:47:20.316" v="3807" actId="1076"/>
          <ac:picMkLst>
            <pc:docMk/>
            <pc:sldMk cId="3033203121" sldId="281"/>
            <ac:picMk id="22" creationId="{C2F8CE65-7ED1-3C9A-28A8-EE97F4B23154}"/>
          </ac:picMkLst>
        </pc:picChg>
        <pc:picChg chg="add mod">
          <ac:chgData name="Mrittunjoy Guha Majumdar" userId="ac443781-2e61-4f4b-948e-ea76bfda72ec" providerId="ADAL" clId="{B2774F10-617F-43FF-95DD-16EE46AC3E57}" dt="2024-01-19T10:47:18.298" v="3806" actId="1076"/>
          <ac:picMkLst>
            <pc:docMk/>
            <pc:sldMk cId="3033203121" sldId="281"/>
            <ac:picMk id="24" creationId="{5A823CAC-811C-F4D6-6F85-73CB29DA279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2/7/2024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9386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2/7/2024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0998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2/7/2024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5803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2/7/2024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5831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2/7/2024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4714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2/7/2024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30153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2/7/2024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37843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2/7/2024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89338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2/7/2024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0556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2/7/2024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69513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2/7/2024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14460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2/7/2024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9350843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2.png"/><Relationship Id="rId5" Type="http://schemas.openxmlformats.org/officeDocument/2006/relationships/image" Target="../media/image9.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7.wdp"/><Relationship Id="rId10" Type="http://schemas.openxmlformats.org/officeDocument/2006/relationships/image" Target="../media/image3.png"/><Relationship Id="rId4" Type="http://schemas.openxmlformats.org/officeDocument/2006/relationships/image" Target="../media/image14.png"/><Relationship Id="rId9"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microsoft.com/office/2007/relationships/hdphoto" Target="../media/hdphoto11.wdp"/><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6" Type="http://schemas.microsoft.com/office/2007/relationships/hdphoto" Target="../media/hdphoto10.wdp"/><Relationship Id="rId5" Type="http://schemas.openxmlformats.org/officeDocument/2006/relationships/image" Target="../media/image19.png"/><Relationship Id="rId10" Type="http://schemas.openxmlformats.org/officeDocument/2006/relationships/image" Target="../media/image3.png"/><Relationship Id="rId4" Type="http://schemas.microsoft.com/office/2007/relationships/hdphoto" Target="../media/hdphoto9.wdp"/><Relationship Id="rId9"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microsoft.com/office/2007/relationships/hdphoto" Target="../media/hdphoto10.wdp"/><Relationship Id="rId7" Type="http://schemas.microsoft.com/office/2007/relationships/hdphoto" Target="../media/hdphoto12.wdp"/><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11" Type="http://schemas.microsoft.com/office/2007/relationships/hdphoto" Target="../media/hdphoto14.wdp"/><Relationship Id="rId5" Type="http://schemas.openxmlformats.org/officeDocument/2006/relationships/image" Target="../media/image3.png"/><Relationship Id="rId10" Type="http://schemas.openxmlformats.org/officeDocument/2006/relationships/image" Target="../media/image23.png"/><Relationship Id="rId4" Type="http://schemas.openxmlformats.org/officeDocument/2006/relationships/image" Target="../media/image2.png"/><Relationship Id="rId9" Type="http://schemas.microsoft.com/office/2007/relationships/hdphoto" Target="../media/hdphoto13.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16.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5.png"/><Relationship Id="rId5" Type="http://schemas.microsoft.com/office/2007/relationships/hdphoto" Target="../media/hdphoto15.wdp"/><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18.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7.png"/><Relationship Id="rId5" Type="http://schemas.microsoft.com/office/2007/relationships/hdphoto" Target="../media/hdphoto17.wdp"/><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microsoft.com/office/2007/relationships/hdphoto" Target="../media/hdphoto20.wdp"/><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9.png"/><Relationship Id="rId5" Type="http://schemas.microsoft.com/office/2007/relationships/hdphoto" Target="../media/hdphoto19.wdp"/><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 Id="rId6" Type="http://schemas.microsoft.com/office/2007/relationships/hdphoto" Target="../media/hdphoto21.wdp"/><Relationship Id="rId11" Type="http://schemas.microsoft.com/office/2007/relationships/hdphoto" Target="../media/hdphoto23.wdp"/><Relationship Id="rId5" Type="http://schemas.openxmlformats.org/officeDocument/2006/relationships/image" Target="../media/image32.png"/><Relationship Id="rId10" Type="http://schemas.openxmlformats.org/officeDocument/2006/relationships/image" Target="../media/image35.png"/><Relationship Id="rId4" Type="http://schemas.openxmlformats.org/officeDocument/2006/relationships/image" Target="../media/image3.png"/><Relationship Id="rId9" Type="http://schemas.microsoft.com/office/2007/relationships/hdphoto" Target="../media/hdphoto22.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25.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7.png"/><Relationship Id="rId5" Type="http://schemas.microsoft.com/office/2007/relationships/hdphoto" Target="../media/hdphoto24.wdp"/><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hdphoto" Target="../media/hdphoto27.wdp"/><Relationship Id="rId3" Type="http://schemas.openxmlformats.org/officeDocument/2006/relationships/image" Target="../media/image3.png"/><Relationship Id="rId7"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9.png"/><Relationship Id="rId5" Type="http://schemas.microsoft.com/office/2007/relationships/hdphoto" Target="../media/hdphoto26.wdp"/><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png"/><Relationship Id="rId7" Type="http://schemas.microsoft.com/office/2007/relationships/hdphoto" Target="../media/hdphoto28.wdp"/><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3.png"/><Relationship Id="rId11" Type="http://schemas.microsoft.com/office/2007/relationships/hdphoto" Target="../media/hdphoto30.wdp"/><Relationship Id="rId5" Type="http://schemas.openxmlformats.org/officeDocument/2006/relationships/image" Target="../media/image42.png"/><Relationship Id="rId10" Type="http://schemas.openxmlformats.org/officeDocument/2006/relationships/image" Target="../media/image45.png"/><Relationship Id="rId4" Type="http://schemas.openxmlformats.org/officeDocument/2006/relationships/image" Target="../media/image3.png"/><Relationship Id="rId9" Type="http://schemas.microsoft.com/office/2007/relationships/hdphoto" Target="../media/hdphoto29.wdp"/></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png"/><Relationship Id="rId7" Type="http://schemas.microsoft.com/office/2007/relationships/hdphoto" Target="../media/hdphoto3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7.png"/><Relationship Id="rId5" Type="http://schemas.microsoft.com/office/2007/relationships/hdphoto" Target="../media/hdphoto31.wdp"/><Relationship Id="rId4" Type="http://schemas.openxmlformats.org/officeDocument/2006/relationships/image" Target="../media/image46.png"/><Relationship Id="rId9" Type="http://schemas.microsoft.com/office/2007/relationships/hdphoto" Target="../media/hdphoto33.wd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34.wdp"/><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35.wdp"/><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E5A640-EAE1-4D48-2625-6F78EB3EC66A}"/>
              </a:ext>
            </a:extLst>
          </p:cNvPr>
          <p:cNvSpPr>
            <a:spLocks noGrp="1"/>
          </p:cNvSpPr>
          <p:nvPr>
            <p:ph type="ctrTitle"/>
          </p:nvPr>
        </p:nvSpPr>
        <p:spPr>
          <a:xfrm>
            <a:off x="6047980" y="1030407"/>
            <a:ext cx="5068121" cy="2774678"/>
          </a:xfrm>
        </p:spPr>
        <p:txBody>
          <a:bodyPr anchor="ctr">
            <a:normAutofit/>
          </a:bodyPr>
          <a:lstStyle/>
          <a:p>
            <a:r>
              <a:rPr lang="en-IN" sz="3600" dirty="0">
                <a:latin typeface="Abadi Extra Light" panose="020B0204020104020204" pitchFamily="34" charset="0"/>
              </a:rPr>
              <a:t>Introduction to </a:t>
            </a:r>
            <a:br>
              <a:rPr lang="en-IN" sz="3600" dirty="0">
                <a:latin typeface="Abadi Extra Light" panose="020B0204020104020204" pitchFamily="34" charset="0"/>
              </a:rPr>
            </a:br>
            <a:r>
              <a:rPr lang="en-IN" dirty="0">
                <a:solidFill>
                  <a:srgbClr val="3A6B9A"/>
                </a:solidFill>
                <a:latin typeface="Abadi Extra Light" panose="020B0204020104020204" pitchFamily="34" charset="0"/>
              </a:rPr>
              <a:t>MATLAB</a:t>
            </a:r>
            <a:r>
              <a:rPr lang="en-IN" sz="4400" dirty="0">
                <a:latin typeface="Abadi Extra Light" panose="020B0204020104020204" pitchFamily="34" charset="0"/>
              </a:rPr>
              <a:t> </a:t>
            </a:r>
            <a:r>
              <a:rPr lang="en-IN" sz="3800" dirty="0">
                <a:solidFill>
                  <a:srgbClr val="56A97F"/>
                </a:solidFill>
                <a:latin typeface="Abadi Extra Light" panose="020B0204020104020204" pitchFamily="34" charset="0"/>
              </a:rPr>
              <a:t>Programming</a:t>
            </a:r>
          </a:p>
        </p:txBody>
      </p:sp>
      <p:sp>
        <p:nvSpPr>
          <p:cNvPr id="3" name="Subtitle 2">
            <a:extLst>
              <a:ext uri="{FF2B5EF4-FFF2-40B4-BE49-F238E27FC236}">
                <a16:creationId xmlns:a16="http://schemas.microsoft.com/office/drawing/2014/main" id="{284FE2DC-C23E-84F4-B73A-02324B045CF5}"/>
              </a:ext>
            </a:extLst>
          </p:cNvPr>
          <p:cNvSpPr>
            <a:spLocks noGrp="1"/>
          </p:cNvSpPr>
          <p:nvPr>
            <p:ph type="subTitle" idx="1"/>
          </p:nvPr>
        </p:nvSpPr>
        <p:spPr>
          <a:xfrm>
            <a:off x="6047980" y="3805085"/>
            <a:ext cx="5068121" cy="2359741"/>
          </a:xfrm>
        </p:spPr>
        <p:txBody>
          <a:bodyPr>
            <a:normAutofit/>
          </a:bodyPr>
          <a:lstStyle/>
          <a:p>
            <a:r>
              <a:rPr lang="en-IN" sz="2800" dirty="0">
                <a:solidFill>
                  <a:srgbClr val="3A6B9A"/>
                </a:solidFill>
                <a:latin typeface="Abadi Extra Light" panose="020B0204020104020204" pitchFamily="34" charset="0"/>
              </a:rPr>
              <a:t>Lecture 1</a:t>
            </a:r>
          </a:p>
          <a:p>
            <a:endParaRPr lang="en-IN" sz="2800" dirty="0">
              <a:solidFill>
                <a:srgbClr val="3A6B9A"/>
              </a:solidFill>
              <a:latin typeface="Abadi Extra Light" panose="020B0204020104020204" pitchFamily="34" charset="0"/>
            </a:endParaRPr>
          </a:p>
          <a:p>
            <a:endParaRPr lang="en-IN" sz="800" dirty="0">
              <a:latin typeface="Abadi Extra Light" panose="020B0204020104020204" pitchFamily="34" charset="0"/>
            </a:endParaRPr>
          </a:p>
          <a:p>
            <a:r>
              <a:rPr lang="en-IN" dirty="0" err="1">
                <a:latin typeface="Abadi Extra Light" panose="020B0204020104020204" pitchFamily="34" charset="0"/>
              </a:rPr>
              <a:t>Dr.</a:t>
            </a:r>
            <a:r>
              <a:rPr lang="en-IN" dirty="0">
                <a:latin typeface="Abadi Extra Light" panose="020B0204020104020204" pitchFamily="34" charset="0"/>
              </a:rPr>
              <a:t> Mrittunjoy Guha Majumdar</a:t>
            </a:r>
          </a:p>
          <a:p>
            <a:r>
              <a:rPr lang="en-IN" dirty="0">
                <a:latin typeface="Abadi Extra Light" panose="020B0204020104020204" pitchFamily="34" charset="0"/>
              </a:rPr>
              <a:t>UPES Dehradun</a:t>
            </a:r>
          </a:p>
        </p:txBody>
      </p:sp>
      <p:pic>
        <p:nvPicPr>
          <p:cNvPr id="4" name="Picture 3" descr="Cloudy oil paint art">
            <a:extLst>
              <a:ext uri="{FF2B5EF4-FFF2-40B4-BE49-F238E27FC236}">
                <a16:creationId xmlns:a16="http://schemas.microsoft.com/office/drawing/2014/main" id="{BB4EA277-D552-6605-A526-450B0EBA8B36}"/>
              </a:ext>
            </a:extLst>
          </p:cNvPr>
          <p:cNvPicPr>
            <a:picLocks noChangeAspect="1"/>
          </p:cNvPicPr>
          <p:nvPr/>
        </p:nvPicPr>
        <p:blipFill rotWithShape="1">
          <a:blip r:embed="rId2"/>
          <a:srcRect r="47396" b="-1"/>
          <a:stretch/>
        </p:blipFill>
        <p:spPr>
          <a:xfrm>
            <a:off x="20" y="10"/>
            <a:ext cx="5404493" cy="6857990"/>
          </a:xfrm>
          <a:prstGeom prst="rect">
            <a:avLst/>
          </a:prstGeom>
        </p:spPr>
      </p:pic>
      <p:pic>
        <p:nvPicPr>
          <p:cNvPr id="1026" name="Picture 2" descr="MATLAB Logo, symbol, meaning, history, PNG, brand">
            <a:extLst>
              <a:ext uri="{FF2B5EF4-FFF2-40B4-BE49-F238E27FC236}">
                <a16:creationId xmlns:a16="http://schemas.microsoft.com/office/drawing/2014/main" id="{99FCBF67-3749-35E5-FAFF-88FEBC9FD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ES Logo (University of Petroleum and Energy Studies) | University ...">
            <a:extLst>
              <a:ext uri="{FF2B5EF4-FFF2-40B4-BE49-F238E27FC236}">
                <a16:creationId xmlns:a16="http://schemas.microsoft.com/office/drawing/2014/main" id="{BF233A39-7542-55EF-758A-091F9C8B01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09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DC8E6-E291-58DA-6F41-C62EB223F044}"/>
              </a:ext>
            </a:extLst>
          </p:cNvPr>
          <p:cNvSpPr>
            <a:spLocks noGrp="1"/>
          </p:cNvSpPr>
          <p:nvPr>
            <p:ph type="title"/>
          </p:nvPr>
        </p:nvSpPr>
        <p:spPr>
          <a:xfrm>
            <a:off x="1045956" y="986962"/>
            <a:ext cx="9144000" cy="1344168"/>
          </a:xfrm>
        </p:spPr>
        <p:txBody>
          <a:bodyPr/>
          <a:lstStyle/>
          <a:p>
            <a:r>
              <a:rPr lang="en-IN" dirty="0">
                <a:solidFill>
                  <a:srgbClr val="56A97F"/>
                </a:solidFill>
                <a:latin typeface="Abadi Extra Light" panose="020B0204020104020204" pitchFamily="34" charset="0"/>
              </a:rPr>
              <a:t>Starting with </a:t>
            </a:r>
            <a:r>
              <a:rPr lang="en-IN" dirty="0">
                <a:solidFill>
                  <a:srgbClr val="3A6B9A"/>
                </a:solidFill>
                <a:latin typeface="Abadi Extra Light" panose="020B0204020104020204" pitchFamily="34" charset="0"/>
              </a:rPr>
              <a:t>MATLAB</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A5095EF2-CFEA-4008-6D43-95DE2A118041}"/>
                  </a:ext>
                </a:extLst>
              </p:cNvPr>
              <p:cNvSpPr>
                <a:spLocks noGrp="1" noChangeArrowheads="1"/>
              </p:cNvSpPr>
              <p:nvPr>
                <p:ph idx="1"/>
              </p:nvPr>
            </p:nvSpPr>
            <p:spPr bwMode="auto">
              <a:xfrm>
                <a:off x="1200912" y="1725599"/>
                <a:ext cx="9790176" cy="5262979"/>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badi Extra Light" panose="020B0204020104020204" pitchFamily="34" charset="0"/>
                  </a:rPr>
                  <a:t>As you work in MATLAB, you issue commands that create variables and call functions. For example, create a variable named </a:t>
                </a:r>
                <a14:m>
                  <m:oMath xmlns:m="http://schemas.openxmlformats.org/officeDocument/2006/math">
                    <m:r>
                      <a:rPr lang="en-US" altLang="en-US" sz="1600" i="1" dirty="0" smtClean="0">
                        <a:effectLst/>
                        <a:latin typeface="Cambria Math" panose="02040503050406030204" pitchFamily="18" charset="0"/>
                      </a:rPr>
                      <m:t>𝑎</m:t>
                    </m:r>
                  </m:oMath>
                </a14:m>
                <a:r>
                  <a:rPr lang="en-US" altLang="en-US" sz="1600" dirty="0">
                    <a:latin typeface="Abadi Extra Light" panose="020B0204020104020204" pitchFamily="34" charset="0"/>
                  </a:rPr>
                  <a:t> by typing this statement at the command line: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badi Extra Light" panose="020B0204020104020204" pitchFamily="34" charset="0"/>
                  </a:rPr>
                  <a:t>One can initiate another variable, say </a:t>
                </a:r>
                <a14:m>
                  <m:oMath xmlns:m="http://schemas.openxmlformats.org/officeDocument/2006/math">
                    <m:r>
                      <a:rPr lang="en-US" altLang="en-US" sz="1600" i="1" dirty="0" smtClean="0">
                        <a:latin typeface="Cambria Math" panose="02040503050406030204" pitchFamily="18" charset="0"/>
                      </a:rPr>
                      <m:t>𝑏</m:t>
                    </m:r>
                    <m:r>
                      <a:rPr lang="en-US" altLang="en-US" sz="1600" i="1" dirty="0" smtClean="0">
                        <a:latin typeface="Cambria Math" panose="02040503050406030204" pitchFamily="18" charset="0"/>
                      </a:rPr>
                      <m:t> = 2</m:t>
                    </m:r>
                  </m:oMath>
                </a14:m>
                <a:r>
                  <a:rPr lang="en-US" altLang="en-US" sz="1600" dirty="0">
                    <a:latin typeface="Abadi Extra Light" panose="020B0204020104020204" pitchFamily="34" charset="0"/>
                  </a:rPr>
                  <a:t>, and undertake an operation </a:t>
                </a:r>
                <a14:m>
                  <m:oMath xmlns:m="http://schemas.openxmlformats.org/officeDocument/2006/math">
                    <m:r>
                      <a:rPr lang="en-US" altLang="en-US" sz="1600" i="1" dirty="0" smtClean="0">
                        <a:latin typeface="Cambria Math" panose="02040503050406030204" pitchFamily="18" charset="0"/>
                      </a:rPr>
                      <m:t>𝑐</m:t>
                    </m:r>
                    <m:r>
                      <a:rPr lang="en-US" altLang="en-US" sz="1600" i="1" dirty="0" smtClean="0">
                        <a:latin typeface="Cambria Math" panose="02040503050406030204" pitchFamily="18" charset="0"/>
                      </a:rPr>
                      <m:t> = </m:t>
                    </m:r>
                    <m:r>
                      <a:rPr lang="en-US" altLang="en-US" sz="1600" i="1" dirty="0" smtClean="0">
                        <a:latin typeface="Cambria Math" panose="02040503050406030204" pitchFamily="18" charset="0"/>
                      </a:rPr>
                      <m:t>𝑎</m:t>
                    </m:r>
                    <m:r>
                      <a:rPr lang="en-US" altLang="en-US" sz="1600" i="1" dirty="0" smtClean="0">
                        <a:latin typeface="Cambria Math" panose="02040503050406030204" pitchFamily="18" charset="0"/>
                      </a:rPr>
                      <m:t> + </m:t>
                    </m:r>
                    <m:r>
                      <a:rPr lang="en-US" altLang="en-US" sz="1600" i="1" dirty="0" smtClean="0">
                        <a:latin typeface="Cambria Math" panose="02040503050406030204" pitchFamily="18" charset="0"/>
                      </a:rPr>
                      <m:t>𝑏</m:t>
                    </m:r>
                  </m:oMath>
                </a14:m>
                <a:r>
                  <a:rPr lang="en-US" altLang="en-US" sz="1600" dirty="0">
                    <a:latin typeface="Abadi Extra Light" panose="020B02040201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badi Extra Light" panose="020B0204020104020204" pitchFamily="34" charset="0"/>
                  </a:rPr>
                  <a:t>You can recall a previously defined variable by typing the variable in the command window and pressing </a:t>
                </a:r>
                <a14:m>
                  <m:oMath xmlns:m="http://schemas.openxmlformats.org/officeDocument/2006/math">
                    <m:r>
                      <a:rPr lang="en-US" altLang="en-US" sz="1600" i="1" smtClean="0">
                        <a:latin typeface="Cambria Math" panose="02040503050406030204" pitchFamily="18" charset="0"/>
                        <a:ea typeface="Cambria Math" panose="02040503050406030204" pitchFamily="18" charset="0"/>
                      </a:rPr>
                      <m:t>↑</m:t>
                    </m:r>
                  </m:oMath>
                </a14:m>
                <a:endParaRPr lang="en-US" altLang="en-US" sz="16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Extra Light" panose="020B0204020104020204" pitchFamily="34" charset="0"/>
                </a:endParaRPr>
              </a:p>
            </p:txBody>
          </p:sp>
        </mc:Choice>
        <mc:Fallback xmlns="">
          <p:sp>
            <p:nvSpPr>
              <p:cNvPr id="4" name="Rectangle 1">
                <a:extLst>
                  <a:ext uri="{FF2B5EF4-FFF2-40B4-BE49-F238E27FC236}">
                    <a16:creationId xmlns:a16="http://schemas.microsoft.com/office/drawing/2014/main" id="{A5095EF2-CFEA-4008-6D43-95DE2A118041}"/>
                  </a:ext>
                </a:extLst>
              </p:cNvPr>
              <p:cNvSpPr>
                <a:spLocks noGrp="1" noRot="1" noChangeAspect="1" noMove="1" noResize="1" noEditPoints="1" noAdjustHandles="1" noChangeArrowheads="1" noChangeShapeType="1" noTextEdit="1"/>
              </p:cNvSpPr>
              <p:nvPr>
                <p:ph idx="1"/>
              </p:nvPr>
            </p:nvSpPr>
            <p:spPr bwMode="auto">
              <a:xfrm>
                <a:off x="1200912" y="1725599"/>
                <a:ext cx="9790176" cy="5262979"/>
              </a:xfrm>
              <a:prstGeom prst="rect">
                <a:avLst/>
              </a:prstGeom>
              <a:blipFill>
                <a:blip r:embed="rId2"/>
                <a:stretch>
                  <a:fillRect l="-311"/>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pic>
        <p:nvPicPr>
          <p:cNvPr id="6" name="Picture 5">
            <a:extLst>
              <a:ext uri="{FF2B5EF4-FFF2-40B4-BE49-F238E27FC236}">
                <a16:creationId xmlns:a16="http://schemas.microsoft.com/office/drawing/2014/main" id="{65E03404-F235-FBEC-FE87-7C2C809BCBD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Lst>
          </a:blip>
          <a:stretch>
            <a:fillRect/>
          </a:stretch>
        </p:blipFill>
        <p:spPr>
          <a:xfrm>
            <a:off x="5617956" y="2634696"/>
            <a:ext cx="4544268" cy="99655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DAC7C23C-A67D-BFCE-BC29-496D7E04D864}"/>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Lst>
          </a:blip>
          <a:stretch>
            <a:fillRect/>
          </a:stretch>
        </p:blipFill>
        <p:spPr>
          <a:xfrm>
            <a:off x="1917252" y="2554255"/>
            <a:ext cx="3097200" cy="1157432"/>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ACD76151-A679-595C-FFC8-262CDFD27C8C}"/>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Effect>
                      <a14:brightnessContrast contrast="20000"/>
                    </a14:imgEffect>
                  </a14:imgLayer>
                </a14:imgProps>
              </a:ext>
            </a:extLst>
          </a:blip>
          <a:stretch>
            <a:fillRect/>
          </a:stretch>
        </p:blipFill>
        <p:spPr>
          <a:xfrm>
            <a:off x="6096000" y="4532935"/>
            <a:ext cx="3644030" cy="1082491"/>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FCA40DAE-C8DF-255A-2468-658980F9F5C3}"/>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Effect>
                      <a14:brightnessContrast contrast="20000"/>
                    </a14:imgEffect>
                  </a14:imgLayer>
                </a14:imgProps>
              </a:ext>
            </a:extLst>
          </a:blip>
          <a:stretch>
            <a:fillRect/>
          </a:stretch>
        </p:blipFill>
        <p:spPr>
          <a:xfrm>
            <a:off x="1917252" y="4532935"/>
            <a:ext cx="3082452" cy="1073551"/>
          </a:xfrm>
          <a:prstGeom prst="rect">
            <a:avLst/>
          </a:prstGeom>
          <a:ln>
            <a:noFill/>
          </a:ln>
          <a:effectLst>
            <a:outerShdw blurRad="190500" algn="tl" rotWithShape="0">
              <a:srgbClr val="000000">
                <a:alpha val="70000"/>
              </a:srgbClr>
            </a:outerShdw>
          </a:effectLst>
        </p:spPr>
      </p:pic>
      <p:pic>
        <p:nvPicPr>
          <p:cNvPr id="15" name="Picture 2" descr="MATLAB Logo, symbol, meaning, history, PNG, brand">
            <a:extLst>
              <a:ext uri="{FF2B5EF4-FFF2-40B4-BE49-F238E27FC236}">
                <a16:creationId xmlns:a16="http://schemas.microsoft.com/office/drawing/2014/main" id="{00C2EECB-2896-B3C7-D503-48E2B4F9EB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UPES Logo (University of Petroleum and Energy Studies) | University ...">
            <a:extLst>
              <a:ext uri="{FF2B5EF4-FFF2-40B4-BE49-F238E27FC236}">
                <a16:creationId xmlns:a16="http://schemas.microsoft.com/office/drawing/2014/main" id="{0B3D6378-6BA8-BFED-9AF3-5F9A87BDFA4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D35ED9DC-3FDA-8301-C017-E4B9402CF029}"/>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C40E766D-936E-631B-2862-2AA7C6C49523}"/>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3637CB5D-A8F5-04FB-DE4B-7C6A9086D534}"/>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Tree>
    <p:extLst>
      <p:ext uri="{BB962C8B-B14F-4D97-AF65-F5344CB8AC3E}">
        <p14:creationId xmlns:p14="http://schemas.microsoft.com/office/powerpoint/2010/main" val="3466924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6BBB-361A-3C6D-264D-1EADEB860C85}"/>
              </a:ext>
            </a:extLst>
          </p:cNvPr>
          <p:cNvSpPr>
            <a:spLocks noGrp="1"/>
          </p:cNvSpPr>
          <p:nvPr>
            <p:ph type="title"/>
          </p:nvPr>
        </p:nvSpPr>
        <p:spPr>
          <a:xfrm>
            <a:off x="1163943" y="1090201"/>
            <a:ext cx="9144000" cy="1344168"/>
          </a:xfrm>
        </p:spPr>
        <p:txBody>
          <a:bodyPr/>
          <a:lstStyle/>
          <a:p>
            <a:r>
              <a:rPr lang="en-IN" dirty="0">
                <a:solidFill>
                  <a:srgbClr val="56A97F"/>
                </a:solidFill>
                <a:latin typeface="Abadi Extra Light" panose="020B0204020104020204" pitchFamily="34" charset="0"/>
              </a:rPr>
              <a:t>Order of </a:t>
            </a:r>
            <a:r>
              <a:rPr lang="en-IN" dirty="0">
                <a:solidFill>
                  <a:srgbClr val="3A6B9A"/>
                </a:solidFill>
                <a:latin typeface="Abadi Extra Light" panose="020B0204020104020204" pitchFamily="34" charset="0"/>
              </a:rPr>
              <a:t>Precedence</a:t>
            </a:r>
          </a:p>
        </p:txBody>
      </p:sp>
      <p:sp>
        <p:nvSpPr>
          <p:cNvPr id="4" name="Rectangle 1">
            <a:extLst>
              <a:ext uri="{FF2B5EF4-FFF2-40B4-BE49-F238E27FC236}">
                <a16:creationId xmlns:a16="http://schemas.microsoft.com/office/drawing/2014/main" id="{4C959FA6-D5E0-C092-F223-7CC4FDA02672}"/>
              </a:ext>
            </a:extLst>
          </p:cNvPr>
          <p:cNvSpPr>
            <a:spLocks noGrp="1" noChangeArrowheads="1"/>
          </p:cNvSpPr>
          <p:nvPr>
            <p:ph idx="1"/>
          </p:nvPr>
        </p:nvSpPr>
        <p:spPr bwMode="auto">
          <a:xfrm>
            <a:off x="1163943" y="1910344"/>
            <a:ext cx="9864114" cy="45217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4245" tIns="0"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badi Extra Light" panose="020B0204020104020204" pitchFamily="34" charset="0"/>
              </a:rPr>
              <a:t>The precedence rules for MATLAB operators are shown in this list, ordered from highest precedence level to lowest precedence level: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Extra Light" panose="020B0204020104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Abadi Extra Light" panose="020B0204020104020204" pitchFamily="34" charset="0"/>
              </a:rPr>
              <a:t>Parentheses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Abadi Extra Light" panose="020B0204020104020204" pitchFamily="34" charset="0"/>
              </a:rPr>
              <a:t>Transpose (.'), power (.^), complex conjugate transpose ('), matrix power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Abadi Extra Light" panose="020B0204020104020204" pitchFamily="34" charset="0"/>
              </a:rPr>
              <a:t>Power with unary minus (.^-), unary plus (.^+), or logical negation (.^~) as well as matrix power with unary minus (^-), unary plus (^+), or logical negation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Abadi Extra Light" panose="020B0204020104020204" pitchFamily="34" charset="0"/>
              </a:rPr>
              <a:t>Unary plus (+), unary minus (-), logical negation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Abadi Extra Light" panose="020B0204020104020204" pitchFamily="34" charset="0"/>
              </a:rPr>
              <a:t>Multiplication (.*), right division (./), left division (.\), matrix multiplication (*), matrix right division (/), matrix left division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Abadi Extra Light" panose="020B0204020104020204" pitchFamily="34" charset="0"/>
              </a:rPr>
              <a:t>Addition (+), subtraction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Abadi Extra Light" panose="020B0204020104020204" pitchFamily="34" charset="0"/>
              </a:rPr>
              <a:t>Colon operator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Abadi Extra Light" panose="020B0204020104020204" pitchFamily="34" charset="0"/>
              </a:rPr>
              <a:t>Less than (&lt;), less than or equal to (&lt;=), greater than (&gt;), greater than or equal to (&gt;=), equal to (==), not equal to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Abadi Extra Light" panose="020B0204020104020204" pitchFamily="34" charset="0"/>
              </a:rPr>
              <a:t>Element-wise AND (&amp;)</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Abadi Extra Light" panose="020B0204020104020204" pitchFamily="34" charset="0"/>
              </a:rPr>
              <a:t>Element-wise OR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Abadi Extra Light" panose="020B0204020104020204" pitchFamily="34" charset="0"/>
              </a:rPr>
              <a:t>Short-circuit AND (&amp;&amp;)</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Abadi Extra Light" panose="020B0204020104020204" pitchFamily="34" charset="0"/>
              </a:rPr>
              <a:t>Short-circuit OR (||)</a:t>
            </a:r>
          </a:p>
        </p:txBody>
      </p:sp>
      <p:pic>
        <p:nvPicPr>
          <p:cNvPr id="9" name="Picture 8">
            <a:extLst>
              <a:ext uri="{FF2B5EF4-FFF2-40B4-BE49-F238E27FC236}">
                <a16:creationId xmlns:a16="http://schemas.microsoft.com/office/drawing/2014/main" id="{48B3BA92-8A3B-57A7-4450-9A7F037B0DA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Lst>
          </a:blip>
          <a:stretch>
            <a:fillRect/>
          </a:stretch>
        </p:blipFill>
        <p:spPr>
          <a:xfrm>
            <a:off x="8278835" y="5339114"/>
            <a:ext cx="2749222" cy="1161644"/>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5CB0CB77-6D41-8CD8-2136-6851D3F098E2}"/>
              </a:ext>
            </a:extLst>
          </p:cNvPr>
          <p:cNvSpPr txBox="1"/>
          <p:nvPr/>
        </p:nvSpPr>
        <p:spPr>
          <a:xfrm>
            <a:off x="7138737" y="5596770"/>
            <a:ext cx="1315452" cy="646331"/>
          </a:xfrm>
          <a:prstGeom prst="rect">
            <a:avLst/>
          </a:prstGeom>
          <a:noFill/>
        </p:spPr>
        <p:txBody>
          <a:bodyPr wrap="square" rtlCol="0">
            <a:spAutoFit/>
          </a:bodyPr>
          <a:lstStyle/>
          <a:p>
            <a:r>
              <a:rPr lang="en-IN" dirty="0">
                <a:solidFill>
                  <a:srgbClr val="3A6B9A"/>
                </a:solidFill>
                <a:latin typeface="Abadi Extra Light" panose="020B0204020104020204" pitchFamily="34" charset="0"/>
              </a:rPr>
              <a:t>Illustrative</a:t>
            </a:r>
            <a:r>
              <a:rPr lang="en-IN" dirty="0">
                <a:latin typeface="Abadi Extra Light" panose="020B0204020104020204" pitchFamily="34" charset="0"/>
              </a:rPr>
              <a:t> </a:t>
            </a:r>
            <a:r>
              <a:rPr lang="en-IN" dirty="0">
                <a:solidFill>
                  <a:srgbClr val="56A97F"/>
                </a:solidFill>
                <a:latin typeface="Abadi Extra Light" panose="020B0204020104020204" pitchFamily="34" charset="0"/>
              </a:rPr>
              <a:t>Example</a:t>
            </a:r>
            <a:r>
              <a:rPr lang="en-IN" dirty="0">
                <a:latin typeface="Abadi Extra Light" panose="020B0204020104020204" pitchFamily="34" charset="0"/>
              </a:rPr>
              <a:t>:</a:t>
            </a:r>
          </a:p>
        </p:txBody>
      </p:sp>
      <p:pic>
        <p:nvPicPr>
          <p:cNvPr id="11" name="Picture 2" descr="MATLAB Logo, symbol, meaning, history, PNG, brand">
            <a:extLst>
              <a:ext uri="{FF2B5EF4-FFF2-40B4-BE49-F238E27FC236}">
                <a16:creationId xmlns:a16="http://schemas.microsoft.com/office/drawing/2014/main" id="{03C840AC-2949-2AF6-DED1-4ADD02CB54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6084" y="-6824"/>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UPES Logo (University of Petroleum and Energy Studies) | University ...">
            <a:extLst>
              <a:ext uri="{FF2B5EF4-FFF2-40B4-BE49-F238E27FC236}">
                <a16:creationId xmlns:a16="http://schemas.microsoft.com/office/drawing/2014/main" id="{CCFFC4A7-4F46-ECD9-3D09-FADF717453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9979" y="239494"/>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9781AD2-964C-2AB1-F052-F8D16085C89B}"/>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16D9D54-3302-30C5-E2EA-BC50A9AC99F7}"/>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5BBB3CE6-0E7A-C2CD-27C3-350D84C3A2B7}"/>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Tree>
    <p:extLst>
      <p:ext uri="{BB962C8B-B14F-4D97-AF65-F5344CB8AC3E}">
        <p14:creationId xmlns:p14="http://schemas.microsoft.com/office/powerpoint/2010/main" val="136510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9B11D-8906-CCAD-D429-891D60CA16DA}"/>
              </a:ext>
            </a:extLst>
          </p:cNvPr>
          <p:cNvSpPr>
            <a:spLocks noGrp="1"/>
          </p:cNvSpPr>
          <p:nvPr>
            <p:ph type="title"/>
          </p:nvPr>
        </p:nvSpPr>
        <p:spPr>
          <a:xfrm>
            <a:off x="1036641" y="1020599"/>
            <a:ext cx="9144000" cy="1344168"/>
          </a:xfrm>
        </p:spPr>
        <p:txBody>
          <a:bodyPr/>
          <a:lstStyle/>
          <a:p>
            <a:r>
              <a:rPr lang="en-IN" dirty="0">
                <a:solidFill>
                  <a:srgbClr val="56A97F"/>
                </a:solidFill>
                <a:latin typeface="Abadi Extra Light" panose="020B0204020104020204" pitchFamily="34" charset="0"/>
              </a:rPr>
              <a:t>Arrays and </a:t>
            </a:r>
            <a:r>
              <a:rPr lang="en-IN" dirty="0">
                <a:solidFill>
                  <a:srgbClr val="3A6B9A"/>
                </a:solidFill>
                <a:latin typeface="Abadi Extra Light" panose="020B0204020104020204" pitchFamily="34" charset="0"/>
              </a:rPr>
              <a:t>Matrices</a:t>
            </a:r>
          </a:p>
        </p:txBody>
      </p:sp>
      <p:sp>
        <p:nvSpPr>
          <p:cNvPr id="3" name="Content Placeholder 2">
            <a:extLst>
              <a:ext uri="{FF2B5EF4-FFF2-40B4-BE49-F238E27FC236}">
                <a16:creationId xmlns:a16="http://schemas.microsoft.com/office/drawing/2014/main" id="{194862C9-77F6-0784-DD00-370C6582BA0B}"/>
              </a:ext>
            </a:extLst>
          </p:cNvPr>
          <p:cNvSpPr>
            <a:spLocks noGrp="1"/>
          </p:cNvSpPr>
          <p:nvPr>
            <p:ph idx="1"/>
          </p:nvPr>
        </p:nvSpPr>
        <p:spPr>
          <a:xfrm>
            <a:off x="1036640" y="1993232"/>
            <a:ext cx="9888033" cy="3127248"/>
          </a:xfrm>
        </p:spPr>
        <p:txBody>
          <a:bodyPr>
            <a:normAutofit lnSpcReduction="10000"/>
          </a:bodyPr>
          <a:lstStyle/>
          <a:p>
            <a:r>
              <a:rPr lang="en-US" sz="2000" dirty="0">
                <a:latin typeface="Abadi Extra Light" panose="020B0204020104020204" pitchFamily="34" charset="0"/>
              </a:rPr>
              <a:t>All MATLAB variables are multidimensional arrays, no matter what type of data.</a:t>
            </a:r>
          </a:p>
          <a:p>
            <a:r>
              <a:rPr lang="en-US" altLang="en-US" sz="2000" dirty="0">
                <a:latin typeface="Abadi Extra Light" panose="020B0204020104020204" pitchFamily="34" charset="0"/>
              </a:rPr>
              <a:t>To create an array with six elements in a single row, separate the elements with either a comma (,) or a space or both.</a:t>
            </a:r>
          </a:p>
          <a:p>
            <a:endParaRPr lang="en-US" altLang="en-US" sz="2000" dirty="0">
              <a:latin typeface="Abadi Extra Light" panose="020B0204020104020204" pitchFamily="34" charset="0"/>
            </a:endParaRPr>
          </a:p>
          <a:p>
            <a:endParaRPr lang="en-US" altLang="en-US" sz="2000" dirty="0">
              <a:latin typeface="Abadi Extra Light" panose="020B0204020104020204" pitchFamily="34" charset="0"/>
            </a:endParaRPr>
          </a:p>
          <a:p>
            <a:endParaRPr lang="en-US" altLang="en-US" sz="2000" dirty="0">
              <a:latin typeface="Abadi Extra Light" panose="020B0204020104020204" pitchFamily="34" charset="0"/>
            </a:endParaRPr>
          </a:p>
          <a:p>
            <a:endParaRPr lang="en-US" altLang="en-US" sz="2000" dirty="0">
              <a:latin typeface="Abadi Extra Light" panose="020B0204020104020204" pitchFamily="34" charset="0"/>
            </a:endParaRPr>
          </a:p>
          <a:p>
            <a:r>
              <a:rPr lang="en-US" sz="2000" dirty="0">
                <a:latin typeface="Abadi Extra Light" panose="020B0204020104020204" pitchFamily="34" charset="0"/>
              </a:rPr>
              <a:t>To create a matrix that has multiple rows, we separate the rows with semicolons.</a:t>
            </a:r>
            <a:endParaRPr lang="en-US" altLang="en-US" sz="2000" dirty="0">
              <a:latin typeface="Abadi Extra Light" panose="020B0204020104020204" pitchFamily="34" charset="0"/>
            </a:endParaRPr>
          </a:p>
          <a:p>
            <a:endParaRPr lang="en-US" sz="2000" dirty="0">
              <a:latin typeface="Abadi Extra Light" panose="020B0204020104020204" pitchFamily="34" charset="0"/>
            </a:endParaRPr>
          </a:p>
          <a:p>
            <a:endParaRPr lang="en-IN" sz="2000" dirty="0">
              <a:latin typeface="Abadi Extra Light" panose="020B0204020104020204" pitchFamily="34" charset="0"/>
            </a:endParaRPr>
          </a:p>
        </p:txBody>
      </p:sp>
      <p:pic>
        <p:nvPicPr>
          <p:cNvPr id="6" name="Picture 5">
            <a:extLst>
              <a:ext uri="{FF2B5EF4-FFF2-40B4-BE49-F238E27FC236}">
                <a16:creationId xmlns:a16="http://schemas.microsoft.com/office/drawing/2014/main" id="{F7DD1DE0-E3D6-746F-CC0B-1A179D579E1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Lst>
          </a:blip>
          <a:stretch>
            <a:fillRect/>
          </a:stretch>
        </p:blipFill>
        <p:spPr>
          <a:xfrm>
            <a:off x="2162917" y="3278498"/>
            <a:ext cx="3817739" cy="1214736"/>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90FD0C24-1E8A-BE34-5E68-A8A39E61B7E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Lst>
          </a:blip>
          <a:stretch>
            <a:fillRect/>
          </a:stretch>
        </p:blipFill>
        <p:spPr>
          <a:xfrm>
            <a:off x="6563195" y="3275185"/>
            <a:ext cx="3248478" cy="1214736"/>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CD3C4D8C-F122-5539-E0B2-F4260E2646D8}"/>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contrast="20000"/>
                    </a14:imgEffect>
                  </a14:imgLayer>
                </a14:imgProps>
              </a:ext>
            </a:extLst>
          </a:blip>
          <a:stretch>
            <a:fillRect/>
          </a:stretch>
        </p:blipFill>
        <p:spPr>
          <a:xfrm>
            <a:off x="2904810" y="5227716"/>
            <a:ext cx="2333951" cy="1219370"/>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90A10849-8CB2-467F-B5AB-CFA91F80B346}"/>
              </a:ext>
            </a:extLst>
          </p:cNvPr>
          <p:cNvPicPr>
            <a:picLocks noChangeAspect="1"/>
          </p:cNvPicPr>
          <p:nvPr/>
        </p:nvPicPr>
        <p:blipFill>
          <a:blip r:embed="rId8"/>
          <a:stretch>
            <a:fillRect/>
          </a:stretch>
        </p:blipFill>
        <p:spPr>
          <a:xfrm>
            <a:off x="6096000" y="5655655"/>
            <a:ext cx="4343734" cy="357276"/>
          </a:xfrm>
          <a:prstGeom prst="rect">
            <a:avLst/>
          </a:prstGeom>
          <a:ln>
            <a:noFill/>
          </a:ln>
          <a:effectLst>
            <a:outerShdw blurRad="190500" algn="tl" rotWithShape="0">
              <a:srgbClr val="000000">
                <a:alpha val="70000"/>
              </a:srgbClr>
            </a:outerShdw>
          </a:effectLst>
        </p:spPr>
      </p:pic>
      <p:pic>
        <p:nvPicPr>
          <p:cNvPr id="13" name="Picture 2" descr="MATLAB Logo, symbol, meaning, history, PNG, brand">
            <a:extLst>
              <a:ext uri="{FF2B5EF4-FFF2-40B4-BE49-F238E27FC236}">
                <a16:creationId xmlns:a16="http://schemas.microsoft.com/office/drawing/2014/main" id="{F59BC820-79C2-67F8-BD99-45849AB6050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6084" y="-6824"/>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UPES Logo (University of Petroleum and Energy Studies) | University ...">
            <a:extLst>
              <a:ext uri="{FF2B5EF4-FFF2-40B4-BE49-F238E27FC236}">
                <a16:creationId xmlns:a16="http://schemas.microsoft.com/office/drawing/2014/main" id="{3DEC8066-D9A5-712A-9DB6-6E81945B6A5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99979" y="239494"/>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D6EEF169-DF53-9BDF-8220-EC57A3028254}"/>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5725661-849F-40A3-ECA5-8C0F02A7D514}"/>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EC381741-F613-E52C-B710-0AC7E0134F27}"/>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Tree>
    <p:extLst>
      <p:ext uri="{BB962C8B-B14F-4D97-AF65-F5344CB8AC3E}">
        <p14:creationId xmlns:p14="http://schemas.microsoft.com/office/powerpoint/2010/main" val="3882334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46B8-F771-0B46-569B-C3EC955E233A}"/>
              </a:ext>
            </a:extLst>
          </p:cNvPr>
          <p:cNvSpPr>
            <a:spLocks noGrp="1"/>
          </p:cNvSpPr>
          <p:nvPr>
            <p:ph type="title"/>
          </p:nvPr>
        </p:nvSpPr>
        <p:spPr>
          <a:xfrm>
            <a:off x="1100809" y="1068725"/>
            <a:ext cx="9144000" cy="1344168"/>
          </a:xfrm>
        </p:spPr>
        <p:txBody>
          <a:bodyPr/>
          <a:lstStyle/>
          <a:p>
            <a:r>
              <a:rPr lang="en-IN" dirty="0">
                <a:solidFill>
                  <a:srgbClr val="56A97F"/>
                </a:solidFill>
                <a:latin typeface="Abadi Extra Light" panose="020B0204020104020204" pitchFamily="34" charset="0"/>
              </a:rPr>
              <a:t>Arrays and </a:t>
            </a:r>
            <a:r>
              <a:rPr lang="en-IN" dirty="0">
                <a:solidFill>
                  <a:srgbClr val="3A6B9A"/>
                </a:solidFill>
                <a:latin typeface="Abadi Extra Light" panose="020B0204020104020204" pitchFamily="34" charset="0"/>
              </a:rPr>
              <a:t>Matrices</a:t>
            </a:r>
            <a:endParaRPr lang="en-IN" dirty="0"/>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B806DFD6-8837-8E80-9661-A1A6C32B44CA}"/>
                  </a:ext>
                </a:extLst>
              </p:cNvPr>
              <p:cNvSpPr>
                <a:spLocks noGrp="1" noChangeArrowheads="1"/>
              </p:cNvSpPr>
              <p:nvPr>
                <p:ph idx="1"/>
              </p:nvPr>
            </p:nvSpPr>
            <p:spPr bwMode="auto">
              <a:xfrm>
                <a:off x="1225298" y="1740809"/>
                <a:ext cx="6679612" cy="3416320"/>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badi Extra Light" panose="020B0204020104020204" pitchFamily="34" charset="0"/>
                  </a:rPr>
                  <a:t>Another way to create a matrix is to use a function, such as </a:t>
                </a:r>
                <a14:m>
                  <m:oMath xmlns:m="http://schemas.openxmlformats.org/officeDocument/2006/math">
                    <m:r>
                      <m:rPr>
                        <m:sty m:val="p"/>
                      </m:rPr>
                      <a:rPr lang="en-US" altLang="en-US" sz="2400" i="0" dirty="0" smtClean="0">
                        <a:latin typeface="Cambria Math" panose="02040503050406030204" pitchFamily="18" charset="0"/>
                      </a:rPr>
                      <m:t>ones</m:t>
                    </m:r>
                  </m:oMath>
                </a14:m>
                <a:r>
                  <a:rPr lang="en-US" altLang="en-US" sz="2400" dirty="0">
                    <a:latin typeface="Abadi Extra Light" panose="020B0204020104020204" pitchFamily="34" charset="0"/>
                  </a:rPr>
                  <a:t>, </a:t>
                </a:r>
                <a14:m>
                  <m:oMath xmlns:m="http://schemas.openxmlformats.org/officeDocument/2006/math">
                    <m:r>
                      <m:rPr>
                        <m:sty m:val="p"/>
                      </m:rPr>
                      <a:rPr lang="en-US" altLang="en-US" sz="2400" i="0" dirty="0" smtClean="0">
                        <a:latin typeface="Cambria Math" panose="02040503050406030204" pitchFamily="18" charset="0"/>
                      </a:rPr>
                      <m:t>zeros</m:t>
                    </m:r>
                  </m:oMath>
                </a14:m>
                <a:r>
                  <a:rPr lang="en-US" altLang="en-US" sz="2400" dirty="0">
                    <a:latin typeface="Abadi Extra Light" panose="020B0204020104020204" pitchFamily="34" charset="0"/>
                  </a:rPr>
                  <a:t>, or </a:t>
                </a:r>
                <a14:m>
                  <m:oMath xmlns:m="http://schemas.openxmlformats.org/officeDocument/2006/math">
                    <m:r>
                      <m:rPr>
                        <m:sty m:val="p"/>
                      </m:rPr>
                      <a:rPr lang="en-US" altLang="en-US" sz="2400" i="0" dirty="0" smtClean="0">
                        <a:latin typeface="Cambria Math" panose="02040503050406030204" pitchFamily="18" charset="0"/>
                      </a:rPr>
                      <m:t>rand</m:t>
                    </m:r>
                  </m:oMath>
                </a14:m>
                <a:r>
                  <a:rPr lang="en-US" altLang="en-US" sz="2400" dirty="0">
                    <a:latin typeface="Abadi Extra Light" panose="020B02040201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badi Extra Light" panose="020B0204020104020204" pitchFamily="34" charset="0"/>
                  </a:rPr>
                  <a:t>For example, let us create a </a:t>
                </a:r>
                <a14:m>
                  <m:oMath xmlns:m="http://schemas.openxmlformats.org/officeDocument/2006/math">
                    <m:r>
                      <a:rPr lang="en-US" altLang="en-US" sz="1800" i="1" dirty="0">
                        <a:latin typeface="Cambria Math" panose="02040503050406030204" pitchFamily="18" charset="0"/>
                      </a:rPr>
                      <m:t>3</m:t>
                    </m:r>
                    <m:r>
                      <a:rPr lang="en-IN" altLang="en-US" sz="1800" b="0" i="1" dirty="0" smtClean="0">
                        <a:latin typeface="Cambria Math" panose="02040503050406030204" pitchFamily="18" charset="0"/>
                      </a:rPr>
                      <m:t>×</m:t>
                    </m:r>
                    <m:r>
                      <a:rPr lang="en-US" altLang="en-US" sz="1800" i="1" dirty="0" smtClean="0">
                        <a:latin typeface="Cambria Math" panose="02040503050406030204" pitchFamily="18" charset="0"/>
                      </a:rPr>
                      <m:t>1</m:t>
                    </m:r>
                  </m:oMath>
                </a14:m>
                <a:r>
                  <a:rPr lang="en-US" altLang="en-US" sz="1800" dirty="0">
                    <a:latin typeface="Abadi Extra Light" panose="020B0204020104020204" pitchFamily="34" charset="0"/>
                  </a:rPr>
                  <a:t> column vector </a:t>
                </a:r>
                <a14:m>
                  <m:oMath xmlns:m="http://schemas.openxmlformats.org/officeDocument/2006/math">
                    <m:r>
                      <m:rPr>
                        <m:sty m:val="p"/>
                      </m:rPr>
                      <a:rPr lang="en-IN" altLang="en-US" sz="1800" b="0" i="0" smtClean="0">
                        <a:latin typeface="Cambria Math" panose="02040503050406030204" pitchFamily="18" charset="0"/>
                      </a:rPr>
                      <m:t>k</m:t>
                    </m:r>
                  </m:oMath>
                </a14:m>
                <a:r>
                  <a:rPr lang="en-US" altLang="en-US" sz="1800" dirty="0">
                    <a:latin typeface="Abadi Extra Light" panose="020B0204020104020204" pitchFamily="34" charset="0"/>
                  </a:rPr>
                  <a:t> of zeros, </a:t>
                </a:r>
                <a14:m>
                  <m:oMath xmlns:m="http://schemas.openxmlformats.org/officeDocument/2006/math">
                    <m:r>
                      <a:rPr lang="en-IN" altLang="en-US" sz="1800" b="0" i="1" smtClean="0">
                        <a:latin typeface="Cambria Math" panose="02040503050406030204" pitchFamily="18" charset="0"/>
                      </a:rPr>
                      <m:t>1×2</m:t>
                    </m:r>
                  </m:oMath>
                </a14:m>
                <a:r>
                  <a:rPr lang="en-US" altLang="en-US" sz="1800" dirty="0">
                    <a:latin typeface="Abadi Extra Light" panose="020B0204020104020204" pitchFamily="34" charset="0"/>
                  </a:rPr>
                  <a:t> row vector </a:t>
                </a:r>
                <a14:m>
                  <m:oMath xmlns:m="http://schemas.openxmlformats.org/officeDocument/2006/math">
                    <m:r>
                      <m:rPr>
                        <m:sty m:val="p"/>
                      </m:rPr>
                      <a:rPr lang="en-IN" altLang="en-US" sz="1800" b="0" i="0" smtClean="0">
                        <a:latin typeface="Cambria Math" panose="02040503050406030204" pitchFamily="18" charset="0"/>
                      </a:rPr>
                      <m:t>l</m:t>
                    </m:r>
                  </m:oMath>
                </a14:m>
                <a:r>
                  <a:rPr lang="en-US" altLang="en-US" sz="1800" dirty="0">
                    <a:latin typeface="Abadi Extra Light" panose="020B0204020104020204" pitchFamily="34" charset="0"/>
                  </a:rPr>
                  <a:t> of ones and </a:t>
                </a:r>
                <a14:m>
                  <m:oMath xmlns:m="http://schemas.openxmlformats.org/officeDocument/2006/math">
                    <m:r>
                      <a:rPr lang="en-IN" altLang="en-US" sz="1800" b="0" i="1" smtClean="0">
                        <a:latin typeface="Cambria Math" panose="02040503050406030204" pitchFamily="18" charset="0"/>
                      </a:rPr>
                      <m:t>2×2</m:t>
                    </m:r>
                  </m:oMath>
                </a14:m>
                <a:r>
                  <a:rPr lang="en-US" altLang="en-US" sz="1800" dirty="0">
                    <a:latin typeface="Abadi Extra Light" panose="020B0204020104020204" pitchFamily="34" charset="0"/>
                  </a:rPr>
                  <a:t> matrix </a:t>
                </a:r>
                <a14:m>
                  <m:oMath xmlns:m="http://schemas.openxmlformats.org/officeDocument/2006/math">
                    <m:r>
                      <m:rPr>
                        <m:sty m:val="p"/>
                      </m:rPr>
                      <a:rPr lang="en-IN" altLang="en-US" sz="1800" b="0" i="0" smtClean="0">
                        <a:latin typeface="Cambria Math" panose="02040503050406030204" pitchFamily="18" charset="0"/>
                      </a:rPr>
                      <m:t>m</m:t>
                    </m:r>
                  </m:oMath>
                </a14:m>
                <a:r>
                  <a:rPr lang="en-US" altLang="en-US" sz="1800" dirty="0">
                    <a:latin typeface="Abadi Extra Light" panose="020B0204020104020204" pitchFamily="34" charset="0"/>
                  </a:rPr>
                  <a:t> of randomized entries.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badi Extra Light" panose="020B0204020104020204" pitchFamily="34" charset="0"/>
                </a:endParaRPr>
              </a:p>
              <a:p>
                <a:pPr marL="0" indent="0">
                  <a:lnSpc>
                    <a:spcPct val="100000"/>
                  </a:lnSpc>
                  <a:buClrTx/>
                  <a:buNone/>
                </a:pPr>
                <a:r>
                  <a:rPr lang="en-US" altLang="en-US" sz="2400" dirty="0">
                    <a:latin typeface="Abadi Extra Light" panose="020B0204020104020204" pitchFamily="34" charset="0"/>
                  </a:rPr>
                  <a:t>MATLAB allows you to process all of the values in a matrix using a single arithmetic operator or function, like the sine or exponent of a matrix.</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badi Extra Light" panose="020B0204020104020204" pitchFamily="34" charset="0"/>
                </a:endParaRPr>
              </a:p>
            </p:txBody>
          </p:sp>
        </mc:Choice>
        <mc:Fallback xmlns="">
          <p:sp>
            <p:nvSpPr>
              <p:cNvPr id="4" name="Rectangle 1">
                <a:extLst>
                  <a:ext uri="{FF2B5EF4-FFF2-40B4-BE49-F238E27FC236}">
                    <a16:creationId xmlns:a16="http://schemas.microsoft.com/office/drawing/2014/main" id="{B806DFD6-8837-8E80-9661-A1A6C32B44CA}"/>
                  </a:ext>
                </a:extLst>
              </p:cNvPr>
              <p:cNvSpPr>
                <a:spLocks noGrp="1" noRot="1" noChangeAspect="1" noMove="1" noResize="1" noEditPoints="1" noAdjustHandles="1" noChangeArrowheads="1" noChangeShapeType="1" noTextEdit="1"/>
              </p:cNvSpPr>
              <p:nvPr>
                <p:ph idx="1"/>
              </p:nvPr>
            </p:nvSpPr>
            <p:spPr bwMode="auto">
              <a:xfrm>
                <a:off x="1225298" y="1740809"/>
                <a:ext cx="6679612" cy="3416320"/>
              </a:xfrm>
              <a:prstGeom prst="rect">
                <a:avLst/>
              </a:prstGeom>
              <a:blipFill>
                <a:blip r:embed="rId2"/>
                <a:stretch>
                  <a:fillRect l="-1369" t="-1250"/>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pic>
        <p:nvPicPr>
          <p:cNvPr id="6" name="Picture 5">
            <a:extLst>
              <a:ext uri="{FF2B5EF4-FFF2-40B4-BE49-F238E27FC236}">
                <a16:creationId xmlns:a16="http://schemas.microsoft.com/office/drawing/2014/main" id="{93B18BBF-99E3-DC7C-8C66-DA65F7162A6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Lst>
          </a:blip>
          <a:stretch>
            <a:fillRect/>
          </a:stretch>
        </p:blipFill>
        <p:spPr>
          <a:xfrm>
            <a:off x="8210359" y="1183940"/>
            <a:ext cx="2756343" cy="5020481"/>
          </a:xfrm>
          <a:prstGeom prst="rect">
            <a:avLst/>
          </a:prstGeom>
          <a:ln>
            <a:noFill/>
          </a:ln>
          <a:effectLst>
            <a:outerShdw blurRad="190500" algn="tl" rotWithShape="0">
              <a:srgbClr val="000000">
                <a:alpha val="70000"/>
              </a:srgbClr>
            </a:outerShdw>
          </a:effectLst>
        </p:spPr>
      </p:pic>
      <p:sp>
        <p:nvSpPr>
          <p:cNvPr id="8" name="Rectangle 3">
            <a:extLst>
              <a:ext uri="{FF2B5EF4-FFF2-40B4-BE49-F238E27FC236}">
                <a16:creationId xmlns:a16="http://schemas.microsoft.com/office/drawing/2014/main" id="{2024F36D-E1B7-AC9A-4D0C-F58575B1D67C}"/>
              </a:ext>
            </a:extLst>
          </p:cNvPr>
          <p:cNvSpPr>
            <a:spLocks noChangeArrowheads="1"/>
          </p:cNvSpPr>
          <p:nvPr/>
        </p:nvSpPr>
        <p:spPr bwMode="auto">
          <a:xfrm>
            <a:off x="0" y="457200"/>
            <a:ext cx="8818563" cy="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FDD433E7-2B29-4BC2-41FC-1B89C174E56C}"/>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Effect>
                      <a14:brightnessContrast contrast="40000"/>
                    </a14:imgEffect>
                  </a14:imgLayer>
                </a14:imgProps>
              </a:ext>
            </a:extLst>
          </a:blip>
          <a:stretch>
            <a:fillRect/>
          </a:stretch>
        </p:blipFill>
        <p:spPr>
          <a:xfrm>
            <a:off x="1711947" y="5108892"/>
            <a:ext cx="2314199" cy="1291907"/>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2867AB4C-1788-616F-C589-6EC12CC658E3}"/>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Effect>
                      <a14:brightnessContrast contrast="40000"/>
                    </a14:imgEffect>
                  </a14:imgLayer>
                </a14:imgProps>
              </a:ext>
            </a:extLst>
          </a:blip>
          <a:stretch>
            <a:fillRect/>
          </a:stretch>
        </p:blipFill>
        <p:spPr>
          <a:xfrm>
            <a:off x="4808429" y="5108892"/>
            <a:ext cx="2137803" cy="1290389"/>
          </a:xfrm>
          <a:prstGeom prst="rect">
            <a:avLst/>
          </a:prstGeom>
          <a:ln>
            <a:noFill/>
          </a:ln>
          <a:effectLst>
            <a:outerShdw blurRad="190500" algn="tl" rotWithShape="0">
              <a:srgbClr val="000000">
                <a:alpha val="70000"/>
              </a:srgbClr>
            </a:outerShdw>
          </a:effectLst>
        </p:spPr>
      </p:pic>
      <p:pic>
        <p:nvPicPr>
          <p:cNvPr id="13" name="Picture 2" descr="MATLAB Logo, symbol, meaning, history, PNG, brand">
            <a:extLst>
              <a:ext uri="{FF2B5EF4-FFF2-40B4-BE49-F238E27FC236}">
                <a16:creationId xmlns:a16="http://schemas.microsoft.com/office/drawing/2014/main" id="{6DC0AD4A-4DF2-9A6B-57E1-EE69695D0E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6084" y="-6824"/>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UPES Logo (University of Petroleum and Energy Studies) | University ...">
            <a:extLst>
              <a:ext uri="{FF2B5EF4-FFF2-40B4-BE49-F238E27FC236}">
                <a16:creationId xmlns:a16="http://schemas.microsoft.com/office/drawing/2014/main" id="{D2842199-E4F9-0837-C0DF-224D9ECE6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99979" y="239494"/>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5CA1F022-81B5-AD7F-2975-6D29AA35B57F}"/>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12E0194-2FC6-7D78-2AEC-CDAADA6F030C}"/>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A3664295-0072-D176-1F01-3616AA4FD84E}"/>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Tree>
    <p:extLst>
      <p:ext uri="{BB962C8B-B14F-4D97-AF65-F5344CB8AC3E}">
        <p14:creationId xmlns:p14="http://schemas.microsoft.com/office/powerpoint/2010/main" val="4257990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46B8-F771-0B46-569B-C3EC955E233A}"/>
              </a:ext>
            </a:extLst>
          </p:cNvPr>
          <p:cNvSpPr>
            <a:spLocks noGrp="1"/>
          </p:cNvSpPr>
          <p:nvPr>
            <p:ph type="title"/>
          </p:nvPr>
        </p:nvSpPr>
        <p:spPr>
          <a:xfrm>
            <a:off x="1100809" y="1011575"/>
            <a:ext cx="9144000" cy="1344168"/>
          </a:xfrm>
        </p:spPr>
        <p:txBody>
          <a:bodyPr/>
          <a:lstStyle/>
          <a:p>
            <a:r>
              <a:rPr lang="en-IN" dirty="0">
                <a:solidFill>
                  <a:srgbClr val="56A97F"/>
                </a:solidFill>
                <a:latin typeface="Abadi Extra Light" panose="020B0204020104020204" pitchFamily="34" charset="0"/>
              </a:rPr>
              <a:t>Arrays and </a:t>
            </a:r>
            <a:r>
              <a:rPr lang="en-IN" dirty="0">
                <a:solidFill>
                  <a:srgbClr val="3A6B9A"/>
                </a:solidFill>
                <a:latin typeface="Abadi Extra Light" panose="020B0204020104020204" pitchFamily="34" charset="0"/>
              </a:rPr>
              <a:t>Matrices</a:t>
            </a:r>
            <a:endParaRPr lang="en-IN" dirty="0"/>
          </a:p>
        </p:txBody>
      </p:sp>
      <p:sp>
        <p:nvSpPr>
          <p:cNvPr id="4" name="Rectangle 1">
            <a:extLst>
              <a:ext uri="{FF2B5EF4-FFF2-40B4-BE49-F238E27FC236}">
                <a16:creationId xmlns:a16="http://schemas.microsoft.com/office/drawing/2014/main" id="{B806DFD6-8837-8E80-9661-A1A6C32B44CA}"/>
              </a:ext>
            </a:extLst>
          </p:cNvPr>
          <p:cNvSpPr>
            <a:spLocks noGrp="1" noChangeArrowheads="1"/>
          </p:cNvSpPr>
          <p:nvPr>
            <p:ph idx="1"/>
          </p:nvPr>
        </p:nvSpPr>
        <p:spPr bwMode="auto">
          <a:xfrm>
            <a:off x="1160319" y="1783578"/>
            <a:ext cx="667961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badi Extra Light" panose="020B0204020104020204" pitchFamily="34" charset="0"/>
              </a:rPr>
              <a:t>We can transpose a matrix:</a:t>
            </a:r>
          </a:p>
        </p:txBody>
      </p:sp>
      <p:sp>
        <p:nvSpPr>
          <p:cNvPr id="8" name="Rectangle 3">
            <a:extLst>
              <a:ext uri="{FF2B5EF4-FFF2-40B4-BE49-F238E27FC236}">
                <a16:creationId xmlns:a16="http://schemas.microsoft.com/office/drawing/2014/main" id="{2024F36D-E1B7-AC9A-4D0C-F58575B1D67C}"/>
              </a:ext>
            </a:extLst>
          </p:cNvPr>
          <p:cNvSpPr>
            <a:spLocks noChangeArrowheads="1"/>
          </p:cNvSpPr>
          <p:nvPr/>
        </p:nvSpPr>
        <p:spPr bwMode="auto">
          <a:xfrm>
            <a:off x="0" y="457200"/>
            <a:ext cx="8818563" cy="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FDD433E7-2B29-4BC2-41FC-1B89C174E56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3252181" y="2412893"/>
            <a:ext cx="2314199" cy="1291907"/>
          </a:xfrm>
          <a:prstGeom prst="rect">
            <a:avLst/>
          </a:prstGeom>
          <a:ln>
            <a:noFill/>
          </a:ln>
          <a:effectLst>
            <a:outerShdw blurRad="190500" algn="tl" rotWithShape="0">
              <a:srgbClr val="000000">
                <a:alpha val="70000"/>
              </a:srgbClr>
            </a:outerShdw>
          </a:effectLst>
        </p:spPr>
      </p:pic>
      <p:pic>
        <p:nvPicPr>
          <p:cNvPr id="13" name="Picture 2" descr="MATLAB Logo, symbol, meaning, history, PNG, brand">
            <a:extLst>
              <a:ext uri="{FF2B5EF4-FFF2-40B4-BE49-F238E27FC236}">
                <a16:creationId xmlns:a16="http://schemas.microsoft.com/office/drawing/2014/main" id="{6DC0AD4A-4DF2-9A6B-57E1-EE69695D0E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6084" y="-6824"/>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UPES Logo (University of Petroleum and Energy Studies) | University ...">
            <a:extLst>
              <a:ext uri="{FF2B5EF4-FFF2-40B4-BE49-F238E27FC236}">
                <a16:creationId xmlns:a16="http://schemas.microsoft.com/office/drawing/2014/main" id="{D2842199-E4F9-0837-C0DF-224D9ECE60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9979" y="239494"/>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5CA1F022-81B5-AD7F-2975-6D29AA35B57F}"/>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12E0194-2FC6-7D78-2AEC-CDAADA6F030C}"/>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A3664295-0072-D176-1F01-3616AA4FD84E}"/>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pic>
        <p:nvPicPr>
          <p:cNvPr id="5" name="Picture 4">
            <a:extLst>
              <a:ext uri="{FF2B5EF4-FFF2-40B4-BE49-F238E27FC236}">
                <a16:creationId xmlns:a16="http://schemas.microsoft.com/office/drawing/2014/main" id="{D212344C-006F-7D3F-102B-2ED019700C7B}"/>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Lst>
          </a:blip>
          <a:stretch>
            <a:fillRect/>
          </a:stretch>
        </p:blipFill>
        <p:spPr>
          <a:xfrm>
            <a:off x="6649029" y="2416724"/>
            <a:ext cx="2169534" cy="1288076"/>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18797E97-4FEF-5AC3-5BCD-44979721421C}"/>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Effect>
                      <a14:brightnessContrast contrast="40000"/>
                    </a14:imgEffect>
                  </a14:imgLayer>
                </a14:imgProps>
              </a:ext>
            </a:extLst>
          </a:blip>
          <a:stretch>
            <a:fillRect/>
          </a:stretch>
        </p:blipFill>
        <p:spPr>
          <a:xfrm>
            <a:off x="5115246" y="4554517"/>
            <a:ext cx="2168157" cy="1291907"/>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AF25D675-DE72-1799-67F8-C5262E1EC64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2399881" y="4554518"/>
            <a:ext cx="2314199" cy="1291907"/>
          </a:xfrm>
          <a:prstGeom prst="rect">
            <a:avLst/>
          </a:prstGeom>
          <a:ln>
            <a:noFill/>
          </a:ln>
          <a:effectLst>
            <a:outerShdw blurRad="190500" algn="tl" rotWithShape="0">
              <a:srgbClr val="000000">
                <a:alpha val="70000"/>
              </a:srgbClr>
            </a:outerShdw>
          </a:effectLst>
        </p:spPr>
      </p:pic>
      <p:sp>
        <p:nvSpPr>
          <p:cNvPr id="18" name="Rectangle 1">
            <a:extLst>
              <a:ext uri="{FF2B5EF4-FFF2-40B4-BE49-F238E27FC236}">
                <a16:creationId xmlns:a16="http://schemas.microsoft.com/office/drawing/2014/main" id="{8E9B5BC9-6A7C-6C35-1080-358D2A00DC70}"/>
              </a:ext>
            </a:extLst>
          </p:cNvPr>
          <p:cNvSpPr txBox="1">
            <a:spLocks noChangeArrowheads="1"/>
          </p:cNvSpPr>
          <p:nvPr/>
        </p:nvSpPr>
        <p:spPr bwMode="auto">
          <a:xfrm>
            <a:off x="1160319" y="3861355"/>
            <a:ext cx="667961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65760" indent="-365760" algn="l" defTabSz="914400" rtl="0" eaLnBrk="0" fontAlgn="base" latinLnBrk="0" hangingPunct="0">
              <a:lnSpc>
                <a:spcPct val="105000"/>
              </a:lnSpc>
              <a:spcBef>
                <a:spcPct val="0"/>
              </a:spcBef>
              <a:spcAft>
                <a:spcPct val="0"/>
              </a:spcAft>
              <a:buClr>
                <a:schemeClr val="accent5"/>
              </a:buClr>
              <a:buFont typeface="Avenir Next LT Pro" panose="020B0504020202020204" pitchFamily="34" charset="0"/>
              <a:buChar char="+"/>
              <a:defRPr sz="2600" kern="1200">
                <a:solidFill>
                  <a:schemeClr val="tx1"/>
                </a:solidFill>
                <a:latin typeface="Arial" panose="020B0604020202020204" pitchFamily="34" charset="0"/>
                <a:ea typeface="+mn-ea"/>
                <a:cs typeface="+mn-cs"/>
              </a:defRPr>
            </a:lvl1pPr>
            <a:lvl2pPr marL="365760" indent="0" algn="l" defTabSz="914400" rtl="0" eaLnBrk="0" fontAlgn="base" latinLnBrk="0" hangingPunct="0">
              <a:lnSpc>
                <a:spcPct val="105000"/>
              </a:lnSpc>
              <a:spcBef>
                <a:spcPct val="0"/>
              </a:spcBef>
              <a:spcAft>
                <a:spcPct val="0"/>
              </a:spcAft>
              <a:buFont typeface="Arial" panose="020B0604020202020204" pitchFamily="34" charset="0"/>
              <a:buNone/>
              <a:defRPr sz="2000" kern="1200">
                <a:solidFill>
                  <a:schemeClr val="tx1"/>
                </a:solidFill>
                <a:latin typeface="Arial" panose="020B0604020202020204" pitchFamily="34" charset="0"/>
                <a:ea typeface="+mn-ea"/>
                <a:cs typeface="+mn-cs"/>
              </a:defRPr>
            </a:lvl2pPr>
            <a:lvl3pPr marL="640080" indent="-274320" algn="l" defTabSz="914400" rtl="0" eaLnBrk="0" fontAlgn="base" latinLnBrk="0" hangingPunct="0">
              <a:lnSpc>
                <a:spcPct val="105000"/>
              </a:lnSpc>
              <a:spcBef>
                <a:spcPct val="0"/>
              </a:spcBef>
              <a:spcAft>
                <a:spcPct val="0"/>
              </a:spcAft>
              <a:buClr>
                <a:schemeClr val="accent5"/>
              </a:buClr>
              <a:buFont typeface="Avenir Next LT Pro" panose="020B0504020202020204" pitchFamily="34" charset="0"/>
              <a:buChar char="+"/>
              <a:defRPr sz="2000" kern="1200">
                <a:solidFill>
                  <a:schemeClr val="tx1"/>
                </a:solidFill>
                <a:latin typeface="Arial" panose="020B0604020202020204" pitchFamily="34" charset="0"/>
                <a:ea typeface="+mn-ea"/>
                <a:cs typeface="+mn-cs"/>
              </a:defRPr>
            </a:lvl3pPr>
            <a:lvl4pPr marL="640080" indent="0" algn="l" defTabSz="914400" rtl="0" eaLnBrk="0" fontAlgn="base" latinLnBrk="0" hangingPunct="0">
              <a:lnSpc>
                <a:spcPct val="105000"/>
              </a:lnSpc>
              <a:spcBef>
                <a:spcPct val="0"/>
              </a:spcBef>
              <a:spcAft>
                <a:spcPct val="0"/>
              </a:spcAft>
              <a:buFontTx/>
              <a:buNone/>
              <a:defRPr sz="1800" i="1" kern="1200">
                <a:solidFill>
                  <a:schemeClr val="tx1"/>
                </a:solidFill>
                <a:latin typeface="Arial" panose="020B0604020202020204" pitchFamily="34" charset="0"/>
                <a:ea typeface="+mn-ea"/>
                <a:cs typeface="+mn-cs"/>
              </a:defRPr>
            </a:lvl4pPr>
            <a:lvl5pPr marL="886968" indent="-274320" algn="l" defTabSz="914400" rtl="0" eaLnBrk="0" fontAlgn="base" latinLnBrk="0" hangingPunct="0">
              <a:lnSpc>
                <a:spcPct val="105000"/>
              </a:lnSpc>
              <a:spcBef>
                <a:spcPct val="0"/>
              </a:spcBef>
              <a:spcAft>
                <a:spcPct val="0"/>
              </a:spcAft>
              <a:buClr>
                <a:schemeClr val="accent5"/>
              </a:buClr>
              <a:buFont typeface="Avenir Next LT Pro" panose="020B05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ClrTx/>
              <a:buFontTx/>
              <a:buNone/>
            </a:pPr>
            <a:r>
              <a:rPr lang="en-US" altLang="en-US" sz="2000" dirty="0">
                <a:latin typeface="Abadi Extra Light" panose="020B0204020104020204" pitchFamily="34" charset="0"/>
              </a:rPr>
              <a:t>We can find the inverse of a matrix:</a:t>
            </a:r>
          </a:p>
        </p:txBody>
      </p:sp>
      <p:pic>
        <p:nvPicPr>
          <p:cNvPr id="20" name="Picture 19">
            <a:extLst>
              <a:ext uri="{FF2B5EF4-FFF2-40B4-BE49-F238E27FC236}">
                <a16:creationId xmlns:a16="http://schemas.microsoft.com/office/drawing/2014/main" id="{9AF3DE60-D6CC-4C3F-F6AD-6F461BE50B3A}"/>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Effect>
                      <a14:brightnessContrast contrast="40000"/>
                    </a14:imgEffect>
                  </a14:imgLayer>
                </a14:imgProps>
              </a:ext>
            </a:extLst>
          </a:blip>
          <a:stretch>
            <a:fillRect/>
          </a:stretch>
        </p:blipFill>
        <p:spPr>
          <a:xfrm>
            <a:off x="7703618" y="4554517"/>
            <a:ext cx="2181605" cy="128807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9475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46B8-F771-0B46-569B-C3EC955E233A}"/>
              </a:ext>
            </a:extLst>
          </p:cNvPr>
          <p:cNvSpPr>
            <a:spLocks noGrp="1"/>
          </p:cNvSpPr>
          <p:nvPr>
            <p:ph type="title"/>
          </p:nvPr>
        </p:nvSpPr>
        <p:spPr>
          <a:xfrm>
            <a:off x="1100809" y="1011575"/>
            <a:ext cx="9144000" cy="1344168"/>
          </a:xfrm>
        </p:spPr>
        <p:txBody>
          <a:bodyPr/>
          <a:lstStyle/>
          <a:p>
            <a:r>
              <a:rPr lang="en-IN" dirty="0">
                <a:solidFill>
                  <a:srgbClr val="56A97F"/>
                </a:solidFill>
                <a:latin typeface="Abadi Extra Light" panose="020B0204020104020204" pitchFamily="34" charset="0"/>
              </a:rPr>
              <a:t>Arrays and </a:t>
            </a:r>
            <a:r>
              <a:rPr lang="en-IN" dirty="0">
                <a:solidFill>
                  <a:srgbClr val="3A6B9A"/>
                </a:solidFill>
                <a:latin typeface="Abadi Extra Light" panose="020B0204020104020204" pitchFamily="34" charset="0"/>
              </a:rPr>
              <a:t>Matrices</a:t>
            </a:r>
            <a:endParaRPr lang="en-IN" dirty="0"/>
          </a:p>
        </p:txBody>
      </p:sp>
      <p:sp>
        <p:nvSpPr>
          <p:cNvPr id="4" name="Rectangle 1">
            <a:extLst>
              <a:ext uri="{FF2B5EF4-FFF2-40B4-BE49-F238E27FC236}">
                <a16:creationId xmlns:a16="http://schemas.microsoft.com/office/drawing/2014/main" id="{B806DFD6-8837-8E80-9661-A1A6C32B44CA}"/>
              </a:ext>
            </a:extLst>
          </p:cNvPr>
          <p:cNvSpPr>
            <a:spLocks noGrp="1" noChangeArrowheads="1"/>
          </p:cNvSpPr>
          <p:nvPr>
            <p:ph idx="1"/>
          </p:nvPr>
        </p:nvSpPr>
        <p:spPr bwMode="auto">
          <a:xfrm>
            <a:off x="1100809" y="1750874"/>
            <a:ext cx="9990382"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i="1" dirty="0">
                <a:latin typeface="Californian FB" panose="0207040306080B030204" pitchFamily="18" charset="0"/>
              </a:rPr>
              <a:t>Concatenation</a:t>
            </a:r>
            <a:r>
              <a:rPr lang="en-US" altLang="en-US" sz="2000" dirty="0">
                <a:latin typeface="Abadi Extra Light" panose="020B0204020104020204" pitchFamily="34" charset="0"/>
              </a:rPr>
              <a:t> is the process of joining arrays to make larger ones. In fact, you made your first array by concatenating its individual elements. </a:t>
            </a:r>
            <a:r>
              <a:rPr lang="en-US" sz="2000" dirty="0">
                <a:latin typeface="Abadi Extra Light" panose="020B0204020104020204" pitchFamily="34" charset="0"/>
              </a:rPr>
              <a:t>Concatenating arrays next to one another using commas is called horizontal concatenation. Each array must have the same number of rows. Similarly, when the arrays have the same number of columns, you can concatenate vertically using semicolons.</a:t>
            </a:r>
            <a:endParaRPr lang="en-US" altLang="en-US" sz="20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badi Extra Light" panose="020B0204020104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dirty="0">
                <a:solidFill>
                  <a:srgbClr val="3A6B9A"/>
                </a:solidFill>
                <a:latin typeface="Abadi Extra Light" panose="020B0204020104020204" pitchFamily="34" charset="0"/>
              </a:rPr>
              <a:t>The pair of square brackets [] is the concatenation operator. </a:t>
            </a:r>
          </a:p>
        </p:txBody>
      </p:sp>
      <p:sp>
        <p:nvSpPr>
          <p:cNvPr id="8" name="Rectangle 3">
            <a:extLst>
              <a:ext uri="{FF2B5EF4-FFF2-40B4-BE49-F238E27FC236}">
                <a16:creationId xmlns:a16="http://schemas.microsoft.com/office/drawing/2014/main" id="{2024F36D-E1B7-AC9A-4D0C-F58575B1D67C}"/>
              </a:ext>
            </a:extLst>
          </p:cNvPr>
          <p:cNvSpPr>
            <a:spLocks noChangeArrowheads="1"/>
          </p:cNvSpPr>
          <p:nvPr/>
        </p:nvSpPr>
        <p:spPr bwMode="auto">
          <a:xfrm>
            <a:off x="0" y="457200"/>
            <a:ext cx="8818563" cy="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2" descr="MATLAB Logo, symbol, meaning, history, PNG, brand">
            <a:extLst>
              <a:ext uri="{FF2B5EF4-FFF2-40B4-BE49-F238E27FC236}">
                <a16:creationId xmlns:a16="http://schemas.microsoft.com/office/drawing/2014/main" id="{6DC0AD4A-4DF2-9A6B-57E1-EE69695D0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084" y="-6824"/>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UPES Logo (University of Petroleum and Energy Studies) | University ...">
            <a:extLst>
              <a:ext uri="{FF2B5EF4-FFF2-40B4-BE49-F238E27FC236}">
                <a16:creationId xmlns:a16="http://schemas.microsoft.com/office/drawing/2014/main" id="{D2842199-E4F9-0837-C0DF-224D9ECE6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979" y="239494"/>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5CA1F022-81B5-AD7F-2975-6D29AA35B57F}"/>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12E0194-2FC6-7D78-2AEC-CDAADA6F030C}"/>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A3664295-0072-D176-1F01-3616AA4FD84E}"/>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pic>
        <p:nvPicPr>
          <p:cNvPr id="7" name="Picture 6">
            <a:extLst>
              <a:ext uri="{FF2B5EF4-FFF2-40B4-BE49-F238E27FC236}">
                <a16:creationId xmlns:a16="http://schemas.microsoft.com/office/drawing/2014/main" id="{9C64A7C9-5EF2-0CEE-8A25-783815C5F72A}"/>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tretch>
            <a:fillRect/>
          </a:stretch>
        </p:blipFill>
        <p:spPr>
          <a:xfrm>
            <a:off x="4733458" y="4096657"/>
            <a:ext cx="5511351" cy="1857934"/>
          </a:xfrm>
          <a:prstGeom prst="rect">
            <a:avLst/>
          </a:prstGeom>
          <a:ln>
            <a:noFill/>
          </a:ln>
          <a:effectLst>
            <a:outerShdw blurRad="190500" algn="tl" rotWithShape="0">
              <a:srgbClr val="000000">
                <a:alpha val="70000"/>
              </a:srgbClr>
            </a:outerShdw>
          </a:effectLst>
        </p:spPr>
      </p:pic>
      <p:pic>
        <p:nvPicPr>
          <p:cNvPr id="21" name="Picture 20">
            <a:extLst>
              <a:ext uri="{FF2B5EF4-FFF2-40B4-BE49-F238E27FC236}">
                <a16:creationId xmlns:a16="http://schemas.microsoft.com/office/drawing/2014/main" id="{FDD043BF-8A3C-6623-91F7-8A994F1C7F88}"/>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Lst>
          </a:blip>
          <a:stretch>
            <a:fillRect/>
          </a:stretch>
        </p:blipFill>
        <p:spPr>
          <a:xfrm>
            <a:off x="2089584" y="3837332"/>
            <a:ext cx="2177615" cy="237658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18169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46B8-F771-0B46-569B-C3EC955E233A}"/>
              </a:ext>
            </a:extLst>
          </p:cNvPr>
          <p:cNvSpPr>
            <a:spLocks noGrp="1"/>
          </p:cNvSpPr>
          <p:nvPr>
            <p:ph type="title"/>
          </p:nvPr>
        </p:nvSpPr>
        <p:spPr>
          <a:xfrm>
            <a:off x="1100809" y="1011575"/>
            <a:ext cx="9144000" cy="1344168"/>
          </a:xfrm>
        </p:spPr>
        <p:txBody>
          <a:bodyPr/>
          <a:lstStyle/>
          <a:p>
            <a:r>
              <a:rPr lang="en-IN" dirty="0">
                <a:solidFill>
                  <a:srgbClr val="56A97F"/>
                </a:solidFill>
                <a:latin typeface="Abadi Extra Light" panose="020B0204020104020204" pitchFamily="34" charset="0"/>
              </a:rPr>
              <a:t>Arrays and </a:t>
            </a:r>
            <a:r>
              <a:rPr lang="en-IN" dirty="0">
                <a:solidFill>
                  <a:srgbClr val="3A6B9A"/>
                </a:solidFill>
                <a:latin typeface="Abadi Extra Light" panose="020B0204020104020204" pitchFamily="34" charset="0"/>
              </a:rPr>
              <a:t>Matrices</a:t>
            </a:r>
            <a:endParaRPr lang="en-IN" dirty="0"/>
          </a:p>
        </p:txBody>
      </p:sp>
      <p:sp>
        <p:nvSpPr>
          <p:cNvPr id="4" name="Rectangle 1">
            <a:extLst>
              <a:ext uri="{FF2B5EF4-FFF2-40B4-BE49-F238E27FC236}">
                <a16:creationId xmlns:a16="http://schemas.microsoft.com/office/drawing/2014/main" id="{B806DFD6-8837-8E80-9661-A1A6C32B44CA}"/>
              </a:ext>
            </a:extLst>
          </p:cNvPr>
          <p:cNvSpPr>
            <a:spLocks noGrp="1" noChangeArrowheads="1"/>
          </p:cNvSpPr>
          <p:nvPr>
            <p:ph idx="1"/>
          </p:nvPr>
        </p:nvSpPr>
        <p:spPr bwMode="auto">
          <a:xfrm>
            <a:off x="1100809" y="1707828"/>
            <a:ext cx="9990382"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badi Extra Light" panose="020B0204020104020204" pitchFamily="34" charset="0"/>
              </a:rPr>
              <a:t>You can alter the precision and accuracy of the numbers in a matrix by changing the data-type of all data elements.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badi Extra Light" panose="020B0204020104020204" pitchFamily="34" charset="0"/>
            </a:endParaRPr>
          </a:p>
          <a:p>
            <a:pPr marL="0" indent="0">
              <a:lnSpc>
                <a:spcPct val="100000"/>
              </a:lnSpc>
              <a:buClrTx/>
              <a:buNone/>
            </a:pPr>
            <a:r>
              <a:rPr lang="en-US" altLang="en-US" sz="2000" dirty="0">
                <a:latin typeface="Abadi Extra Light" panose="020B0204020104020204" pitchFamily="34" charset="0"/>
              </a:rPr>
              <a:t>To perform element-wise multiplication rather than matrix multiplication, use the .* operator.</a:t>
            </a:r>
            <a:endParaRPr lang="en-US" altLang="en-US" sz="2000" dirty="0">
              <a:solidFill>
                <a:srgbClr val="3A6B9A"/>
              </a:solidFill>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A6B9A"/>
              </a:solidFill>
              <a:latin typeface="Abadi Extra Light" panose="020B0204020104020204" pitchFamily="34" charset="0"/>
            </a:endParaRPr>
          </a:p>
        </p:txBody>
      </p:sp>
      <p:sp>
        <p:nvSpPr>
          <p:cNvPr id="8" name="Rectangle 3">
            <a:extLst>
              <a:ext uri="{FF2B5EF4-FFF2-40B4-BE49-F238E27FC236}">
                <a16:creationId xmlns:a16="http://schemas.microsoft.com/office/drawing/2014/main" id="{2024F36D-E1B7-AC9A-4D0C-F58575B1D67C}"/>
              </a:ext>
            </a:extLst>
          </p:cNvPr>
          <p:cNvSpPr>
            <a:spLocks noChangeArrowheads="1"/>
          </p:cNvSpPr>
          <p:nvPr/>
        </p:nvSpPr>
        <p:spPr bwMode="auto">
          <a:xfrm>
            <a:off x="0" y="457200"/>
            <a:ext cx="8818563" cy="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2" descr="MATLAB Logo, symbol, meaning, history, PNG, brand">
            <a:extLst>
              <a:ext uri="{FF2B5EF4-FFF2-40B4-BE49-F238E27FC236}">
                <a16:creationId xmlns:a16="http://schemas.microsoft.com/office/drawing/2014/main" id="{6DC0AD4A-4DF2-9A6B-57E1-EE69695D0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084" y="-6824"/>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UPES Logo (University of Petroleum and Energy Studies) | University ...">
            <a:extLst>
              <a:ext uri="{FF2B5EF4-FFF2-40B4-BE49-F238E27FC236}">
                <a16:creationId xmlns:a16="http://schemas.microsoft.com/office/drawing/2014/main" id="{D2842199-E4F9-0837-C0DF-224D9ECE6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979" y="239494"/>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5CA1F022-81B5-AD7F-2975-6D29AA35B57F}"/>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12E0194-2FC6-7D78-2AEC-CDAADA6F030C}"/>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A3664295-0072-D176-1F01-3616AA4FD84E}"/>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pic>
        <p:nvPicPr>
          <p:cNvPr id="5" name="Picture 4">
            <a:extLst>
              <a:ext uri="{FF2B5EF4-FFF2-40B4-BE49-F238E27FC236}">
                <a16:creationId xmlns:a16="http://schemas.microsoft.com/office/drawing/2014/main" id="{C3322AB9-ED77-0EAF-F2CF-22CC9B0F867D}"/>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tretch>
            <a:fillRect/>
          </a:stretch>
        </p:blipFill>
        <p:spPr>
          <a:xfrm>
            <a:off x="2029341" y="3339044"/>
            <a:ext cx="3685659" cy="2897337"/>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E9095B61-1817-BB18-0ED6-18205E7B6349}"/>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Lst>
          </a:blip>
          <a:stretch>
            <a:fillRect/>
          </a:stretch>
        </p:blipFill>
        <p:spPr>
          <a:xfrm>
            <a:off x="6022028" y="3870518"/>
            <a:ext cx="4201894" cy="18315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56730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46B8-F771-0B46-569B-C3EC955E233A}"/>
              </a:ext>
            </a:extLst>
          </p:cNvPr>
          <p:cNvSpPr>
            <a:spLocks noGrp="1"/>
          </p:cNvSpPr>
          <p:nvPr>
            <p:ph type="title"/>
          </p:nvPr>
        </p:nvSpPr>
        <p:spPr>
          <a:xfrm>
            <a:off x="1100809" y="1011575"/>
            <a:ext cx="9144000" cy="1344168"/>
          </a:xfrm>
        </p:spPr>
        <p:txBody>
          <a:bodyPr/>
          <a:lstStyle/>
          <a:p>
            <a:r>
              <a:rPr lang="en-IN" dirty="0">
                <a:solidFill>
                  <a:srgbClr val="56A97F"/>
                </a:solidFill>
                <a:latin typeface="Abadi Extra Light" panose="020B0204020104020204" pitchFamily="34" charset="0"/>
              </a:rPr>
              <a:t>Complex </a:t>
            </a:r>
            <a:r>
              <a:rPr lang="en-IN" dirty="0">
                <a:solidFill>
                  <a:srgbClr val="3A6B9A"/>
                </a:solidFill>
                <a:latin typeface="Abadi Extra Light" panose="020B0204020104020204" pitchFamily="34" charset="0"/>
              </a:rPr>
              <a:t>Numbers</a:t>
            </a:r>
            <a:endParaRPr lang="en-IN" dirty="0">
              <a:solidFill>
                <a:srgbClr val="3A6B9A"/>
              </a:solidFill>
            </a:endParaRPr>
          </a:p>
        </p:txBody>
      </p:sp>
      <p:sp>
        <p:nvSpPr>
          <p:cNvPr id="4" name="Rectangle 1">
            <a:extLst>
              <a:ext uri="{FF2B5EF4-FFF2-40B4-BE49-F238E27FC236}">
                <a16:creationId xmlns:a16="http://schemas.microsoft.com/office/drawing/2014/main" id="{B806DFD6-8837-8E80-9661-A1A6C32B44CA}"/>
              </a:ext>
            </a:extLst>
          </p:cNvPr>
          <p:cNvSpPr>
            <a:spLocks noGrp="1" noChangeArrowheads="1"/>
          </p:cNvSpPr>
          <p:nvPr>
            <p:ph idx="1"/>
          </p:nvPr>
        </p:nvSpPr>
        <p:spPr bwMode="auto">
          <a:xfrm>
            <a:off x="1100809" y="1955633"/>
            <a:ext cx="999038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badi Extra Light" panose="020B0204020104020204" pitchFamily="34" charset="0"/>
              </a:rPr>
              <a:t>We can begin finding the representation of complex numbers with the simple exercise:</a:t>
            </a:r>
            <a:endParaRPr lang="en-US" altLang="en-US" sz="2000" dirty="0">
              <a:solidFill>
                <a:srgbClr val="3A6B9A"/>
              </a:solidFill>
              <a:latin typeface="Abadi Extra Light" panose="020B0204020104020204" pitchFamily="34" charset="0"/>
            </a:endParaRPr>
          </a:p>
        </p:txBody>
      </p:sp>
      <p:sp>
        <p:nvSpPr>
          <p:cNvPr id="8" name="Rectangle 3">
            <a:extLst>
              <a:ext uri="{FF2B5EF4-FFF2-40B4-BE49-F238E27FC236}">
                <a16:creationId xmlns:a16="http://schemas.microsoft.com/office/drawing/2014/main" id="{2024F36D-E1B7-AC9A-4D0C-F58575B1D67C}"/>
              </a:ext>
            </a:extLst>
          </p:cNvPr>
          <p:cNvSpPr>
            <a:spLocks noChangeArrowheads="1"/>
          </p:cNvSpPr>
          <p:nvPr/>
        </p:nvSpPr>
        <p:spPr bwMode="auto">
          <a:xfrm>
            <a:off x="0" y="457200"/>
            <a:ext cx="8818563" cy="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2" descr="MATLAB Logo, symbol, meaning, history, PNG, brand">
            <a:extLst>
              <a:ext uri="{FF2B5EF4-FFF2-40B4-BE49-F238E27FC236}">
                <a16:creationId xmlns:a16="http://schemas.microsoft.com/office/drawing/2014/main" id="{6DC0AD4A-4DF2-9A6B-57E1-EE69695D0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084" y="-6824"/>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UPES Logo (University of Petroleum and Energy Studies) | University ...">
            <a:extLst>
              <a:ext uri="{FF2B5EF4-FFF2-40B4-BE49-F238E27FC236}">
                <a16:creationId xmlns:a16="http://schemas.microsoft.com/office/drawing/2014/main" id="{D2842199-E4F9-0837-C0DF-224D9ECE6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979" y="239494"/>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5CA1F022-81B5-AD7F-2975-6D29AA35B57F}"/>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12E0194-2FC6-7D78-2AEC-CDAADA6F030C}"/>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A3664295-0072-D176-1F01-3616AA4FD84E}"/>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pic>
        <p:nvPicPr>
          <p:cNvPr id="6" name="Picture 5">
            <a:extLst>
              <a:ext uri="{FF2B5EF4-FFF2-40B4-BE49-F238E27FC236}">
                <a16:creationId xmlns:a16="http://schemas.microsoft.com/office/drawing/2014/main" id="{D3083022-3800-55B0-EC78-EEBA0FD7331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tretch>
            <a:fillRect/>
          </a:stretch>
        </p:blipFill>
        <p:spPr>
          <a:xfrm>
            <a:off x="4460094" y="2608026"/>
            <a:ext cx="3271811" cy="1248783"/>
          </a:xfrm>
          <a:prstGeom prst="rect">
            <a:avLst/>
          </a:prstGeom>
          <a:ln>
            <a:noFill/>
          </a:ln>
          <a:effectLst>
            <a:outerShdw blurRad="190500" algn="tl" rotWithShape="0">
              <a:srgbClr val="000000">
                <a:alpha val="70000"/>
              </a:srgbClr>
            </a:outerShdw>
          </a:effectLst>
        </p:spPr>
      </p:pic>
      <mc:AlternateContent xmlns:mc="http://schemas.openxmlformats.org/markup-compatibility/2006" xmlns:a14="http://schemas.microsoft.com/office/drawing/2010/main">
        <mc:Choice Requires="a14">
          <p:sp>
            <p:nvSpPr>
              <p:cNvPr id="7" name="Rectangle 1">
                <a:extLst>
                  <a:ext uri="{FF2B5EF4-FFF2-40B4-BE49-F238E27FC236}">
                    <a16:creationId xmlns:a16="http://schemas.microsoft.com/office/drawing/2014/main" id="{265C6BDF-D9C9-4B31-54F2-3BFB3B6E42B7}"/>
                  </a:ext>
                </a:extLst>
              </p:cNvPr>
              <p:cNvSpPr>
                <a:spLocks noChangeArrowheads="1"/>
              </p:cNvSpPr>
              <p:nvPr/>
            </p:nvSpPr>
            <p:spPr bwMode="auto">
              <a:xfrm>
                <a:off x="1100809" y="4109092"/>
                <a:ext cx="6581032" cy="369332"/>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badi Extra Light" panose="020B0204020104020204" pitchFamily="34" charset="0"/>
                  </a:rPr>
                  <a:t>To represent the imaginary part of complex numbers, use either </a:t>
                </a:r>
                <a14:m>
                  <m:oMath xmlns:m="http://schemas.openxmlformats.org/officeDocument/2006/math">
                    <m:r>
                      <a:rPr lang="en-US" altLang="en-US" i="1" dirty="0" smtClean="0">
                        <a:latin typeface="Cambria Math" panose="02040503050406030204" pitchFamily="18" charset="0"/>
                      </a:rPr>
                      <m:t>𝑖</m:t>
                    </m:r>
                  </m:oMath>
                </a14:m>
                <a:r>
                  <a:rPr lang="en-US" altLang="en-US" dirty="0">
                    <a:latin typeface="Abadi Extra Light" panose="020B0204020104020204" pitchFamily="34" charset="0"/>
                  </a:rPr>
                  <a:t> or </a:t>
                </a:r>
                <a14:m>
                  <m:oMath xmlns:m="http://schemas.openxmlformats.org/officeDocument/2006/math">
                    <m:r>
                      <a:rPr lang="en-US" altLang="en-US" i="1" dirty="0" smtClean="0">
                        <a:latin typeface="Cambria Math" panose="02040503050406030204" pitchFamily="18" charset="0"/>
                      </a:rPr>
                      <m:t>𝑗</m:t>
                    </m:r>
                  </m:oMath>
                </a14:m>
                <a:r>
                  <a:rPr lang="en-US" altLang="en-US" dirty="0">
                    <a:latin typeface="Abadi Extra Light" panose="020B0204020104020204" pitchFamily="34" charset="0"/>
                  </a:rPr>
                  <a:t>. </a:t>
                </a:r>
              </a:p>
            </p:txBody>
          </p:sp>
        </mc:Choice>
        <mc:Fallback xmlns="">
          <p:sp>
            <p:nvSpPr>
              <p:cNvPr id="7" name="Rectangle 1">
                <a:extLst>
                  <a:ext uri="{FF2B5EF4-FFF2-40B4-BE49-F238E27FC236}">
                    <a16:creationId xmlns:a16="http://schemas.microsoft.com/office/drawing/2014/main" id="{265C6BDF-D9C9-4B31-54F2-3BFB3B6E42B7}"/>
                  </a:ext>
                </a:extLst>
              </p:cNvPr>
              <p:cNvSpPr>
                <a:spLocks noRot="1" noChangeAspect="1" noMove="1" noResize="1" noEditPoints="1" noAdjustHandles="1" noChangeArrowheads="1" noChangeShapeType="1" noTextEdit="1"/>
              </p:cNvSpPr>
              <p:nvPr/>
            </p:nvSpPr>
            <p:spPr bwMode="auto">
              <a:xfrm>
                <a:off x="1100809" y="4109092"/>
                <a:ext cx="6581032" cy="369332"/>
              </a:xfrm>
              <a:prstGeom prst="rect">
                <a:avLst/>
              </a:prstGeom>
              <a:blipFill>
                <a:blip r:embed="rId6"/>
                <a:stretch>
                  <a:fillRect l="-834" t="-8197" b="-24590"/>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pic>
        <p:nvPicPr>
          <p:cNvPr id="11" name="Picture 10">
            <a:extLst>
              <a:ext uri="{FF2B5EF4-FFF2-40B4-BE49-F238E27FC236}">
                <a16:creationId xmlns:a16="http://schemas.microsoft.com/office/drawing/2014/main" id="{67ABE7F5-67B4-1B05-E76E-61A1132DF9CE}"/>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Effect>
                      <a14:brightnessContrast contrast="40000"/>
                    </a14:imgEffect>
                  </a14:imgLayer>
                </a14:imgProps>
              </a:ext>
            </a:extLst>
          </a:blip>
          <a:stretch>
            <a:fillRect/>
          </a:stretch>
        </p:blipFill>
        <p:spPr>
          <a:xfrm>
            <a:off x="3919764" y="4774211"/>
            <a:ext cx="4352472" cy="156106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46611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46B8-F771-0B46-569B-C3EC955E233A}"/>
              </a:ext>
            </a:extLst>
          </p:cNvPr>
          <p:cNvSpPr>
            <a:spLocks noGrp="1"/>
          </p:cNvSpPr>
          <p:nvPr>
            <p:ph type="title"/>
          </p:nvPr>
        </p:nvSpPr>
        <p:spPr>
          <a:xfrm>
            <a:off x="1100809" y="1011575"/>
            <a:ext cx="9144000" cy="1344168"/>
          </a:xfrm>
        </p:spPr>
        <p:txBody>
          <a:bodyPr/>
          <a:lstStyle/>
          <a:p>
            <a:r>
              <a:rPr lang="en-IN" dirty="0">
                <a:solidFill>
                  <a:srgbClr val="56A97F"/>
                </a:solidFill>
                <a:latin typeface="Abadi Extra Light" panose="020B0204020104020204" pitchFamily="34" charset="0"/>
              </a:rPr>
              <a:t>Array </a:t>
            </a:r>
            <a:r>
              <a:rPr lang="en-IN" dirty="0">
                <a:solidFill>
                  <a:srgbClr val="3A6B9A"/>
                </a:solidFill>
                <a:latin typeface="Abadi Extra Light" panose="020B0204020104020204" pitchFamily="34" charset="0"/>
              </a:rPr>
              <a:t>Indexing</a:t>
            </a:r>
            <a:endParaRPr lang="en-IN" dirty="0">
              <a:solidFill>
                <a:srgbClr val="3A6B9A"/>
              </a:solidFill>
            </a:endParaRP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B806DFD6-8837-8E80-9661-A1A6C32B44CA}"/>
                  </a:ext>
                </a:extLst>
              </p:cNvPr>
              <p:cNvSpPr>
                <a:spLocks noGrp="1" noChangeArrowheads="1"/>
              </p:cNvSpPr>
              <p:nvPr>
                <p:ph idx="1"/>
              </p:nvPr>
            </p:nvSpPr>
            <p:spPr bwMode="auto">
              <a:xfrm>
                <a:off x="1100809" y="1955633"/>
                <a:ext cx="9990382" cy="400110"/>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badi Extra Light" panose="020B0204020104020204" pitchFamily="34" charset="0"/>
                  </a:rPr>
                  <a:t>Let us say we have a randomized matrix </a:t>
                </a:r>
                <a14:m>
                  <m:oMath xmlns:m="http://schemas.openxmlformats.org/officeDocument/2006/math">
                    <m:r>
                      <m:rPr>
                        <m:sty m:val="p"/>
                      </m:rPr>
                      <a:rPr lang="en-IN" altLang="en-US" sz="2000" b="0" i="0" smtClean="0">
                        <a:latin typeface="Cambria Math" panose="02040503050406030204" pitchFamily="18" charset="0"/>
                      </a:rPr>
                      <m:t>X</m:t>
                    </m:r>
                  </m:oMath>
                </a14:m>
                <a:r>
                  <a:rPr lang="en-US" altLang="en-US" sz="2000" dirty="0">
                    <a:latin typeface="Abadi Extra Light" panose="020B0204020104020204" pitchFamily="34" charset="0"/>
                  </a:rPr>
                  <a:t>:</a:t>
                </a:r>
                <a:endParaRPr lang="en-US" altLang="en-US" sz="2000" dirty="0">
                  <a:solidFill>
                    <a:srgbClr val="3A6B9A"/>
                  </a:solidFill>
                  <a:latin typeface="Abadi Extra Light" panose="020B0204020104020204" pitchFamily="34" charset="0"/>
                </a:endParaRPr>
              </a:p>
            </p:txBody>
          </p:sp>
        </mc:Choice>
        <mc:Fallback xmlns="">
          <p:sp>
            <p:nvSpPr>
              <p:cNvPr id="4" name="Rectangle 1">
                <a:extLst>
                  <a:ext uri="{FF2B5EF4-FFF2-40B4-BE49-F238E27FC236}">
                    <a16:creationId xmlns:a16="http://schemas.microsoft.com/office/drawing/2014/main" id="{B806DFD6-8837-8E80-9661-A1A6C32B44CA}"/>
                  </a:ext>
                </a:extLst>
              </p:cNvPr>
              <p:cNvSpPr>
                <a:spLocks noGrp="1" noRot="1" noChangeAspect="1" noMove="1" noResize="1" noEditPoints="1" noAdjustHandles="1" noChangeArrowheads="1" noChangeShapeType="1" noTextEdit="1"/>
              </p:cNvSpPr>
              <p:nvPr>
                <p:ph idx="1"/>
              </p:nvPr>
            </p:nvSpPr>
            <p:spPr bwMode="auto">
              <a:xfrm>
                <a:off x="1100809" y="1955633"/>
                <a:ext cx="9990382" cy="400110"/>
              </a:xfrm>
              <a:prstGeom prst="rect">
                <a:avLst/>
              </a:prstGeom>
              <a:blipFill>
                <a:blip r:embed="rId2"/>
                <a:stretch>
                  <a:fillRect l="-672" t="-7692" b="-27692"/>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8" name="Rectangle 3">
            <a:extLst>
              <a:ext uri="{FF2B5EF4-FFF2-40B4-BE49-F238E27FC236}">
                <a16:creationId xmlns:a16="http://schemas.microsoft.com/office/drawing/2014/main" id="{2024F36D-E1B7-AC9A-4D0C-F58575B1D67C}"/>
              </a:ext>
            </a:extLst>
          </p:cNvPr>
          <p:cNvSpPr>
            <a:spLocks noChangeArrowheads="1"/>
          </p:cNvSpPr>
          <p:nvPr/>
        </p:nvSpPr>
        <p:spPr bwMode="auto">
          <a:xfrm>
            <a:off x="0" y="457200"/>
            <a:ext cx="8818563" cy="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2" descr="MATLAB Logo, symbol, meaning, history, PNG, brand">
            <a:extLst>
              <a:ext uri="{FF2B5EF4-FFF2-40B4-BE49-F238E27FC236}">
                <a16:creationId xmlns:a16="http://schemas.microsoft.com/office/drawing/2014/main" id="{6DC0AD4A-4DF2-9A6B-57E1-EE69695D0E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084" y="-6824"/>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UPES Logo (University of Petroleum and Energy Studies) | University ...">
            <a:extLst>
              <a:ext uri="{FF2B5EF4-FFF2-40B4-BE49-F238E27FC236}">
                <a16:creationId xmlns:a16="http://schemas.microsoft.com/office/drawing/2014/main" id="{D2842199-E4F9-0837-C0DF-224D9ECE6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9979" y="239494"/>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5CA1F022-81B5-AD7F-2975-6D29AA35B57F}"/>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12E0194-2FC6-7D78-2AEC-CDAADA6F030C}"/>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A3664295-0072-D176-1F01-3616AA4FD84E}"/>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pic>
        <p:nvPicPr>
          <p:cNvPr id="5" name="Picture 4">
            <a:extLst>
              <a:ext uri="{FF2B5EF4-FFF2-40B4-BE49-F238E27FC236}">
                <a16:creationId xmlns:a16="http://schemas.microsoft.com/office/drawing/2014/main" id="{10A58C30-6922-6613-C625-638EE47867DF}"/>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Lst>
          </a:blip>
          <a:stretch>
            <a:fillRect/>
          </a:stretch>
        </p:blipFill>
        <p:spPr>
          <a:xfrm>
            <a:off x="7443606" y="1105238"/>
            <a:ext cx="3491094" cy="1700790"/>
          </a:xfrm>
          <a:prstGeom prst="rect">
            <a:avLst/>
          </a:prstGeom>
          <a:ln>
            <a:noFill/>
          </a:ln>
          <a:effectLst>
            <a:outerShdw blurRad="190500" algn="tl" rotWithShape="0">
              <a:srgbClr val="000000">
                <a:alpha val="70000"/>
              </a:srgbClr>
            </a:outerShdw>
          </a:effectLst>
        </p:spPr>
      </p:pic>
      <mc:AlternateContent xmlns:mc="http://schemas.openxmlformats.org/markup-compatibility/2006" xmlns:a14="http://schemas.microsoft.com/office/drawing/2010/main">
        <mc:Choice Requires="a14">
          <p:sp>
            <p:nvSpPr>
              <p:cNvPr id="9" name="Rectangle 1">
                <a:extLst>
                  <a:ext uri="{FF2B5EF4-FFF2-40B4-BE49-F238E27FC236}">
                    <a16:creationId xmlns:a16="http://schemas.microsoft.com/office/drawing/2014/main" id="{A71A61D6-E2DE-D3D4-656D-962037173FCA}"/>
                  </a:ext>
                </a:extLst>
              </p:cNvPr>
              <p:cNvSpPr>
                <a:spLocks noChangeArrowheads="1"/>
              </p:cNvSpPr>
              <p:nvPr/>
            </p:nvSpPr>
            <p:spPr bwMode="auto">
              <a:xfrm>
                <a:off x="1100809" y="2899691"/>
                <a:ext cx="9833891" cy="203132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Abadi Extra Light" panose="020B0204020104020204" pitchFamily="34" charset="0"/>
                  </a:rPr>
                  <a:t>There are two ways to refer to a particular element in an array. The most common way is to specify row and column subscripts: </a:t>
                </a:r>
                <a14:m>
                  <m:oMath xmlns:m="http://schemas.openxmlformats.org/officeDocument/2006/math">
                    <m:r>
                      <m:rPr>
                        <m:sty m:val="p"/>
                      </m:rPr>
                      <a:rPr lang="en-IN" altLang="en-US" b="0" i="0" smtClean="0">
                        <a:latin typeface="Cambria Math" panose="02040503050406030204" pitchFamily="18" charset="0"/>
                      </a:rPr>
                      <m:t>matrix</m:t>
                    </m:r>
                    <m:r>
                      <a:rPr lang="en-IN" altLang="en-US" b="0" i="0" smtClean="0">
                        <a:latin typeface="Cambria Math" panose="02040503050406030204" pitchFamily="18" charset="0"/>
                      </a:rPr>
                      <m:t>_</m:t>
                    </m:r>
                    <m:r>
                      <m:rPr>
                        <m:sty m:val="p"/>
                      </m:rPr>
                      <a:rPr lang="en-IN" altLang="en-US" b="0" i="0" smtClean="0">
                        <a:latin typeface="Cambria Math" panose="02040503050406030204" pitchFamily="18" charset="0"/>
                      </a:rPr>
                      <m:t>name</m:t>
                    </m:r>
                    <m:r>
                      <a:rPr lang="en-IN" altLang="en-US" b="0" i="0" smtClean="0">
                        <a:latin typeface="Cambria Math" panose="02040503050406030204" pitchFamily="18" charset="0"/>
                      </a:rPr>
                      <m:t>(</m:t>
                    </m:r>
                    <m:r>
                      <m:rPr>
                        <m:sty m:val="p"/>
                      </m:rPr>
                      <a:rPr lang="en-IN" altLang="en-US" b="0" i="0" smtClean="0">
                        <a:latin typeface="Cambria Math" panose="02040503050406030204" pitchFamily="18" charset="0"/>
                      </a:rPr>
                      <m:t>row</m:t>
                    </m:r>
                    <m:r>
                      <a:rPr lang="en-IN" altLang="en-US" b="0" i="0" smtClean="0">
                        <a:latin typeface="Cambria Math" panose="02040503050406030204" pitchFamily="18" charset="0"/>
                      </a:rPr>
                      <m:t>,</m:t>
                    </m:r>
                    <m:r>
                      <m:rPr>
                        <m:sty m:val="p"/>
                      </m:rPr>
                      <a:rPr lang="en-IN" altLang="en-US" b="0" i="0" smtClean="0">
                        <a:latin typeface="Cambria Math" panose="02040503050406030204" pitchFamily="18" charset="0"/>
                      </a:rPr>
                      <m:t>column</m:t>
                    </m:r>
                    <m:r>
                      <a:rPr lang="en-IN" altLang="en-US" b="0" i="0" smtClean="0">
                        <a:latin typeface="Cambria Math" panose="02040503050406030204" pitchFamily="18" charset="0"/>
                      </a:rPr>
                      <m:t>)</m:t>
                    </m:r>
                  </m:oMath>
                </a14:m>
                <a:r>
                  <a:rPr lang="en-US" altLang="en-US" dirty="0">
                    <a:latin typeface="Abadi Extra Light" panose="020B0204020104020204" pitchFamily="34" charset="0"/>
                  </a:rPr>
                  <a:t>. Less common, but sometimes useful, is to use a single subscript that traverses down each column in order: </a:t>
                </a:r>
              </a:p>
              <a:p>
                <a:endParaRPr lang="en-US" altLang="en-US" dirty="0">
                  <a:latin typeface="Abadi Extra Light" panose="020B0204020104020204" pitchFamily="34" charset="0"/>
                </a:endParaRPr>
              </a:p>
              <a:p>
                <a:pPr/>
                <a14:m>
                  <m:oMathPara xmlns:m="http://schemas.openxmlformats.org/officeDocument/2006/math">
                    <m:oMathParaPr>
                      <m:jc m:val="centerGroup"/>
                    </m:oMathParaPr>
                    <m:oMath xmlns:m="http://schemas.openxmlformats.org/officeDocument/2006/math">
                      <m:r>
                        <m:rPr>
                          <m:sty m:val="p"/>
                        </m:rPr>
                        <a:rPr lang="en-IN" altLang="en-US" b="0" i="0" smtClean="0">
                          <a:latin typeface="Cambria Math" panose="02040503050406030204" pitchFamily="18" charset="0"/>
                        </a:rPr>
                        <m:t>matrix</m:t>
                      </m:r>
                      <m:r>
                        <a:rPr lang="en-IN" altLang="en-US" b="0" i="0" smtClean="0">
                          <a:latin typeface="Cambria Math" panose="02040503050406030204" pitchFamily="18" charset="0"/>
                        </a:rPr>
                        <m:t>_</m:t>
                      </m:r>
                      <m:r>
                        <m:rPr>
                          <m:sty m:val="p"/>
                        </m:rPr>
                        <a:rPr lang="en-IN" altLang="en-US" b="0" i="0" smtClean="0">
                          <a:latin typeface="Cambria Math" panose="02040503050406030204" pitchFamily="18" charset="0"/>
                        </a:rPr>
                        <m:t>name</m:t>
                      </m:r>
                      <m:r>
                        <a:rPr lang="en-IN" altLang="en-US" b="0" i="0" smtClean="0">
                          <a:latin typeface="Cambria Math" panose="02040503050406030204" pitchFamily="18" charset="0"/>
                        </a:rPr>
                        <m:t>(</m:t>
                      </m:r>
                      <m:r>
                        <m:rPr>
                          <m:sty m:val="p"/>
                        </m:rPr>
                        <a:rPr lang="en-IN" altLang="en-US" b="0" i="0" smtClean="0">
                          <a:latin typeface="Cambria Math" panose="02040503050406030204" pitchFamily="18" charset="0"/>
                        </a:rPr>
                        <m:t>index</m:t>
                      </m:r>
                      <m:r>
                        <a:rPr lang="en-IN" altLang="en-US" b="0" i="0" smtClean="0">
                          <a:latin typeface="Cambria Math" panose="02040503050406030204" pitchFamily="18" charset="0"/>
                        </a:rPr>
                        <m:t>=</m:t>
                      </m:r>
                      <m:d>
                        <m:dPr>
                          <m:ctrlPr>
                            <a:rPr lang="en-IN" altLang="en-US" b="0" i="1" smtClean="0">
                              <a:latin typeface="Cambria Math" panose="02040503050406030204" pitchFamily="18" charset="0"/>
                            </a:rPr>
                          </m:ctrlPr>
                        </m:dPr>
                        <m:e>
                          <m:r>
                            <m:rPr>
                              <m:sty m:val="p"/>
                            </m:rPr>
                            <a:rPr lang="en-IN" altLang="en-US" b="0" i="0" smtClean="0">
                              <a:latin typeface="Cambria Math" panose="02040503050406030204" pitchFamily="18" charset="0"/>
                            </a:rPr>
                            <m:t>column</m:t>
                          </m:r>
                          <m:r>
                            <a:rPr lang="en-IN" altLang="en-US" b="0" i="0" smtClean="0">
                              <a:latin typeface="Cambria Math" panose="02040503050406030204" pitchFamily="18" charset="0"/>
                            </a:rPr>
                            <m:t>−1</m:t>
                          </m:r>
                        </m:e>
                      </m:d>
                      <m:r>
                        <a:rPr lang="en-IN" altLang="en-US" b="0" i="1" smtClean="0">
                          <a:latin typeface="Cambria Math" panose="02040503050406030204" pitchFamily="18" charset="0"/>
                        </a:rPr>
                        <m:t>×</m:t>
                      </m:r>
                      <m:sSub>
                        <m:sSubPr>
                          <m:ctrlPr>
                            <a:rPr lang="en-IN" altLang="en-US" b="0" i="1" smtClean="0">
                              <a:latin typeface="Cambria Math" panose="02040503050406030204" pitchFamily="18" charset="0"/>
                            </a:rPr>
                          </m:ctrlPr>
                        </m:sSubPr>
                        <m:e>
                          <m:r>
                            <a:rPr lang="en-IN" altLang="en-US" b="0" i="1" smtClean="0">
                              <a:latin typeface="Cambria Math" panose="02040503050406030204" pitchFamily="18" charset="0"/>
                            </a:rPr>
                            <m:t>𝑛</m:t>
                          </m:r>
                        </m:e>
                        <m:sub>
                          <m:r>
                            <a:rPr lang="en-IN" altLang="en-US" b="0" i="1" smtClean="0">
                              <a:latin typeface="Cambria Math" panose="02040503050406030204" pitchFamily="18" charset="0"/>
                            </a:rPr>
                            <m:t>𝑟𝑜𝑤𝑠</m:t>
                          </m:r>
                        </m:sub>
                      </m:sSub>
                      <m:r>
                        <a:rPr lang="en-IN" altLang="en-US" b="0" i="1" smtClean="0">
                          <a:latin typeface="Cambria Math" panose="02040503050406030204" pitchFamily="18" charset="0"/>
                        </a:rPr>
                        <m:t>+</m:t>
                      </m:r>
                      <m:r>
                        <m:rPr>
                          <m:sty m:val="p"/>
                        </m:rPr>
                        <a:rPr lang="en-IN" altLang="en-US" b="0" i="0" smtClean="0">
                          <a:latin typeface="Cambria Math" panose="02040503050406030204" pitchFamily="18" charset="0"/>
                        </a:rPr>
                        <m:t>rows</m:t>
                      </m:r>
                      <m:r>
                        <a:rPr lang="en-IN" altLang="en-US" b="0" i="0" smtClean="0">
                          <a:latin typeface="Cambria Math" panose="02040503050406030204" pitchFamily="18" charset="0"/>
                        </a:rPr>
                        <m:t>)</m:t>
                      </m:r>
                    </m:oMath>
                  </m:oMathPara>
                </a14:m>
                <a:endParaRPr lang="en-US" altLang="en-US"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badi Extra Light" panose="020B0204020104020204" pitchFamily="34" charset="0"/>
                </a:endParaRPr>
              </a:p>
            </p:txBody>
          </p:sp>
        </mc:Choice>
        <mc:Fallback xmlns="">
          <p:sp>
            <p:nvSpPr>
              <p:cNvPr id="9" name="Rectangle 1">
                <a:extLst>
                  <a:ext uri="{FF2B5EF4-FFF2-40B4-BE49-F238E27FC236}">
                    <a16:creationId xmlns:a16="http://schemas.microsoft.com/office/drawing/2014/main" id="{A71A61D6-E2DE-D3D4-656D-962037173FCA}"/>
                  </a:ext>
                </a:extLst>
              </p:cNvPr>
              <p:cNvSpPr>
                <a:spLocks noRot="1" noChangeAspect="1" noMove="1" noResize="1" noEditPoints="1" noAdjustHandles="1" noChangeArrowheads="1" noChangeShapeType="1" noTextEdit="1"/>
              </p:cNvSpPr>
              <p:nvPr/>
            </p:nvSpPr>
            <p:spPr bwMode="auto">
              <a:xfrm>
                <a:off x="1100809" y="2899691"/>
                <a:ext cx="9833891" cy="2031325"/>
              </a:xfrm>
              <a:prstGeom prst="rect">
                <a:avLst/>
              </a:prstGeom>
              <a:blipFill>
                <a:blip r:embed="rId7"/>
                <a:stretch>
                  <a:fillRect l="-558" t="-1201" r="-6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18" name="Rectangle 4">
            <a:extLst>
              <a:ext uri="{FF2B5EF4-FFF2-40B4-BE49-F238E27FC236}">
                <a16:creationId xmlns:a16="http://schemas.microsoft.com/office/drawing/2014/main" id="{777D4E81-C7B0-96B7-DA64-C6382B3115C9}"/>
              </a:ext>
            </a:extLst>
          </p:cNvPr>
          <p:cNvSpPr>
            <a:spLocks noChangeArrowheads="1"/>
          </p:cNvSpPr>
          <p:nvPr/>
        </p:nvSpPr>
        <p:spPr bwMode="auto">
          <a:xfrm>
            <a:off x="152400" y="609600"/>
            <a:ext cx="8818563" cy="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 name="Picture 19">
            <a:extLst>
              <a:ext uri="{FF2B5EF4-FFF2-40B4-BE49-F238E27FC236}">
                <a16:creationId xmlns:a16="http://schemas.microsoft.com/office/drawing/2014/main" id="{02660ACB-05BC-8254-6C22-08FBA4C8404E}"/>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Effect>
                      <a14:brightnessContrast contrast="40000"/>
                    </a14:imgEffect>
                  </a14:imgLayer>
                </a14:imgProps>
              </a:ext>
            </a:extLst>
          </a:blip>
          <a:stretch>
            <a:fillRect/>
          </a:stretch>
        </p:blipFill>
        <p:spPr>
          <a:xfrm>
            <a:off x="2529867" y="4748149"/>
            <a:ext cx="2937175" cy="1622276"/>
          </a:xfrm>
          <a:prstGeom prst="rect">
            <a:avLst/>
          </a:prstGeom>
          <a:ln>
            <a:noFill/>
          </a:ln>
          <a:effectLst>
            <a:outerShdw blurRad="190500" algn="tl" rotWithShape="0">
              <a:srgbClr val="000000">
                <a:alpha val="70000"/>
              </a:srgbClr>
            </a:outerShdw>
          </a:effectLst>
        </p:spPr>
      </p:pic>
      <p:pic>
        <p:nvPicPr>
          <p:cNvPr id="22" name="Picture 21">
            <a:extLst>
              <a:ext uri="{FF2B5EF4-FFF2-40B4-BE49-F238E27FC236}">
                <a16:creationId xmlns:a16="http://schemas.microsoft.com/office/drawing/2014/main" id="{1EBBBC4C-7096-3F04-4A31-1DA10DEB6D64}"/>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Effect>
                      <a14:brightnessContrast contrast="40000"/>
                    </a14:imgEffect>
                  </a14:imgLayer>
                </a14:imgProps>
              </a:ext>
            </a:extLst>
          </a:blip>
          <a:stretch>
            <a:fillRect/>
          </a:stretch>
        </p:blipFill>
        <p:spPr>
          <a:xfrm>
            <a:off x="6736523" y="4748149"/>
            <a:ext cx="2760914" cy="16533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34819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46B8-F771-0B46-569B-C3EC955E233A}"/>
              </a:ext>
            </a:extLst>
          </p:cNvPr>
          <p:cNvSpPr>
            <a:spLocks noGrp="1"/>
          </p:cNvSpPr>
          <p:nvPr>
            <p:ph type="title"/>
          </p:nvPr>
        </p:nvSpPr>
        <p:spPr>
          <a:xfrm>
            <a:off x="1100809" y="863184"/>
            <a:ext cx="9144000" cy="1344168"/>
          </a:xfrm>
        </p:spPr>
        <p:txBody>
          <a:bodyPr/>
          <a:lstStyle/>
          <a:p>
            <a:r>
              <a:rPr lang="en-IN" dirty="0">
                <a:solidFill>
                  <a:srgbClr val="56A97F"/>
                </a:solidFill>
                <a:latin typeface="Abadi Extra Light" panose="020B0204020104020204" pitchFamily="34" charset="0"/>
              </a:rPr>
              <a:t>Array </a:t>
            </a:r>
            <a:r>
              <a:rPr lang="en-IN" dirty="0">
                <a:solidFill>
                  <a:srgbClr val="3A6B9A"/>
                </a:solidFill>
                <a:latin typeface="Abadi Extra Light" panose="020B0204020104020204" pitchFamily="34" charset="0"/>
              </a:rPr>
              <a:t>Indexing</a:t>
            </a:r>
            <a:endParaRPr lang="en-IN" dirty="0">
              <a:solidFill>
                <a:srgbClr val="3A6B9A"/>
              </a:solidFill>
            </a:endParaRPr>
          </a:p>
        </p:txBody>
      </p:sp>
      <p:sp>
        <p:nvSpPr>
          <p:cNvPr id="8" name="Rectangle 3">
            <a:extLst>
              <a:ext uri="{FF2B5EF4-FFF2-40B4-BE49-F238E27FC236}">
                <a16:creationId xmlns:a16="http://schemas.microsoft.com/office/drawing/2014/main" id="{2024F36D-E1B7-AC9A-4D0C-F58575B1D67C}"/>
              </a:ext>
            </a:extLst>
          </p:cNvPr>
          <p:cNvSpPr>
            <a:spLocks noChangeArrowheads="1"/>
          </p:cNvSpPr>
          <p:nvPr/>
        </p:nvSpPr>
        <p:spPr bwMode="auto">
          <a:xfrm>
            <a:off x="0" y="457200"/>
            <a:ext cx="8818563" cy="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2" descr="MATLAB Logo, symbol, meaning, history, PNG, brand">
            <a:extLst>
              <a:ext uri="{FF2B5EF4-FFF2-40B4-BE49-F238E27FC236}">
                <a16:creationId xmlns:a16="http://schemas.microsoft.com/office/drawing/2014/main" id="{6DC0AD4A-4DF2-9A6B-57E1-EE69695D0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084" y="-6824"/>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UPES Logo (University of Petroleum and Energy Studies) | University ...">
            <a:extLst>
              <a:ext uri="{FF2B5EF4-FFF2-40B4-BE49-F238E27FC236}">
                <a16:creationId xmlns:a16="http://schemas.microsoft.com/office/drawing/2014/main" id="{D2842199-E4F9-0837-C0DF-224D9ECE6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979" y="239494"/>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5CA1F022-81B5-AD7F-2975-6D29AA35B57F}"/>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12E0194-2FC6-7D78-2AEC-CDAADA6F030C}"/>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A3664295-0072-D176-1F01-3616AA4FD84E}"/>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
        <p:nvSpPr>
          <p:cNvPr id="18" name="Rectangle 4">
            <a:extLst>
              <a:ext uri="{FF2B5EF4-FFF2-40B4-BE49-F238E27FC236}">
                <a16:creationId xmlns:a16="http://schemas.microsoft.com/office/drawing/2014/main" id="{777D4E81-C7B0-96B7-DA64-C6382B3115C9}"/>
              </a:ext>
            </a:extLst>
          </p:cNvPr>
          <p:cNvSpPr>
            <a:spLocks noChangeArrowheads="1"/>
          </p:cNvSpPr>
          <p:nvPr/>
        </p:nvSpPr>
        <p:spPr bwMode="auto">
          <a:xfrm>
            <a:off x="152400" y="609600"/>
            <a:ext cx="8818563" cy="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5C39FE8E-EB09-4B9C-53C3-EB3AA5E92B69}"/>
              </a:ext>
            </a:extLst>
          </p:cNvPr>
          <p:cNvSpPr>
            <a:spLocks noGrp="1" noChangeArrowheads="1"/>
          </p:cNvSpPr>
          <p:nvPr>
            <p:ph idx="1"/>
          </p:nvPr>
        </p:nvSpPr>
        <p:spPr bwMode="auto">
          <a:xfrm>
            <a:off x="1100809" y="1558719"/>
            <a:ext cx="999038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IN" altLang="en-US" sz="2000" dirty="0">
                <a:latin typeface="Abadi Extra Light" panose="020B0204020104020204" pitchFamily="34" charset="0"/>
              </a:rPr>
              <a:t>You can also expand the matrix to accommodate new elements, as in the following example:</a:t>
            </a:r>
            <a:endParaRPr lang="en-US" altLang="en-US" sz="2000" dirty="0">
              <a:solidFill>
                <a:srgbClr val="3A6B9A"/>
              </a:solidFill>
              <a:latin typeface="Abadi Extra Light" panose="020B0204020104020204" pitchFamily="34" charset="0"/>
            </a:endParaRPr>
          </a:p>
        </p:txBody>
      </p:sp>
      <p:pic>
        <p:nvPicPr>
          <p:cNvPr id="12" name="Picture 11">
            <a:extLst>
              <a:ext uri="{FF2B5EF4-FFF2-40B4-BE49-F238E27FC236}">
                <a16:creationId xmlns:a16="http://schemas.microsoft.com/office/drawing/2014/main" id="{473C23B1-BECE-F48E-36DE-92210ECA55EF}"/>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tretch>
            <a:fillRect/>
          </a:stretch>
        </p:blipFill>
        <p:spPr>
          <a:xfrm>
            <a:off x="3539285" y="2090737"/>
            <a:ext cx="5113429" cy="1929097"/>
          </a:xfrm>
          <a:prstGeom prst="rect">
            <a:avLst/>
          </a:prstGeom>
          <a:ln>
            <a:noFill/>
          </a:ln>
          <a:effectLst>
            <a:outerShdw blurRad="190500" algn="tl" rotWithShape="0">
              <a:srgbClr val="000000">
                <a:alpha val="70000"/>
              </a:srgbClr>
            </a:outerShdw>
          </a:effectLst>
        </p:spPr>
      </p:pic>
      <p:sp>
        <p:nvSpPr>
          <p:cNvPr id="19" name="Rectangle 1">
            <a:extLst>
              <a:ext uri="{FF2B5EF4-FFF2-40B4-BE49-F238E27FC236}">
                <a16:creationId xmlns:a16="http://schemas.microsoft.com/office/drawing/2014/main" id="{E32C3D74-5D1C-FA9D-35CF-300D07FAFA08}"/>
              </a:ext>
            </a:extLst>
          </p:cNvPr>
          <p:cNvSpPr>
            <a:spLocks noChangeArrowheads="1"/>
          </p:cNvSpPr>
          <p:nvPr/>
        </p:nvSpPr>
        <p:spPr bwMode="auto">
          <a:xfrm>
            <a:off x="1100809" y="4154191"/>
            <a:ext cx="9699170"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latin typeface="Abadi Extra Light" panose="020B0204020104020204" pitchFamily="34" charset="0"/>
              </a:rPr>
              <a:t>To refer to multiple elements of an array, use the colon operator, which allows you to specify a range of the form start:end.  </a:t>
            </a:r>
          </a:p>
        </p:txBody>
      </p:sp>
      <p:pic>
        <p:nvPicPr>
          <p:cNvPr id="23" name="Picture 22">
            <a:extLst>
              <a:ext uri="{FF2B5EF4-FFF2-40B4-BE49-F238E27FC236}">
                <a16:creationId xmlns:a16="http://schemas.microsoft.com/office/drawing/2014/main" id="{BA675590-0E42-159D-3063-F31DE82D80B6}"/>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Lst>
          </a:blip>
          <a:stretch>
            <a:fillRect/>
          </a:stretch>
        </p:blipFill>
        <p:spPr>
          <a:xfrm>
            <a:off x="3956301" y="4985527"/>
            <a:ext cx="4273299" cy="13354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9638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3BB79FA-9ABD-E896-0CAF-683862F0BAEA}"/>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55EC243-45D8-FD6C-828D-19F5733DCD53}"/>
              </a:ext>
            </a:extLst>
          </p:cNvPr>
          <p:cNvSpPr>
            <a:spLocks noGrp="1"/>
          </p:cNvSpPr>
          <p:nvPr>
            <p:ph type="title"/>
          </p:nvPr>
        </p:nvSpPr>
        <p:spPr>
          <a:xfrm>
            <a:off x="1524000" y="986963"/>
            <a:ext cx="9144000" cy="782844"/>
          </a:xfrm>
        </p:spPr>
        <p:txBody>
          <a:bodyPr>
            <a:normAutofit/>
          </a:bodyPr>
          <a:lstStyle/>
          <a:p>
            <a:r>
              <a:rPr lang="en-US" sz="4000" dirty="0">
                <a:solidFill>
                  <a:srgbClr val="56A97F"/>
                </a:solidFill>
                <a:latin typeface="Abadi Extra Light" panose="020B0204020104020204" pitchFamily="34" charset="0"/>
              </a:rPr>
              <a:t>Course </a:t>
            </a:r>
            <a:r>
              <a:rPr lang="en-US" sz="4000" dirty="0">
                <a:solidFill>
                  <a:srgbClr val="3A6B9A"/>
                </a:solidFill>
                <a:latin typeface="Abadi Extra Light" panose="020B0204020104020204" pitchFamily="34" charset="0"/>
              </a:rPr>
              <a:t>Objectives</a:t>
            </a:r>
            <a:endParaRPr lang="en-IN" sz="4000" dirty="0">
              <a:solidFill>
                <a:srgbClr val="3A6B9A"/>
              </a:solidFill>
              <a:latin typeface="Abadi Extra Light" panose="020B0204020104020204" pitchFamily="34" charset="0"/>
            </a:endParaRPr>
          </a:p>
        </p:txBody>
      </p:sp>
      <p:sp>
        <p:nvSpPr>
          <p:cNvPr id="3" name="Content Placeholder 2">
            <a:extLst>
              <a:ext uri="{FF2B5EF4-FFF2-40B4-BE49-F238E27FC236}">
                <a16:creationId xmlns:a16="http://schemas.microsoft.com/office/drawing/2014/main" id="{370EA575-9C85-3829-EBA9-473EBE0258D4}"/>
              </a:ext>
            </a:extLst>
          </p:cNvPr>
          <p:cNvSpPr>
            <a:spLocks noGrp="1"/>
          </p:cNvSpPr>
          <p:nvPr>
            <p:ph idx="1"/>
          </p:nvPr>
        </p:nvSpPr>
        <p:spPr>
          <a:xfrm>
            <a:off x="1524000" y="1744634"/>
            <a:ext cx="9144000" cy="3127248"/>
          </a:xfrm>
        </p:spPr>
        <p:txBody>
          <a:bodyPr>
            <a:normAutofit/>
          </a:bodyPr>
          <a:lstStyle/>
          <a:p>
            <a:pPr marL="514350" indent="-514350">
              <a:buAutoNum type="arabicPeriod"/>
            </a:pPr>
            <a:r>
              <a:rPr lang="en-US" sz="1800" dirty="0">
                <a:latin typeface="Abadi Extra Light" panose="020B0204020104020204" pitchFamily="34" charset="0"/>
              </a:rPr>
              <a:t>To help the students learn basic operations of the MATLAB language. </a:t>
            </a:r>
          </a:p>
          <a:p>
            <a:pPr marL="514350" indent="-514350">
              <a:buAutoNum type="arabicPeriod"/>
            </a:pPr>
            <a:r>
              <a:rPr lang="en-US" sz="1800" dirty="0">
                <a:latin typeface="Abadi Extra Light" panose="020B0204020104020204" pitchFamily="34" charset="0"/>
              </a:rPr>
              <a:t>To enable the students work with arrays, build scripts, functions and plotting commands. </a:t>
            </a:r>
          </a:p>
          <a:p>
            <a:pPr marL="514350" indent="-514350">
              <a:buAutoNum type="arabicPeriod"/>
            </a:pPr>
            <a:r>
              <a:rPr lang="en-US" sz="1800" dirty="0">
                <a:latin typeface="Abadi Extra Light" panose="020B0204020104020204" pitchFamily="34" charset="0"/>
              </a:rPr>
              <a:t>To make the students develop their own programs using MATLAB language. </a:t>
            </a:r>
          </a:p>
          <a:p>
            <a:pPr marL="514350" indent="-514350">
              <a:buAutoNum type="arabicPeriod"/>
            </a:pPr>
            <a:r>
              <a:rPr lang="en-US" sz="1800" dirty="0">
                <a:latin typeface="Abadi Extra Light" panose="020B0204020104020204" pitchFamily="34" charset="0"/>
              </a:rPr>
              <a:t>To enable the students to perform symbolic computations.</a:t>
            </a:r>
            <a:endParaRPr lang="en-IN" sz="1800" dirty="0">
              <a:latin typeface="Abadi Extra Light" panose="020B0204020104020204" pitchFamily="34" charset="0"/>
            </a:endParaRPr>
          </a:p>
        </p:txBody>
      </p:sp>
      <p:sp>
        <p:nvSpPr>
          <p:cNvPr id="4" name="Title 1">
            <a:extLst>
              <a:ext uri="{FF2B5EF4-FFF2-40B4-BE49-F238E27FC236}">
                <a16:creationId xmlns:a16="http://schemas.microsoft.com/office/drawing/2014/main" id="{F835A68C-A3FE-04C5-314D-FCAEBE253A49}"/>
              </a:ext>
            </a:extLst>
          </p:cNvPr>
          <p:cNvSpPr txBox="1">
            <a:spLocks/>
          </p:cNvSpPr>
          <p:nvPr/>
        </p:nvSpPr>
        <p:spPr>
          <a:xfrm>
            <a:off x="1524000" y="3588378"/>
            <a:ext cx="9144000" cy="782844"/>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sz="4000" dirty="0">
                <a:solidFill>
                  <a:srgbClr val="56A97F"/>
                </a:solidFill>
                <a:latin typeface="Abadi Extra Light" panose="020B0204020104020204" pitchFamily="34" charset="0"/>
              </a:rPr>
              <a:t>Course </a:t>
            </a:r>
            <a:r>
              <a:rPr lang="en-US" sz="4000" dirty="0">
                <a:solidFill>
                  <a:srgbClr val="3A6B9A"/>
                </a:solidFill>
                <a:latin typeface="Abadi Extra Light" panose="020B0204020104020204" pitchFamily="34" charset="0"/>
              </a:rPr>
              <a:t>Outcomes</a:t>
            </a:r>
            <a:endParaRPr lang="en-IN" sz="4000" dirty="0">
              <a:solidFill>
                <a:srgbClr val="3A6B9A"/>
              </a:solidFill>
              <a:latin typeface="Abadi Extra Light" panose="020B0204020104020204" pitchFamily="34" charset="0"/>
            </a:endParaRPr>
          </a:p>
        </p:txBody>
      </p:sp>
      <p:sp>
        <p:nvSpPr>
          <p:cNvPr id="6" name="TextBox 5">
            <a:extLst>
              <a:ext uri="{FF2B5EF4-FFF2-40B4-BE49-F238E27FC236}">
                <a16:creationId xmlns:a16="http://schemas.microsoft.com/office/drawing/2014/main" id="{3B744578-D12B-5192-37AE-96478BC1AD59}"/>
              </a:ext>
            </a:extLst>
          </p:cNvPr>
          <p:cNvSpPr txBox="1"/>
          <p:nvPr/>
        </p:nvSpPr>
        <p:spPr>
          <a:xfrm>
            <a:off x="1524000" y="4371222"/>
            <a:ext cx="9144000" cy="2061462"/>
          </a:xfrm>
          <a:prstGeom prst="rect">
            <a:avLst/>
          </a:prstGeom>
          <a:noFill/>
        </p:spPr>
        <p:txBody>
          <a:bodyPr wrap="square">
            <a:spAutoFit/>
          </a:bodyPr>
          <a:lstStyle/>
          <a:p>
            <a:pPr>
              <a:lnSpc>
                <a:spcPct val="120000"/>
              </a:lnSpc>
            </a:pPr>
            <a:r>
              <a:rPr lang="en-US" dirty="0">
                <a:latin typeface="Abadi Extra Light" panose="020B0204020104020204" pitchFamily="34" charset="0"/>
              </a:rPr>
              <a:t>On completion of this course, the students will be able to </a:t>
            </a:r>
          </a:p>
          <a:p>
            <a:pPr lvl="1">
              <a:lnSpc>
                <a:spcPct val="120000"/>
              </a:lnSpc>
            </a:pPr>
            <a:r>
              <a:rPr lang="en-US" dirty="0">
                <a:solidFill>
                  <a:srgbClr val="3A6B9A"/>
                </a:solidFill>
                <a:latin typeface="Abadi Extra Light" panose="020B0204020104020204" pitchFamily="34" charset="0"/>
              </a:rPr>
              <a:t>CO1.</a:t>
            </a:r>
            <a:r>
              <a:rPr lang="en-US" dirty="0">
                <a:latin typeface="Abadi Extra Light" panose="020B0204020104020204" pitchFamily="34" charset="0"/>
              </a:rPr>
              <a:t> Discuss MATLAB working environment, arithmetic operations, variables and operations on arrays. </a:t>
            </a:r>
          </a:p>
          <a:p>
            <a:pPr lvl="1">
              <a:lnSpc>
                <a:spcPct val="120000"/>
              </a:lnSpc>
            </a:pPr>
            <a:r>
              <a:rPr lang="en-US" dirty="0">
                <a:solidFill>
                  <a:srgbClr val="56A97F"/>
                </a:solidFill>
                <a:latin typeface="Abadi Extra Light" panose="020B0204020104020204" pitchFamily="34" charset="0"/>
              </a:rPr>
              <a:t>CO2.</a:t>
            </a:r>
            <a:r>
              <a:rPr lang="en-US" dirty="0">
                <a:latin typeface="Abadi Extra Light" panose="020B0204020104020204" pitchFamily="34" charset="0"/>
              </a:rPr>
              <a:t> Develop MATLAB scripts and functions using the elements of MATLAB programming. </a:t>
            </a:r>
          </a:p>
          <a:p>
            <a:pPr lvl="1">
              <a:lnSpc>
                <a:spcPct val="120000"/>
              </a:lnSpc>
            </a:pPr>
            <a:r>
              <a:rPr lang="en-US" dirty="0">
                <a:solidFill>
                  <a:srgbClr val="3A6B9A"/>
                </a:solidFill>
                <a:latin typeface="Abadi Extra Light" panose="020B0204020104020204" pitchFamily="34" charset="0"/>
              </a:rPr>
              <a:t>CO3.</a:t>
            </a:r>
            <a:r>
              <a:rPr lang="en-US" dirty="0">
                <a:latin typeface="Abadi Extra Light" panose="020B0204020104020204" pitchFamily="34" charset="0"/>
              </a:rPr>
              <a:t> Demonstrate curve fitting, 2D and 3D visualizations using MATLAB. </a:t>
            </a:r>
          </a:p>
          <a:p>
            <a:pPr lvl="1">
              <a:lnSpc>
                <a:spcPct val="120000"/>
              </a:lnSpc>
            </a:pPr>
            <a:r>
              <a:rPr lang="en-US" dirty="0">
                <a:solidFill>
                  <a:srgbClr val="56A97F"/>
                </a:solidFill>
                <a:latin typeface="Abadi Extra Light" panose="020B0204020104020204" pitchFamily="34" charset="0"/>
              </a:rPr>
              <a:t>CO4.</a:t>
            </a:r>
            <a:r>
              <a:rPr lang="en-US" dirty="0">
                <a:latin typeface="Abadi Extra Light" panose="020B0204020104020204" pitchFamily="34" charset="0"/>
              </a:rPr>
              <a:t> Compare numerical and symbolic computations. </a:t>
            </a:r>
            <a:endParaRPr lang="en-IN" dirty="0">
              <a:latin typeface="Abadi Extra Light" panose="020B0204020104020204" pitchFamily="34" charset="0"/>
            </a:endParaRPr>
          </a:p>
        </p:txBody>
      </p:sp>
      <p:pic>
        <p:nvPicPr>
          <p:cNvPr id="7" name="Picture 2" descr="MATLAB Logo, symbol, meaning, history, PNG, brand">
            <a:extLst>
              <a:ext uri="{FF2B5EF4-FFF2-40B4-BE49-F238E27FC236}">
                <a16:creationId xmlns:a16="http://schemas.microsoft.com/office/drawing/2014/main" id="{BD91A473-1271-AC1B-D1DA-85253C9ABF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UPES Logo (University of Petroleum and Energy Studies) | University ...">
            <a:extLst>
              <a:ext uri="{FF2B5EF4-FFF2-40B4-BE49-F238E27FC236}">
                <a16:creationId xmlns:a16="http://schemas.microsoft.com/office/drawing/2014/main" id="{D7F1B14B-94AE-22F9-E55C-3A806877C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357B5B0-97EC-19EA-E08D-B698800AF05A}"/>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9098C64-8549-4A9D-0448-D6BE0A57CB00}"/>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Tree>
    <p:extLst>
      <p:ext uri="{BB962C8B-B14F-4D97-AF65-F5344CB8AC3E}">
        <p14:creationId xmlns:p14="http://schemas.microsoft.com/office/powerpoint/2010/main" val="405431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46B8-F771-0B46-569B-C3EC955E233A}"/>
              </a:ext>
            </a:extLst>
          </p:cNvPr>
          <p:cNvSpPr>
            <a:spLocks noGrp="1"/>
          </p:cNvSpPr>
          <p:nvPr>
            <p:ph type="title"/>
          </p:nvPr>
        </p:nvSpPr>
        <p:spPr>
          <a:xfrm>
            <a:off x="1100809" y="863184"/>
            <a:ext cx="9144000" cy="1344168"/>
          </a:xfrm>
        </p:spPr>
        <p:txBody>
          <a:bodyPr/>
          <a:lstStyle/>
          <a:p>
            <a:r>
              <a:rPr lang="en-IN" dirty="0">
                <a:solidFill>
                  <a:srgbClr val="56A97F"/>
                </a:solidFill>
                <a:latin typeface="Abadi Extra Light" panose="020B0204020104020204" pitchFamily="34" charset="0"/>
              </a:rPr>
              <a:t>Array </a:t>
            </a:r>
            <a:r>
              <a:rPr lang="en-IN" dirty="0">
                <a:solidFill>
                  <a:srgbClr val="3A6B9A"/>
                </a:solidFill>
                <a:latin typeface="Abadi Extra Light" panose="020B0204020104020204" pitchFamily="34" charset="0"/>
              </a:rPr>
              <a:t>Indexing</a:t>
            </a:r>
            <a:endParaRPr lang="en-IN" dirty="0">
              <a:solidFill>
                <a:srgbClr val="3A6B9A"/>
              </a:solidFill>
            </a:endParaRPr>
          </a:p>
        </p:txBody>
      </p:sp>
      <p:sp>
        <p:nvSpPr>
          <p:cNvPr id="8" name="Rectangle 3">
            <a:extLst>
              <a:ext uri="{FF2B5EF4-FFF2-40B4-BE49-F238E27FC236}">
                <a16:creationId xmlns:a16="http://schemas.microsoft.com/office/drawing/2014/main" id="{2024F36D-E1B7-AC9A-4D0C-F58575B1D67C}"/>
              </a:ext>
            </a:extLst>
          </p:cNvPr>
          <p:cNvSpPr>
            <a:spLocks noChangeArrowheads="1"/>
          </p:cNvSpPr>
          <p:nvPr/>
        </p:nvSpPr>
        <p:spPr bwMode="auto">
          <a:xfrm>
            <a:off x="0" y="457200"/>
            <a:ext cx="8818563" cy="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2" descr="MATLAB Logo, symbol, meaning, history, PNG, brand">
            <a:extLst>
              <a:ext uri="{FF2B5EF4-FFF2-40B4-BE49-F238E27FC236}">
                <a16:creationId xmlns:a16="http://schemas.microsoft.com/office/drawing/2014/main" id="{6DC0AD4A-4DF2-9A6B-57E1-EE69695D0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084" y="-6824"/>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UPES Logo (University of Petroleum and Energy Studies) | University ...">
            <a:extLst>
              <a:ext uri="{FF2B5EF4-FFF2-40B4-BE49-F238E27FC236}">
                <a16:creationId xmlns:a16="http://schemas.microsoft.com/office/drawing/2014/main" id="{D2842199-E4F9-0837-C0DF-224D9ECE6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979" y="239494"/>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5CA1F022-81B5-AD7F-2975-6D29AA35B57F}"/>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12E0194-2FC6-7D78-2AEC-CDAADA6F030C}"/>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A3664295-0072-D176-1F01-3616AA4FD84E}"/>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
        <p:nvSpPr>
          <p:cNvPr id="18" name="Rectangle 4">
            <a:extLst>
              <a:ext uri="{FF2B5EF4-FFF2-40B4-BE49-F238E27FC236}">
                <a16:creationId xmlns:a16="http://schemas.microsoft.com/office/drawing/2014/main" id="{777D4E81-C7B0-96B7-DA64-C6382B3115C9}"/>
              </a:ext>
            </a:extLst>
          </p:cNvPr>
          <p:cNvSpPr>
            <a:spLocks noChangeArrowheads="1"/>
          </p:cNvSpPr>
          <p:nvPr/>
        </p:nvSpPr>
        <p:spPr bwMode="auto">
          <a:xfrm>
            <a:off x="152400" y="609600"/>
            <a:ext cx="8818563" cy="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5C39FE8E-EB09-4B9C-53C3-EB3AA5E92B69}"/>
              </a:ext>
            </a:extLst>
          </p:cNvPr>
          <p:cNvSpPr>
            <a:spLocks noGrp="1" noChangeArrowheads="1"/>
          </p:cNvSpPr>
          <p:nvPr>
            <p:ph idx="1"/>
          </p:nvPr>
        </p:nvSpPr>
        <p:spPr bwMode="auto">
          <a:xfrm>
            <a:off x="1100809" y="1688408"/>
            <a:ext cx="999038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0" i="0" dirty="0">
                <a:solidFill>
                  <a:srgbClr val="212121"/>
                </a:solidFill>
                <a:effectLst/>
                <a:latin typeface="Abadi Extra Light" panose="020B0204020104020204" pitchFamily="34" charset="0"/>
              </a:rPr>
              <a:t>The colon alone, without start or end values, specifies all of the elements in that dimension.</a:t>
            </a:r>
            <a:endParaRPr lang="en-US" altLang="en-US" sz="2800" dirty="0">
              <a:solidFill>
                <a:srgbClr val="3A6B9A"/>
              </a:solidFill>
              <a:latin typeface="Abadi Extra Light" panose="020B0204020104020204" pitchFamily="34" charset="0"/>
            </a:endParaRPr>
          </a:p>
        </p:txBody>
      </p:sp>
      <p:pic>
        <p:nvPicPr>
          <p:cNvPr id="4" name="Picture 3">
            <a:extLst>
              <a:ext uri="{FF2B5EF4-FFF2-40B4-BE49-F238E27FC236}">
                <a16:creationId xmlns:a16="http://schemas.microsoft.com/office/drawing/2014/main" id="{D77A8CEC-285A-8542-B56F-E6127006412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tretch>
            <a:fillRect/>
          </a:stretch>
        </p:blipFill>
        <p:spPr>
          <a:xfrm>
            <a:off x="3633669" y="2248625"/>
            <a:ext cx="4924661" cy="1293767"/>
          </a:xfrm>
          <a:prstGeom prst="rect">
            <a:avLst/>
          </a:prstGeom>
          <a:ln>
            <a:noFill/>
          </a:ln>
          <a:effectLst>
            <a:outerShdw blurRad="190500" algn="tl" rotWithShape="0">
              <a:srgbClr val="000000">
                <a:alpha val="70000"/>
              </a:srgbClr>
            </a:outerShdw>
          </a:effectLst>
        </p:spPr>
      </p:pic>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6BC3202A-0CCE-5AB0-1E2D-81258CC9BCFF}"/>
                  </a:ext>
                </a:extLst>
              </p:cNvPr>
              <p:cNvSpPr>
                <a:spLocks noChangeArrowheads="1"/>
              </p:cNvSpPr>
              <p:nvPr/>
            </p:nvSpPr>
            <p:spPr bwMode="auto">
              <a:xfrm>
                <a:off x="1100809" y="3873674"/>
                <a:ext cx="9699170" cy="1200329"/>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Abadi Extra Light" panose="020B0204020104020204" pitchFamily="34" charset="0"/>
                  </a:rPr>
                  <a:t>The colon operator also allows you to create an equally spaced vector of values using the more general form </a:t>
                </a:r>
                <a14:m>
                  <m:oMath xmlns:m="http://schemas.openxmlformats.org/officeDocument/2006/math">
                    <m:r>
                      <m:rPr>
                        <m:sty m:val="p"/>
                      </m:rPr>
                      <a:rPr lang="en-US" altLang="en-US" i="0" dirty="0" smtClean="0">
                        <a:latin typeface="Cambria Math" panose="02040503050406030204" pitchFamily="18" charset="0"/>
                      </a:rPr>
                      <m:t>start</m:t>
                    </m:r>
                    <m:r>
                      <a:rPr lang="en-US" altLang="en-US" i="0" dirty="0" smtClean="0">
                        <a:latin typeface="Cambria Math" panose="02040503050406030204" pitchFamily="18" charset="0"/>
                      </a:rPr>
                      <m:t>:</m:t>
                    </m:r>
                    <m:r>
                      <m:rPr>
                        <m:sty m:val="p"/>
                      </m:rPr>
                      <a:rPr lang="en-US" altLang="en-US" i="0" dirty="0" err="1">
                        <a:latin typeface="Cambria Math" panose="02040503050406030204" pitchFamily="18" charset="0"/>
                      </a:rPr>
                      <m:t>step</m:t>
                    </m:r>
                    <m:r>
                      <a:rPr lang="en-US" altLang="en-US" i="0" dirty="0" err="1">
                        <a:latin typeface="Cambria Math" panose="02040503050406030204" pitchFamily="18" charset="0"/>
                      </a:rPr>
                      <m:t>:</m:t>
                    </m:r>
                    <m:r>
                      <m:rPr>
                        <m:sty m:val="p"/>
                      </m:rPr>
                      <a:rPr lang="en-US" altLang="en-US" i="0" dirty="0" err="1">
                        <a:latin typeface="Cambria Math" panose="02040503050406030204" pitchFamily="18" charset="0"/>
                      </a:rPr>
                      <m:t>end</m:t>
                    </m:r>
                  </m:oMath>
                </a14:m>
                <a:r>
                  <a:rPr lang="en-US" altLang="en-US" dirty="0">
                    <a:latin typeface="Abadi Extra Light" panose="020B0204020104020204" pitchFamily="34" charset="0"/>
                  </a:rPr>
                  <a:t>. If you omit the middle step, as in </a:t>
                </a:r>
                <a14:m>
                  <m:oMath xmlns:m="http://schemas.openxmlformats.org/officeDocument/2006/math">
                    <m:r>
                      <m:rPr>
                        <m:sty m:val="p"/>
                      </m:rPr>
                      <a:rPr lang="en-US" altLang="en-US" i="0" dirty="0" smtClean="0">
                        <a:latin typeface="Cambria Math" panose="02040503050406030204" pitchFamily="18" charset="0"/>
                      </a:rPr>
                      <m:t>start</m:t>
                    </m:r>
                    <m:r>
                      <a:rPr lang="en-US" altLang="en-US" i="0" dirty="0" smtClean="0">
                        <a:latin typeface="Cambria Math" panose="02040503050406030204" pitchFamily="18" charset="0"/>
                      </a:rPr>
                      <m:t>:</m:t>
                    </m:r>
                    <m:r>
                      <m:rPr>
                        <m:sty m:val="p"/>
                      </m:rPr>
                      <a:rPr lang="en-US" altLang="en-US" i="0" dirty="0" smtClean="0">
                        <a:latin typeface="Cambria Math" panose="02040503050406030204" pitchFamily="18" charset="0"/>
                      </a:rPr>
                      <m:t>end</m:t>
                    </m:r>
                  </m:oMath>
                </a14:m>
                <a:r>
                  <a:rPr lang="en-US" altLang="en-US" dirty="0">
                    <a:latin typeface="Abadi Extra Light" panose="020B0204020104020204" pitchFamily="34" charset="0"/>
                  </a:rPr>
                  <a:t>, MATLAB uses the default step value of 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badi Extra Light" panose="020B0204020104020204" pitchFamily="34" charset="0"/>
                </a:endParaRPr>
              </a:p>
            </p:txBody>
          </p:sp>
        </mc:Choice>
        <mc:Fallback xmlns="">
          <p:sp>
            <p:nvSpPr>
              <p:cNvPr id="5" name="Rectangle 1">
                <a:extLst>
                  <a:ext uri="{FF2B5EF4-FFF2-40B4-BE49-F238E27FC236}">
                    <a16:creationId xmlns:a16="http://schemas.microsoft.com/office/drawing/2014/main" id="{6BC3202A-0CCE-5AB0-1E2D-81258CC9BCFF}"/>
                  </a:ext>
                </a:extLst>
              </p:cNvPr>
              <p:cNvSpPr>
                <a:spLocks noRot="1" noChangeAspect="1" noMove="1" noResize="1" noEditPoints="1" noAdjustHandles="1" noChangeArrowheads="1" noChangeShapeType="1" noTextEdit="1"/>
              </p:cNvSpPr>
              <p:nvPr/>
            </p:nvSpPr>
            <p:spPr bwMode="auto">
              <a:xfrm>
                <a:off x="1100809" y="3873674"/>
                <a:ext cx="9699170" cy="1200329"/>
              </a:xfrm>
              <a:prstGeom prst="rect">
                <a:avLst/>
              </a:prstGeom>
              <a:blipFill>
                <a:blip r:embed="rId6"/>
                <a:stretch>
                  <a:fillRect l="-566" t="-2030"/>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6" name="Rectangle 2">
            <a:extLst>
              <a:ext uri="{FF2B5EF4-FFF2-40B4-BE49-F238E27FC236}">
                <a16:creationId xmlns:a16="http://schemas.microsoft.com/office/drawing/2014/main" id="{BA3E5E39-C0BD-C1D0-BA2C-037B7DBEE440}"/>
              </a:ext>
            </a:extLst>
          </p:cNvPr>
          <p:cNvSpPr>
            <a:spLocks noChangeArrowheads="1"/>
          </p:cNvSpPr>
          <p:nvPr/>
        </p:nvSpPr>
        <p:spPr bwMode="auto">
          <a:xfrm>
            <a:off x="0" y="-25316"/>
            <a:ext cx="184731"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212121"/>
                </a:solidFill>
                <a:effectLst/>
                <a:latin typeface="Roboto" panose="020000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0F79A65-3010-163C-414B-03C16C490C9A}"/>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Effect>
                      <a14:brightnessContrast contrast="40000"/>
                    </a14:imgEffect>
                  </a14:imgLayer>
                </a14:imgProps>
              </a:ext>
            </a:extLst>
          </a:blip>
          <a:stretch>
            <a:fillRect/>
          </a:stretch>
        </p:blipFill>
        <p:spPr>
          <a:xfrm>
            <a:off x="1226879" y="4984842"/>
            <a:ext cx="9447030" cy="12003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88103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6D246B8-F771-0B46-569B-C3EC955E233A}"/>
                  </a:ext>
                </a:extLst>
              </p:cNvPr>
              <p:cNvSpPr>
                <a:spLocks noGrp="1"/>
              </p:cNvSpPr>
              <p:nvPr>
                <p:ph type="title"/>
              </p:nvPr>
            </p:nvSpPr>
            <p:spPr>
              <a:xfrm>
                <a:off x="1100809" y="863184"/>
                <a:ext cx="9144000" cy="1344168"/>
              </a:xfrm>
            </p:spPr>
            <p:txBody>
              <a:bodyPr/>
              <a:lstStyle/>
              <a:p>
                <a:r>
                  <a:rPr lang="en-IN" dirty="0">
                    <a:solidFill>
                      <a:srgbClr val="56A97F"/>
                    </a:solidFill>
                    <a:latin typeface="Abadi Extra Light" panose="020B0204020104020204" pitchFamily="34" charset="0"/>
                  </a:rPr>
                  <a:t>Identity Matrices with </a:t>
                </a:r>
                <a14:m>
                  <m:oMath xmlns:m="http://schemas.openxmlformats.org/officeDocument/2006/math">
                    <m:r>
                      <m:rPr>
                        <m:sty m:val="p"/>
                      </m:rPr>
                      <a:rPr lang="en-IN" b="0" i="0" smtClean="0">
                        <a:solidFill>
                          <a:srgbClr val="3A6B9A"/>
                        </a:solidFill>
                        <a:latin typeface="Cambria Math" panose="02040503050406030204" pitchFamily="18" charset="0"/>
                      </a:rPr>
                      <m:t>eye</m:t>
                    </m:r>
                  </m:oMath>
                </a14:m>
                <a:r>
                  <a:rPr lang="en-IN" dirty="0">
                    <a:solidFill>
                      <a:srgbClr val="3A6B9A"/>
                    </a:solidFill>
                    <a:latin typeface="Abadi Extra Light" panose="020B0204020104020204" pitchFamily="34" charset="0"/>
                  </a:rPr>
                  <a:t> command </a:t>
                </a:r>
                <a:endParaRPr lang="en-IN" dirty="0">
                  <a:solidFill>
                    <a:srgbClr val="3A6B9A"/>
                  </a:solidFill>
                </a:endParaRPr>
              </a:p>
            </p:txBody>
          </p:sp>
        </mc:Choice>
        <mc:Fallback xmlns="">
          <p:sp>
            <p:nvSpPr>
              <p:cNvPr id="2" name="Title 1">
                <a:extLst>
                  <a:ext uri="{FF2B5EF4-FFF2-40B4-BE49-F238E27FC236}">
                    <a16:creationId xmlns:a16="http://schemas.microsoft.com/office/drawing/2014/main" id="{D6D246B8-F771-0B46-569B-C3EC955E233A}"/>
                  </a:ext>
                </a:extLst>
              </p:cNvPr>
              <p:cNvSpPr>
                <a:spLocks noGrp="1" noRot="1" noChangeAspect="1" noMove="1" noResize="1" noEditPoints="1" noAdjustHandles="1" noChangeArrowheads="1" noChangeShapeType="1" noTextEdit="1"/>
              </p:cNvSpPr>
              <p:nvPr>
                <p:ph type="title"/>
              </p:nvPr>
            </p:nvSpPr>
            <p:spPr>
              <a:xfrm>
                <a:off x="1100809" y="863184"/>
                <a:ext cx="9144000" cy="1344168"/>
              </a:xfrm>
              <a:blipFill>
                <a:blip r:embed="rId2"/>
                <a:stretch>
                  <a:fillRect l="-2600" t="-13182"/>
                </a:stretch>
              </a:blipFill>
            </p:spPr>
            <p:txBody>
              <a:bodyPr/>
              <a:lstStyle/>
              <a:p>
                <a:r>
                  <a:rPr lang="en-IN">
                    <a:noFill/>
                  </a:rPr>
                  <a:t> </a:t>
                </a:r>
              </a:p>
            </p:txBody>
          </p:sp>
        </mc:Fallback>
      </mc:AlternateContent>
      <p:sp>
        <p:nvSpPr>
          <p:cNvPr id="8" name="Rectangle 3">
            <a:extLst>
              <a:ext uri="{FF2B5EF4-FFF2-40B4-BE49-F238E27FC236}">
                <a16:creationId xmlns:a16="http://schemas.microsoft.com/office/drawing/2014/main" id="{2024F36D-E1B7-AC9A-4D0C-F58575B1D67C}"/>
              </a:ext>
            </a:extLst>
          </p:cNvPr>
          <p:cNvSpPr>
            <a:spLocks noChangeArrowheads="1"/>
          </p:cNvSpPr>
          <p:nvPr/>
        </p:nvSpPr>
        <p:spPr bwMode="auto">
          <a:xfrm>
            <a:off x="0" y="457200"/>
            <a:ext cx="8818563" cy="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2" descr="MATLAB Logo, symbol, meaning, history, PNG, brand">
            <a:extLst>
              <a:ext uri="{FF2B5EF4-FFF2-40B4-BE49-F238E27FC236}">
                <a16:creationId xmlns:a16="http://schemas.microsoft.com/office/drawing/2014/main" id="{6DC0AD4A-4DF2-9A6B-57E1-EE69695D0E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084" y="-6824"/>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UPES Logo (University of Petroleum and Energy Studies) | University ...">
            <a:extLst>
              <a:ext uri="{FF2B5EF4-FFF2-40B4-BE49-F238E27FC236}">
                <a16:creationId xmlns:a16="http://schemas.microsoft.com/office/drawing/2014/main" id="{D2842199-E4F9-0837-C0DF-224D9ECE6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9979" y="239494"/>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5CA1F022-81B5-AD7F-2975-6D29AA35B57F}"/>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12E0194-2FC6-7D78-2AEC-CDAADA6F030C}"/>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A3664295-0072-D176-1F01-3616AA4FD84E}"/>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
        <p:nvSpPr>
          <p:cNvPr id="18" name="Rectangle 4">
            <a:extLst>
              <a:ext uri="{FF2B5EF4-FFF2-40B4-BE49-F238E27FC236}">
                <a16:creationId xmlns:a16="http://schemas.microsoft.com/office/drawing/2014/main" id="{777D4E81-C7B0-96B7-DA64-C6382B3115C9}"/>
              </a:ext>
            </a:extLst>
          </p:cNvPr>
          <p:cNvSpPr>
            <a:spLocks noChangeArrowheads="1"/>
          </p:cNvSpPr>
          <p:nvPr/>
        </p:nvSpPr>
        <p:spPr bwMode="auto">
          <a:xfrm>
            <a:off x="152400" y="609600"/>
            <a:ext cx="8818563" cy="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0" name="Rectangle 1">
                <a:extLst>
                  <a:ext uri="{FF2B5EF4-FFF2-40B4-BE49-F238E27FC236}">
                    <a16:creationId xmlns:a16="http://schemas.microsoft.com/office/drawing/2014/main" id="{5C39FE8E-EB09-4B9C-53C3-EB3AA5E92B69}"/>
                  </a:ext>
                </a:extLst>
              </p:cNvPr>
              <p:cNvSpPr>
                <a:spLocks noGrp="1" noChangeArrowheads="1"/>
              </p:cNvSpPr>
              <p:nvPr>
                <p:ph idx="1"/>
              </p:nvPr>
            </p:nvSpPr>
            <p:spPr bwMode="auto">
              <a:xfrm>
                <a:off x="1100809" y="1535268"/>
                <a:ext cx="9990382" cy="3477875"/>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Clr>
                    <a:srgbClr val="56A97F"/>
                  </a:buClr>
                </a:pPr>
                <a14:m>
                  <m:oMath xmlns:m="http://schemas.openxmlformats.org/officeDocument/2006/math">
                    <m:r>
                      <m:rPr>
                        <m:sty m:val="p"/>
                      </m:rPr>
                      <a:rPr lang="en-US" altLang="en-US" sz="2000" dirty="0" smtClean="0">
                        <a:latin typeface="Cambria Math" panose="02040503050406030204" pitchFamily="18" charset="0"/>
                      </a:rPr>
                      <m:t>I</m:t>
                    </m:r>
                    <m:r>
                      <a:rPr lang="en-US" altLang="en-US" sz="2000" dirty="0" smtClean="0">
                        <a:latin typeface="Cambria Math" panose="02040503050406030204" pitchFamily="18" charset="0"/>
                      </a:rPr>
                      <m:t> = </m:t>
                    </m:r>
                    <m:r>
                      <m:rPr>
                        <m:sty m:val="p"/>
                      </m:rPr>
                      <a:rPr lang="en-US" altLang="en-US" sz="2000" dirty="0" smtClean="0">
                        <a:latin typeface="Cambria Math" panose="02040503050406030204" pitchFamily="18" charset="0"/>
                      </a:rPr>
                      <m:t>eye</m:t>
                    </m:r>
                  </m:oMath>
                </a14:m>
                <a:r>
                  <a:rPr lang="en-US" altLang="en-US" sz="2000" dirty="0">
                    <a:latin typeface="Abadi Extra Light" panose="020B0204020104020204" pitchFamily="34" charset="0"/>
                  </a:rPr>
                  <a:t> returns the scalar 1.</a:t>
                </a:r>
              </a:p>
              <a:p>
                <a:pPr>
                  <a:lnSpc>
                    <a:spcPct val="100000"/>
                  </a:lnSpc>
                  <a:buClr>
                    <a:srgbClr val="56A97F"/>
                  </a:buClr>
                </a:pPr>
                <a14:m>
                  <m:oMath xmlns:m="http://schemas.openxmlformats.org/officeDocument/2006/math">
                    <m:r>
                      <m:rPr>
                        <m:sty m:val="p"/>
                      </m:rPr>
                      <a:rPr lang="en-US" altLang="en-US" sz="2000" dirty="0">
                        <a:latin typeface="Cambria Math" panose="02040503050406030204" pitchFamily="18" charset="0"/>
                      </a:rPr>
                      <m:t>I</m:t>
                    </m:r>
                    <m:r>
                      <a:rPr lang="en-US" altLang="en-US" sz="2000" dirty="0">
                        <a:latin typeface="Cambria Math" panose="02040503050406030204" pitchFamily="18" charset="0"/>
                      </a:rPr>
                      <m:t> = </m:t>
                    </m:r>
                    <m:r>
                      <m:rPr>
                        <m:sty m:val="p"/>
                      </m:rPr>
                      <a:rPr lang="en-US" altLang="en-US" sz="2000" dirty="0">
                        <a:latin typeface="Cambria Math" panose="02040503050406030204" pitchFamily="18" charset="0"/>
                      </a:rPr>
                      <m:t>eye</m:t>
                    </m:r>
                    <m:r>
                      <a:rPr lang="en-IN" altLang="en-US" sz="2000" dirty="0">
                        <a:latin typeface="Cambria Math" panose="02040503050406030204" pitchFamily="18" charset="0"/>
                      </a:rPr>
                      <m:t>(</m:t>
                    </m:r>
                    <m:r>
                      <m:rPr>
                        <m:sty m:val="p"/>
                      </m:rPr>
                      <a:rPr lang="en-IN" altLang="en-US" sz="2000" dirty="0">
                        <a:latin typeface="Cambria Math" panose="02040503050406030204" pitchFamily="18" charset="0"/>
                      </a:rPr>
                      <m:t>n</m:t>
                    </m:r>
                    <m:r>
                      <a:rPr lang="en-IN" altLang="en-US" sz="2000" dirty="0">
                        <a:latin typeface="Cambria Math" panose="02040503050406030204" pitchFamily="18" charset="0"/>
                      </a:rPr>
                      <m:t>)</m:t>
                    </m:r>
                  </m:oMath>
                </a14:m>
                <a:r>
                  <a:rPr lang="en-US" altLang="en-US" sz="2000" dirty="0">
                    <a:latin typeface="Abadi Extra Light" panose="020B0204020104020204" pitchFamily="34" charset="0"/>
                  </a:rPr>
                  <a:t> returns an </a:t>
                </a:r>
                <a14:m>
                  <m:oMath xmlns:m="http://schemas.openxmlformats.org/officeDocument/2006/math">
                    <m:r>
                      <a:rPr lang="en-IN" altLang="en-US" sz="2000" i="1">
                        <a:latin typeface="Cambria Math" panose="02040503050406030204" pitchFamily="18" charset="0"/>
                      </a:rPr>
                      <m:t>𝑛</m:t>
                    </m:r>
                    <m:r>
                      <a:rPr lang="en-IN" altLang="en-US" sz="2000" i="1">
                        <a:latin typeface="Cambria Math" panose="02040503050406030204" pitchFamily="18" charset="0"/>
                      </a:rPr>
                      <m:t>×</m:t>
                    </m:r>
                    <m:r>
                      <a:rPr lang="en-IN" altLang="en-US" sz="2000" i="1">
                        <a:latin typeface="Cambria Math" panose="02040503050406030204" pitchFamily="18" charset="0"/>
                      </a:rPr>
                      <m:t>𝑛</m:t>
                    </m:r>
                  </m:oMath>
                </a14:m>
                <a:r>
                  <a:rPr lang="en-US" altLang="en-US" sz="2000" dirty="0">
                    <a:latin typeface="Abadi Extra Light" panose="020B0204020104020204" pitchFamily="34" charset="0"/>
                  </a:rPr>
                  <a:t> identity matrix with ones on the main diagonal and zeros elsewhere. </a:t>
                </a:r>
              </a:p>
              <a:p>
                <a:pPr>
                  <a:lnSpc>
                    <a:spcPct val="100000"/>
                  </a:lnSpc>
                  <a:buClr>
                    <a:srgbClr val="56A97F"/>
                  </a:buClr>
                </a:pPr>
                <a14:m>
                  <m:oMath xmlns:m="http://schemas.openxmlformats.org/officeDocument/2006/math">
                    <m:r>
                      <m:rPr>
                        <m:sty m:val="p"/>
                      </m:rPr>
                      <a:rPr lang="en-US" altLang="en-US" sz="2000" dirty="0">
                        <a:latin typeface="Cambria Math" panose="02040503050406030204" pitchFamily="18" charset="0"/>
                      </a:rPr>
                      <m:t>I</m:t>
                    </m:r>
                    <m:r>
                      <a:rPr lang="en-US" altLang="en-US" sz="2000" dirty="0">
                        <a:latin typeface="Cambria Math" panose="02040503050406030204" pitchFamily="18" charset="0"/>
                      </a:rPr>
                      <m:t> = </m:t>
                    </m:r>
                    <m:r>
                      <m:rPr>
                        <m:sty m:val="p"/>
                      </m:rPr>
                      <a:rPr lang="en-US" altLang="en-US" sz="2000" dirty="0">
                        <a:latin typeface="Cambria Math" panose="02040503050406030204" pitchFamily="18" charset="0"/>
                      </a:rPr>
                      <m:t>eye</m:t>
                    </m:r>
                    <m:r>
                      <a:rPr lang="en-IN" altLang="en-US" sz="2000" dirty="0">
                        <a:latin typeface="Cambria Math" panose="02040503050406030204" pitchFamily="18" charset="0"/>
                      </a:rPr>
                      <m:t>(</m:t>
                    </m:r>
                    <m:r>
                      <m:rPr>
                        <m:sty m:val="p"/>
                      </m:rPr>
                      <a:rPr lang="en-IN" altLang="en-US" sz="2000" dirty="0">
                        <a:latin typeface="Cambria Math" panose="02040503050406030204" pitchFamily="18" charset="0"/>
                      </a:rPr>
                      <m:t>n</m:t>
                    </m:r>
                    <m:r>
                      <a:rPr lang="en-IN" altLang="en-US" sz="2000" dirty="0">
                        <a:latin typeface="Cambria Math" panose="02040503050406030204" pitchFamily="18" charset="0"/>
                      </a:rPr>
                      <m:t>,</m:t>
                    </m:r>
                    <m:r>
                      <m:rPr>
                        <m:sty m:val="p"/>
                      </m:rPr>
                      <a:rPr lang="en-IN" altLang="en-US" sz="2000" dirty="0">
                        <a:latin typeface="Cambria Math" panose="02040503050406030204" pitchFamily="18" charset="0"/>
                      </a:rPr>
                      <m:t>m</m:t>
                    </m:r>
                    <m:r>
                      <a:rPr lang="en-IN" altLang="en-US" sz="2000" dirty="0">
                        <a:latin typeface="Cambria Math" panose="02040503050406030204" pitchFamily="18" charset="0"/>
                      </a:rPr>
                      <m:t>)</m:t>
                    </m:r>
                  </m:oMath>
                </a14:m>
                <a:r>
                  <a:rPr lang="en-US" altLang="en-US" sz="2000" dirty="0">
                    <a:latin typeface="Abadi Extra Light" panose="020B0204020104020204" pitchFamily="34" charset="0"/>
                  </a:rPr>
                  <a:t> returns an </a:t>
                </a:r>
                <a14:m>
                  <m:oMath xmlns:m="http://schemas.openxmlformats.org/officeDocument/2006/math">
                    <m:r>
                      <a:rPr lang="en-IN" altLang="en-US" sz="2000" i="1">
                        <a:latin typeface="Cambria Math" panose="02040503050406030204" pitchFamily="18" charset="0"/>
                      </a:rPr>
                      <m:t>𝑛</m:t>
                    </m:r>
                    <m:r>
                      <a:rPr lang="en-IN" altLang="en-US" sz="2000" i="1">
                        <a:latin typeface="Cambria Math" panose="02040503050406030204" pitchFamily="18" charset="0"/>
                      </a:rPr>
                      <m:t>×</m:t>
                    </m:r>
                    <m:r>
                      <a:rPr lang="en-IN" altLang="en-US" sz="2000" i="1">
                        <a:latin typeface="Cambria Math" panose="02040503050406030204" pitchFamily="18" charset="0"/>
                      </a:rPr>
                      <m:t>𝑚</m:t>
                    </m:r>
                  </m:oMath>
                </a14:m>
                <a:r>
                  <a:rPr lang="en-US" altLang="en-US" sz="2000" dirty="0">
                    <a:latin typeface="Abadi Extra Light" panose="020B0204020104020204" pitchFamily="34" charset="0"/>
                  </a:rPr>
                  <a:t> identity matrix with ones on the main diagonal and zeros elsewhere.</a:t>
                </a:r>
              </a:p>
              <a:p>
                <a:pPr>
                  <a:lnSpc>
                    <a:spcPct val="100000"/>
                  </a:lnSpc>
                  <a:buClr>
                    <a:srgbClr val="56A97F"/>
                  </a:buClr>
                </a:pPr>
                <a14:m>
                  <m:oMath xmlns:m="http://schemas.openxmlformats.org/officeDocument/2006/math">
                    <m:r>
                      <m:rPr>
                        <m:sty m:val="p"/>
                      </m:rPr>
                      <a:rPr lang="en-US" altLang="en-US" sz="2000" dirty="0" smtClean="0">
                        <a:latin typeface="Cambria Math" panose="02040503050406030204" pitchFamily="18" charset="0"/>
                      </a:rPr>
                      <m:t>I</m:t>
                    </m:r>
                    <m:r>
                      <a:rPr lang="en-US" altLang="en-US" sz="2000" dirty="0" smtClean="0">
                        <a:latin typeface="Cambria Math" panose="02040503050406030204" pitchFamily="18" charset="0"/>
                      </a:rPr>
                      <m:t> = </m:t>
                    </m:r>
                    <m:r>
                      <m:rPr>
                        <m:sty m:val="p"/>
                      </m:rPr>
                      <a:rPr lang="en-US" altLang="en-US" sz="2000" dirty="0" smtClean="0">
                        <a:latin typeface="Cambria Math" panose="02040503050406030204" pitchFamily="18" charset="0"/>
                      </a:rPr>
                      <m:t>eye</m:t>
                    </m:r>
                    <m:r>
                      <a:rPr lang="en-IN" altLang="en-US" sz="2000" dirty="0">
                        <a:latin typeface="Cambria Math" panose="02040503050406030204" pitchFamily="18" charset="0"/>
                      </a:rPr>
                      <m:t>(</m:t>
                    </m:r>
                    <m:r>
                      <m:rPr>
                        <m:sty m:val="p"/>
                      </m:rPr>
                      <a:rPr lang="en-IN" altLang="en-US" sz="2000" b="0" i="0" dirty="0" smtClean="0">
                        <a:latin typeface="Cambria Math" panose="02040503050406030204" pitchFamily="18" charset="0"/>
                      </a:rPr>
                      <m:t>sz</m:t>
                    </m:r>
                    <m:r>
                      <a:rPr lang="en-IN" altLang="en-US" sz="2000" dirty="0">
                        <a:latin typeface="Cambria Math" panose="02040503050406030204" pitchFamily="18" charset="0"/>
                      </a:rPr>
                      <m:t>)</m:t>
                    </m:r>
                  </m:oMath>
                </a14:m>
                <a:r>
                  <a:rPr lang="en-US" altLang="en-US" sz="2000" dirty="0">
                    <a:latin typeface="Abadi Extra Light" panose="020B0204020104020204" pitchFamily="34" charset="0"/>
                  </a:rPr>
                  <a:t> returns an array with ones on the main diagonal and zeros elsewhere. The size vector, </a:t>
                </a:r>
                <a14:m>
                  <m:oMath xmlns:m="http://schemas.openxmlformats.org/officeDocument/2006/math">
                    <m:r>
                      <m:rPr>
                        <m:sty m:val="p"/>
                      </m:rPr>
                      <a:rPr lang="en-US" altLang="en-US" sz="2000" i="0" dirty="0" smtClean="0">
                        <a:latin typeface="Cambria Math" panose="02040503050406030204" pitchFamily="18" charset="0"/>
                      </a:rPr>
                      <m:t>sz</m:t>
                    </m:r>
                  </m:oMath>
                </a14:m>
                <a:r>
                  <a:rPr lang="en-US" altLang="en-US" sz="2000" dirty="0">
                    <a:latin typeface="Abadi Extra Light" panose="020B0204020104020204" pitchFamily="34" charset="0"/>
                  </a:rPr>
                  <a:t>, defines size(</a:t>
                </a:r>
                <a14:m>
                  <m:oMath xmlns:m="http://schemas.openxmlformats.org/officeDocument/2006/math">
                    <m:r>
                      <m:rPr>
                        <m:sty m:val="p"/>
                      </m:rPr>
                      <a:rPr lang="en-US" altLang="en-US" sz="2000" i="0" dirty="0" smtClean="0">
                        <a:latin typeface="Cambria Math" panose="02040503050406030204" pitchFamily="18" charset="0"/>
                      </a:rPr>
                      <m:t>I</m:t>
                    </m:r>
                  </m:oMath>
                </a14:m>
                <a:r>
                  <a:rPr lang="en-US" altLang="en-US" sz="2000" dirty="0">
                    <a:latin typeface="Abadi Extra Light" panose="020B0204020104020204" pitchFamily="34" charset="0"/>
                  </a:rPr>
                  <a:t>). It could be of the form </a:t>
                </a:r>
                <a14:m>
                  <m:oMath xmlns:m="http://schemas.openxmlformats.org/officeDocument/2006/math">
                    <m:r>
                      <a:rPr lang="en-IN" altLang="en-US" sz="2000" b="0" i="0" smtClean="0">
                        <a:latin typeface="Cambria Math" panose="02040503050406030204" pitchFamily="18" charset="0"/>
                      </a:rPr>
                      <m:t>[</m:t>
                    </m:r>
                    <m:r>
                      <m:rPr>
                        <m:sty m:val="p"/>
                      </m:rPr>
                      <a:rPr lang="en-IN" altLang="en-US" sz="2000" b="0" i="0" smtClean="0">
                        <a:latin typeface="Cambria Math" panose="02040503050406030204" pitchFamily="18" charset="0"/>
                      </a:rPr>
                      <m:t>rows</m:t>
                    </m:r>
                    <m:r>
                      <a:rPr lang="en-IN" altLang="en-US" sz="2000" b="0" i="0" smtClean="0">
                        <a:latin typeface="Cambria Math" panose="02040503050406030204" pitchFamily="18" charset="0"/>
                      </a:rPr>
                      <m:t>,</m:t>
                    </m:r>
                    <m:r>
                      <m:rPr>
                        <m:sty m:val="p"/>
                      </m:rPr>
                      <a:rPr lang="en-IN" altLang="en-US" sz="2000" b="0" i="0" smtClean="0">
                        <a:latin typeface="Cambria Math" panose="02040503050406030204" pitchFamily="18" charset="0"/>
                      </a:rPr>
                      <m:t>column</m:t>
                    </m:r>
                    <m:r>
                      <a:rPr lang="en-IN" altLang="en-US" sz="2000" b="0" i="0" smtClean="0">
                        <a:latin typeface="Cambria Math" panose="02040503050406030204" pitchFamily="18" charset="0"/>
                      </a:rPr>
                      <m:t>]</m:t>
                    </m:r>
                  </m:oMath>
                </a14:m>
                <a:r>
                  <a:rPr lang="en-US" altLang="en-US" sz="2000" dirty="0">
                    <a:latin typeface="Abadi Extra Light" panose="020B0204020104020204" pitchFamily="34" charset="0"/>
                  </a:rPr>
                  <a:t>. </a:t>
                </a:r>
              </a:p>
              <a:p>
                <a:pPr>
                  <a:lnSpc>
                    <a:spcPct val="100000"/>
                  </a:lnSpc>
                  <a:buClr>
                    <a:srgbClr val="56A97F"/>
                  </a:buClr>
                </a:pPr>
                <a14:m>
                  <m:oMath xmlns:m="http://schemas.openxmlformats.org/officeDocument/2006/math">
                    <m:r>
                      <m:rPr>
                        <m:sty m:val="p"/>
                      </m:rPr>
                      <a:rPr lang="en-US" altLang="en-US" sz="2000" dirty="0" smtClean="0">
                        <a:latin typeface="Cambria Math" panose="02040503050406030204" pitchFamily="18" charset="0"/>
                      </a:rPr>
                      <m:t>I</m:t>
                    </m:r>
                    <m:r>
                      <a:rPr lang="en-US" altLang="en-US" sz="2000" dirty="0" smtClean="0">
                        <a:latin typeface="Cambria Math" panose="02040503050406030204" pitchFamily="18" charset="0"/>
                      </a:rPr>
                      <m:t> = </m:t>
                    </m:r>
                    <m:r>
                      <m:rPr>
                        <m:sty m:val="p"/>
                      </m:rPr>
                      <a:rPr lang="en-US" altLang="en-US" sz="2000" dirty="0" smtClean="0">
                        <a:latin typeface="Cambria Math" panose="02040503050406030204" pitchFamily="18" charset="0"/>
                      </a:rPr>
                      <m:t>eye</m:t>
                    </m:r>
                    <m:r>
                      <a:rPr lang="en-IN" altLang="en-US" sz="2000" dirty="0">
                        <a:latin typeface="Cambria Math" panose="02040503050406030204" pitchFamily="18" charset="0"/>
                      </a:rPr>
                      <m:t>(</m:t>
                    </m:r>
                    <m:r>
                      <a:rPr lang="en-IN" altLang="en-US" sz="2000" b="0" i="0" dirty="0" smtClean="0">
                        <a:latin typeface="Cambria Math" panose="02040503050406030204" pitchFamily="18" charset="0"/>
                      </a:rPr>
                      <m:t>__</m:t>
                    </m:r>
                    <m:r>
                      <a:rPr lang="en-IN" altLang="en-US" sz="2000" b="0" i="1" dirty="0" smtClean="0">
                        <a:latin typeface="Cambria Math" panose="02040503050406030204" pitchFamily="18" charset="0"/>
                      </a:rPr>
                      <m:t>,</m:t>
                    </m:r>
                    <m:r>
                      <m:rPr>
                        <m:sty m:val="p"/>
                      </m:rPr>
                      <a:rPr lang="en-IN" altLang="en-US" sz="2000" b="0" i="0" dirty="0" smtClean="0">
                        <a:latin typeface="Cambria Math" panose="02040503050406030204" pitchFamily="18" charset="0"/>
                      </a:rPr>
                      <m:t>typename</m:t>
                    </m:r>
                    <m:r>
                      <a:rPr lang="en-IN" altLang="en-US" sz="2000" dirty="0">
                        <a:latin typeface="Cambria Math" panose="02040503050406030204" pitchFamily="18" charset="0"/>
                      </a:rPr>
                      <m:t>)</m:t>
                    </m:r>
                  </m:oMath>
                </a14:m>
                <a:r>
                  <a:rPr lang="en-US" altLang="en-US" sz="2000" dirty="0">
                    <a:latin typeface="Abadi Extra Light" panose="020B0204020104020204" pitchFamily="34" charset="0"/>
                  </a:rPr>
                  <a:t> also specifies the data type (class) of </a:t>
                </a:r>
                <a14:m>
                  <m:oMath xmlns:m="http://schemas.openxmlformats.org/officeDocument/2006/math">
                    <m:r>
                      <m:rPr>
                        <m:sty m:val="p"/>
                      </m:rPr>
                      <a:rPr lang="en-US" altLang="en-US" sz="2000" i="0" dirty="0" smtClean="0">
                        <a:latin typeface="Cambria Math" panose="02040503050406030204" pitchFamily="18" charset="0"/>
                      </a:rPr>
                      <m:t>I</m:t>
                    </m:r>
                  </m:oMath>
                </a14:m>
                <a:r>
                  <a:rPr lang="en-US" altLang="en-US" sz="2000" dirty="0">
                    <a:latin typeface="Abadi Extra Light" panose="020B0204020104020204" pitchFamily="34" charset="0"/>
                  </a:rPr>
                  <a:t> for any of the previous syntaxes. </a:t>
                </a:r>
              </a:p>
              <a:p>
                <a:pPr>
                  <a:lnSpc>
                    <a:spcPct val="100000"/>
                  </a:lnSpc>
                  <a:buClr>
                    <a:srgbClr val="56A97F"/>
                  </a:buClr>
                </a:pPr>
                <a:endParaRPr lang="en-US" altLang="en-US" sz="2000" dirty="0">
                  <a:latin typeface="Abadi Extra Light" panose="020B0204020104020204" pitchFamily="34" charset="0"/>
                </a:endParaRPr>
              </a:p>
              <a:p>
                <a:pPr>
                  <a:lnSpc>
                    <a:spcPct val="100000"/>
                  </a:lnSpc>
                  <a:buClr>
                    <a:srgbClr val="56A97F"/>
                  </a:buClr>
                </a:pPr>
                <a:endParaRPr lang="en-US" altLang="en-US" sz="2000" dirty="0">
                  <a:latin typeface="Abadi Extra Light" panose="020B0204020104020204" pitchFamily="34" charset="0"/>
                </a:endParaRPr>
              </a:p>
            </p:txBody>
          </p:sp>
        </mc:Choice>
        <mc:Fallback xmlns="">
          <p:sp>
            <p:nvSpPr>
              <p:cNvPr id="10" name="Rectangle 1">
                <a:extLst>
                  <a:ext uri="{FF2B5EF4-FFF2-40B4-BE49-F238E27FC236}">
                    <a16:creationId xmlns:a16="http://schemas.microsoft.com/office/drawing/2014/main" id="{5C39FE8E-EB09-4B9C-53C3-EB3AA5E92B69}"/>
                  </a:ext>
                </a:extLst>
              </p:cNvPr>
              <p:cNvSpPr>
                <a:spLocks noGrp="1" noRot="1" noChangeAspect="1" noMove="1" noResize="1" noEditPoints="1" noAdjustHandles="1" noChangeArrowheads="1" noChangeShapeType="1" noTextEdit="1"/>
              </p:cNvSpPr>
              <p:nvPr>
                <p:ph idx="1"/>
              </p:nvPr>
            </p:nvSpPr>
            <p:spPr bwMode="auto">
              <a:xfrm>
                <a:off x="1100809" y="1535268"/>
                <a:ext cx="9990382" cy="3477875"/>
              </a:xfrm>
              <a:prstGeom prst="rect">
                <a:avLst/>
              </a:prstGeom>
              <a:blipFill>
                <a:blip r:embed="rId5"/>
                <a:stretch>
                  <a:fillRect l="-672" t="-526"/>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6" name="Rectangle 2">
            <a:extLst>
              <a:ext uri="{FF2B5EF4-FFF2-40B4-BE49-F238E27FC236}">
                <a16:creationId xmlns:a16="http://schemas.microsoft.com/office/drawing/2014/main" id="{BA3E5E39-C0BD-C1D0-BA2C-037B7DBEE440}"/>
              </a:ext>
            </a:extLst>
          </p:cNvPr>
          <p:cNvSpPr>
            <a:spLocks noChangeArrowheads="1"/>
          </p:cNvSpPr>
          <p:nvPr/>
        </p:nvSpPr>
        <p:spPr bwMode="auto">
          <a:xfrm>
            <a:off x="0" y="-25316"/>
            <a:ext cx="184731"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212121"/>
                </a:solidFill>
                <a:effectLst/>
                <a:latin typeface="Roboto" panose="020000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 name="Picture 19">
            <a:extLst>
              <a:ext uri="{FF2B5EF4-FFF2-40B4-BE49-F238E27FC236}">
                <a16:creationId xmlns:a16="http://schemas.microsoft.com/office/drawing/2014/main" id="{6F3410EC-3A0A-172F-DF42-04E7E89AC4BB}"/>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Lst>
          </a:blip>
          <a:stretch>
            <a:fillRect/>
          </a:stretch>
        </p:blipFill>
        <p:spPr>
          <a:xfrm>
            <a:off x="1822130" y="4548471"/>
            <a:ext cx="2898986" cy="1699929"/>
          </a:xfrm>
          <a:prstGeom prst="rect">
            <a:avLst/>
          </a:prstGeom>
          <a:ln>
            <a:noFill/>
          </a:ln>
          <a:effectLst>
            <a:outerShdw blurRad="190500" algn="tl" rotWithShape="0">
              <a:srgbClr val="000000">
                <a:alpha val="70000"/>
              </a:srgbClr>
            </a:outerShdw>
          </a:effectLst>
        </p:spPr>
      </p:pic>
      <p:pic>
        <p:nvPicPr>
          <p:cNvPr id="22" name="Picture 21">
            <a:extLst>
              <a:ext uri="{FF2B5EF4-FFF2-40B4-BE49-F238E27FC236}">
                <a16:creationId xmlns:a16="http://schemas.microsoft.com/office/drawing/2014/main" id="{C2F8CE65-7ED1-3C9A-28A8-EE97F4B23154}"/>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Effect>
                      <a14:brightnessContrast contrast="40000"/>
                    </a14:imgEffect>
                  </a14:imgLayer>
                </a14:imgProps>
              </a:ext>
            </a:extLst>
          </a:blip>
          <a:stretch>
            <a:fillRect/>
          </a:stretch>
        </p:blipFill>
        <p:spPr>
          <a:xfrm>
            <a:off x="5171280" y="4548471"/>
            <a:ext cx="2505929" cy="1699929"/>
          </a:xfrm>
          <a:prstGeom prst="rect">
            <a:avLst/>
          </a:prstGeom>
          <a:ln>
            <a:noFill/>
          </a:ln>
          <a:effectLst>
            <a:outerShdw blurRad="190500" algn="tl" rotWithShape="0">
              <a:srgbClr val="000000">
                <a:alpha val="70000"/>
              </a:srgbClr>
            </a:outerShdw>
          </a:effectLst>
        </p:spPr>
      </p:pic>
      <p:pic>
        <p:nvPicPr>
          <p:cNvPr id="24" name="Picture 23">
            <a:extLst>
              <a:ext uri="{FF2B5EF4-FFF2-40B4-BE49-F238E27FC236}">
                <a16:creationId xmlns:a16="http://schemas.microsoft.com/office/drawing/2014/main" id="{5A823CAC-811C-F4D6-6F85-73CB29DA279D}"/>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Effect>
                      <a14:brightnessContrast contrast="40000"/>
                    </a14:imgEffect>
                  </a14:imgLayer>
                </a14:imgProps>
              </a:ext>
            </a:extLst>
          </a:blip>
          <a:stretch>
            <a:fillRect/>
          </a:stretch>
        </p:blipFill>
        <p:spPr>
          <a:xfrm>
            <a:off x="8026087" y="4443584"/>
            <a:ext cx="2374698" cy="19129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33203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46B8-F771-0B46-569B-C3EC955E233A}"/>
              </a:ext>
            </a:extLst>
          </p:cNvPr>
          <p:cNvSpPr>
            <a:spLocks noGrp="1"/>
          </p:cNvSpPr>
          <p:nvPr>
            <p:ph type="title"/>
          </p:nvPr>
        </p:nvSpPr>
        <p:spPr>
          <a:xfrm>
            <a:off x="1100809" y="1193300"/>
            <a:ext cx="9699170" cy="1014051"/>
          </a:xfrm>
        </p:spPr>
        <p:txBody>
          <a:bodyPr>
            <a:noAutofit/>
          </a:bodyPr>
          <a:lstStyle/>
          <a:p>
            <a:r>
              <a:rPr lang="en-IN" sz="3600" dirty="0">
                <a:solidFill>
                  <a:srgbClr val="56A97F"/>
                </a:solidFill>
                <a:latin typeface="Abadi Extra Light" panose="020B0204020104020204" pitchFamily="34" charset="0"/>
              </a:rPr>
              <a:t>Inbuilt Elementary Functions and </a:t>
            </a:r>
            <a:r>
              <a:rPr lang="en-IN" sz="3600" dirty="0">
                <a:solidFill>
                  <a:srgbClr val="3A6B9A"/>
                </a:solidFill>
                <a:latin typeface="Abadi Extra Light" panose="020B0204020104020204" pitchFamily="34" charset="0"/>
              </a:rPr>
              <a:t>Predefined Variables</a:t>
            </a:r>
            <a:endParaRPr lang="en-IN" sz="3600" dirty="0">
              <a:solidFill>
                <a:srgbClr val="3A6B9A"/>
              </a:solidFill>
            </a:endParaRPr>
          </a:p>
        </p:txBody>
      </p:sp>
      <p:sp>
        <p:nvSpPr>
          <p:cNvPr id="8" name="Rectangle 3">
            <a:extLst>
              <a:ext uri="{FF2B5EF4-FFF2-40B4-BE49-F238E27FC236}">
                <a16:creationId xmlns:a16="http://schemas.microsoft.com/office/drawing/2014/main" id="{2024F36D-E1B7-AC9A-4D0C-F58575B1D67C}"/>
              </a:ext>
            </a:extLst>
          </p:cNvPr>
          <p:cNvSpPr>
            <a:spLocks noChangeArrowheads="1"/>
          </p:cNvSpPr>
          <p:nvPr/>
        </p:nvSpPr>
        <p:spPr bwMode="auto">
          <a:xfrm>
            <a:off x="0" y="457200"/>
            <a:ext cx="8818563" cy="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2" descr="MATLAB Logo, symbol, meaning, history, PNG, brand">
            <a:extLst>
              <a:ext uri="{FF2B5EF4-FFF2-40B4-BE49-F238E27FC236}">
                <a16:creationId xmlns:a16="http://schemas.microsoft.com/office/drawing/2014/main" id="{6DC0AD4A-4DF2-9A6B-57E1-EE69695D0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084" y="-6824"/>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UPES Logo (University of Petroleum and Energy Studies) | University ...">
            <a:extLst>
              <a:ext uri="{FF2B5EF4-FFF2-40B4-BE49-F238E27FC236}">
                <a16:creationId xmlns:a16="http://schemas.microsoft.com/office/drawing/2014/main" id="{D2842199-E4F9-0837-C0DF-224D9ECE6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979" y="239494"/>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5CA1F022-81B5-AD7F-2975-6D29AA35B57F}"/>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12E0194-2FC6-7D78-2AEC-CDAADA6F030C}"/>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A3664295-0072-D176-1F01-3616AA4FD84E}"/>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
        <p:nvSpPr>
          <p:cNvPr id="18" name="Rectangle 4">
            <a:extLst>
              <a:ext uri="{FF2B5EF4-FFF2-40B4-BE49-F238E27FC236}">
                <a16:creationId xmlns:a16="http://schemas.microsoft.com/office/drawing/2014/main" id="{777D4E81-C7B0-96B7-DA64-C6382B3115C9}"/>
              </a:ext>
            </a:extLst>
          </p:cNvPr>
          <p:cNvSpPr>
            <a:spLocks noChangeArrowheads="1"/>
          </p:cNvSpPr>
          <p:nvPr/>
        </p:nvSpPr>
        <p:spPr bwMode="auto">
          <a:xfrm>
            <a:off x="152400" y="609600"/>
            <a:ext cx="8818563" cy="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BA3E5E39-C0BD-C1D0-BA2C-037B7DBEE440}"/>
              </a:ext>
            </a:extLst>
          </p:cNvPr>
          <p:cNvSpPr>
            <a:spLocks noChangeArrowheads="1"/>
          </p:cNvSpPr>
          <p:nvPr/>
        </p:nvSpPr>
        <p:spPr bwMode="auto">
          <a:xfrm>
            <a:off x="0" y="-25316"/>
            <a:ext cx="184731"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212121"/>
                </a:solidFill>
                <a:effectLst/>
                <a:latin typeface="Roboto" panose="020000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D52DDAEA-1BA8-86AE-733A-6C92C3F6619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tretch>
            <a:fillRect/>
          </a:stretch>
        </p:blipFill>
        <p:spPr>
          <a:xfrm>
            <a:off x="1053058" y="2368192"/>
            <a:ext cx="6712446" cy="2840898"/>
          </a:xfrm>
          <a:prstGeom prst="rect">
            <a:avLst/>
          </a:prstGeom>
        </p:spPr>
      </p:pic>
      <p:pic>
        <p:nvPicPr>
          <p:cNvPr id="12" name="Picture 11">
            <a:extLst>
              <a:ext uri="{FF2B5EF4-FFF2-40B4-BE49-F238E27FC236}">
                <a16:creationId xmlns:a16="http://schemas.microsoft.com/office/drawing/2014/main" id="{98DBA1B3-61C8-DBEC-0E10-8843A9975022}"/>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Lst>
          </a:blip>
          <a:stretch>
            <a:fillRect/>
          </a:stretch>
        </p:blipFill>
        <p:spPr>
          <a:xfrm>
            <a:off x="7672908" y="2665924"/>
            <a:ext cx="3653051" cy="1300018"/>
          </a:xfrm>
          <a:prstGeom prst="rect">
            <a:avLst/>
          </a:prstGeom>
        </p:spPr>
      </p:pic>
      <p:pic>
        <p:nvPicPr>
          <p:cNvPr id="20" name="Picture 19">
            <a:extLst>
              <a:ext uri="{FF2B5EF4-FFF2-40B4-BE49-F238E27FC236}">
                <a16:creationId xmlns:a16="http://schemas.microsoft.com/office/drawing/2014/main" id="{00FE4C21-1C9A-FD98-FF34-0BFF228F1FCB}"/>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Effect>
                      <a14:brightnessContrast contrast="40000"/>
                    </a14:imgEffect>
                  </a14:imgLayer>
                </a14:imgProps>
              </a:ext>
            </a:extLst>
          </a:blip>
          <a:stretch>
            <a:fillRect/>
          </a:stretch>
        </p:blipFill>
        <p:spPr>
          <a:xfrm>
            <a:off x="7840117" y="4519765"/>
            <a:ext cx="3358770" cy="1518164"/>
          </a:xfrm>
          <a:prstGeom prst="rect">
            <a:avLst/>
          </a:prstGeom>
          <a:ln>
            <a:noFill/>
          </a:ln>
          <a:effectLst>
            <a:outerShdw blurRad="190500" algn="tl" rotWithShape="0">
              <a:srgbClr val="000000">
                <a:alpha val="70000"/>
              </a:srgbClr>
            </a:outerShdw>
          </a:effectLst>
        </p:spPr>
      </p:pic>
      <p:sp>
        <p:nvSpPr>
          <p:cNvPr id="21" name="TextBox 20">
            <a:extLst>
              <a:ext uri="{FF2B5EF4-FFF2-40B4-BE49-F238E27FC236}">
                <a16:creationId xmlns:a16="http://schemas.microsoft.com/office/drawing/2014/main" id="{CBCF5150-51FD-B915-6C96-CC5D9A08E5F2}"/>
              </a:ext>
            </a:extLst>
          </p:cNvPr>
          <p:cNvSpPr txBox="1"/>
          <p:nvPr/>
        </p:nvSpPr>
        <p:spPr>
          <a:xfrm>
            <a:off x="5855144" y="5665048"/>
            <a:ext cx="2358189" cy="369332"/>
          </a:xfrm>
          <a:prstGeom prst="rect">
            <a:avLst/>
          </a:prstGeom>
          <a:noFill/>
        </p:spPr>
        <p:txBody>
          <a:bodyPr wrap="square" rtlCol="0">
            <a:spAutoFit/>
          </a:bodyPr>
          <a:lstStyle/>
          <a:p>
            <a:r>
              <a:rPr lang="en-IN" dirty="0">
                <a:solidFill>
                  <a:srgbClr val="3A6B9A"/>
                </a:solidFill>
                <a:latin typeface="Abadi Extra Light" panose="020B0204020104020204" pitchFamily="34" charset="0"/>
              </a:rPr>
              <a:t>Illustrative</a:t>
            </a:r>
            <a:r>
              <a:rPr lang="en-IN" dirty="0">
                <a:latin typeface="Abadi Extra Light" panose="020B0204020104020204" pitchFamily="34" charset="0"/>
              </a:rPr>
              <a:t> </a:t>
            </a:r>
            <a:r>
              <a:rPr lang="en-IN" dirty="0">
                <a:solidFill>
                  <a:srgbClr val="56A97F"/>
                </a:solidFill>
                <a:latin typeface="Abadi Extra Light" panose="020B0204020104020204" pitchFamily="34" charset="0"/>
              </a:rPr>
              <a:t>Example</a:t>
            </a:r>
            <a:r>
              <a:rPr lang="en-IN" dirty="0">
                <a:latin typeface="Abadi Extra Light" panose="020B0204020104020204" pitchFamily="34" charset="0"/>
              </a:rPr>
              <a:t>:</a:t>
            </a:r>
          </a:p>
        </p:txBody>
      </p:sp>
    </p:spTree>
    <p:extLst>
      <p:ext uri="{BB962C8B-B14F-4D97-AF65-F5344CB8AC3E}">
        <p14:creationId xmlns:p14="http://schemas.microsoft.com/office/powerpoint/2010/main" val="3056499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6D246B8-F771-0B46-569B-C3EC955E233A}"/>
                  </a:ext>
                </a:extLst>
              </p:cNvPr>
              <p:cNvSpPr>
                <a:spLocks noGrp="1"/>
              </p:cNvSpPr>
              <p:nvPr>
                <p:ph type="title"/>
              </p:nvPr>
            </p:nvSpPr>
            <p:spPr>
              <a:xfrm>
                <a:off x="1100809" y="1193300"/>
                <a:ext cx="5107486" cy="1014051"/>
              </a:xfrm>
            </p:spPr>
            <p:txBody>
              <a:bodyPr>
                <a:noAutofit/>
              </a:bodyPr>
              <a:lstStyle/>
              <a:p>
                <a14:m>
                  <m:oMath xmlns:m="http://schemas.openxmlformats.org/officeDocument/2006/math">
                    <m:r>
                      <m:rPr>
                        <m:sty m:val="p"/>
                      </m:rPr>
                      <a:rPr lang="en-IN" sz="4800" i="0" dirty="0" smtClean="0">
                        <a:solidFill>
                          <a:srgbClr val="56A97F"/>
                        </a:solidFill>
                        <a:latin typeface="Cambria Math" panose="02040503050406030204" pitchFamily="18" charset="0"/>
                      </a:rPr>
                      <m:t>who</m:t>
                    </m:r>
                  </m:oMath>
                </a14:m>
                <a:r>
                  <a:rPr lang="en-IN" sz="4800" dirty="0">
                    <a:solidFill>
                      <a:srgbClr val="56A97F"/>
                    </a:solidFill>
                    <a:latin typeface="Abadi Extra Light" panose="020B0204020104020204" pitchFamily="34" charset="0"/>
                  </a:rPr>
                  <a:t> and </a:t>
                </a:r>
                <a14:m>
                  <m:oMath xmlns:m="http://schemas.openxmlformats.org/officeDocument/2006/math">
                    <m:r>
                      <m:rPr>
                        <m:sty m:val="p"/>
                      </m:rPr>
                      <a:rPr lang="en-IN" sz="4800" i="0" dirty="0" smtClean="0">
                        <a:solidFill>
                          <a:srgbClr val="3A6B9A"/>
                        </a:solidFill>
                        <a:latin typeface="Cambria Math" panose="02040503050406030204" pitchFamily="18" charset="0"/>
                      </a:rPr>
                      <m:t>whos</m:t>
                    </m:r>
                  </m:oMath>
                </a14:m>
                <a:r>
                  <a:rPr lang="en-IN" sz="4800" dirty="0">
                    <a:solidFill>
                      <a:srgbClr val="3A6B9A"/>
                    </a:solidFill>
                    <a:latin typeface="Abadi Extra Light" panose="020B0204020104020204" pitchFamily="34" charset="0"/>
                  </a:rPr>
                  <a:t> command</a:t>
                </a:r>
                <a:endParaRPr lang="en-IN" sz="4800" dirty="0">
                  <a:solidFill>
                    <a:srgbClr val="3A6B9A"/>
                  </a:solidFill>
                </a:endParaRPr>
              </a:p>
            </p:txBody>
          </p:sp>
        </mc:Choice>
        <mc:Fallback xmlns="">
          <p:sp>
            <p:nvSpPr>
              <p:cNvPr id="2" name="Title 1">
                <a:extLst>
                  <a:ext uri="{FF2B5EF4-FFF2-40B4-BE49-F238E27FC236}">
                    <a16:creationId xmlns:a16="http://schemas.microsoft.com/office/drawing/2014/main" id="{D6D246B8-F771-0B46-569B-C3EC955E233A}"/>
                  </a:ext>
                </a:extLst>
              </p:cNvPr>
              <p:cNvSpPr>
                <a:spLocks noGrp="1" noRot="1" noChangeAspect="1" noMove="1" noResize="1" noEditPoints="1" noAdjustHandles="1" noChangeArrowheads="1" noChangeShapeType="1" noTextEdit="1"/>
              </p:cNvSpPr>
              <p:nvPr>
                <p:ph type="title"/>
              </p:nvPr>
            </p:nvSpPr>
            <p:spPr>
              <a:xfrm>
                <a:off x="1100809" y="1193300"/>
                <a:ext cx="5107486" cy="1014051"/>
              </a:xfrm>
              <a:blipFill>
                <a:blip r:embed="rId2"/>
                <a:stretch>
                  <a:fillRect l="-5496" t="-17470" b="-76506"/>
                </a:stretch>
              </a:blipFill>
            </p:spPr>
            <p:txBody>
              <a:bodyPr/>
              <a:lstStyle/>
              <a:p>
                <a:r>
                  <a:rPr lang="en-IN">
                    <a:noFill/>
                  </a:rPr>
                  <a:t> </a:t>
                </a:r>
              </a:p>
            </p:txBody>
          </p:sp>
        </mc:Fallback>
      </mc:AlternateContent>
      <p:sp>
        <p:nvSpPr>
          <p:cNvPr id="8" name="Rectangle 3">
            <a:extLst>
              <a:ext uri="{FF2B5EF4-FFF2-40B4-BE49-F238E27FC236}">
                <a16:creationId xmlns:a16="http://schemas.microsoft.com/office/drawing/2014/main" id="{2024F36D-E1B7-AC9A-4D0C-F58575B1D67C}"/>
              </a:ext>
            </a:extLst>
          </p:cNvPr>
          <p:cNvSpPr>
            <a:spLocks noChangeArrowheads="1"/>
          </p:cNvSpPr>
          <p:nvPr/>
        </p:nvSpPr>
        <p:spPr bwMode="auto">
          <a:xfrm>
            <a:off x="0" y="457200"/>
            <a:ext cx="8818563" cy="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2" descr="MATLAB Logo, symbol, meaning, history, PNG, brand">
            <a:extLst>
              <a:ext uri="{FF2B5EF4-FFF2-40B4-BE49-F238E27FC236}">
                <a16:creationId xmlns:a16="http://schemas.microsoft.com/office/drawing/2014/main" id="{6DC0AD4A-4DF2-9A6B-57E1-EE69695D0E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084" y="-6824"/>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UPES Logo (University of Petroleum and Energy Studies) | University ...">
            <a:extLst>
              <a:ext uri="{FF2B5EF4-FFF2-40B4-BE49-F238E27FC236}">
                <a16:creationId xmlns:a16="http://schemas.microsoft.com/office/drawing/2014/main" id="{D2842199-E4F9-0837-C0DF-224D9ECE6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9979" y="239494"/>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5CA1F022-81B5-AD7F-2975-6D29AA35B57F}"/>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12E0194-2FC6-7D78-2AEC-CDAADA6F030C}"/>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A3664295-0072-D176-1F01-3616AA4FD84E}"/>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
        <p:nvSpPr>
          <p:cNvPr id="18" name="Rectangle 4">
            <a:extLst>
              <a:ext uri="{FF2B5EF4-FFF2-40B4-BE49-F238E27FC236}">
                <a16:creationId xmlns:a16="http://schemas.microsoft.com/office/drawing/2014/main" id="{777D4E81-C7B0-96B7-DA64-C6382B3115C9}"/>
              </a:ext>
            </a:extLst>
          </p:cNvPr>
          <p:cNvSpPr>
            <a:spLocks noChangeArrowheads="1"/>
          </p:cNvSpPr>
          <p:nvPr/>
        </p:nvSpPr>
        <p:spPr bwMode="auto">
          <a:xfrm>
            <a:off x="152400" y="609600"/>
            <a:ext cx="8818563" cy="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BA3E5E39-C0BD-C1D0-BA2C-037B7DBEE440}"/>
              </a:ext>
            </a:extLst>
          </p:cNvPr>
          <p:cNvSpPr>
            <a:spLocks noChangeArrowheads="1"/>
          </p:cNvSpPr>
          <p:nvPr/>
        </p:nvSpPr>
        <p:spPr bwMode="auto">
          <a:xfrm>
            <a:off x="0" y="-25316"/>
            <a:ext cx="184731"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212121"/>
                </a:solidFill>
                <a:effectLst/>
                <a:latin typeface="Roboto" panose="020000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 name="Rectangle 1">
                <a:extLst>
                  <a:ext uri="{FF2B5EF4-FFF2-40B4-BE49-F238E27FC236}">
                    <a16:creationId xmlns:a16="http://schemas.microsoft.com/office/drawing/2014/main" id="{C65EB32C-7844-D0A1-B914-DB034E27B4D0}"/>
                  </a:ext>
                </a:extLst>
              </p:cNvPr>
              <p:cNvSpPr>
                <a:spLocks noGrp="1" noChangeArrowheads="1"/>
              </p:cNvSpPr>
              <p:nvPr>
                <p:ph idx="1"/>
              </p:nvPr>
            </p:nvSpPr>
            <p:spPr bwMode="auto">
              <a:xfrm>
                <a:off x="1100809" y="2926169"/>
                <a:ext cx="5562974" cy="2464906"/>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200000"/>
                  </a:lnSpc>
                  <a:buClr>
                    <a:srgbClr val="56A97F"/>
                  </a:buClr>
                </a:pPr>
                <a:r>
                  <a:rPr lang="en-US" sz="2000" b="0" i="0" dirty="0">
                    <a:solidFill>
                      <a:srgbClr val="212121"/>
                    </a:solidFill>
                    <a:effectLst/>
                    <a:latin typeface="Abadi Extra Light" panose="020B0204020104020204" pitchFamily="34" charset="0"/>
                  </a:rPr>
                  <a:t>The </a:t>
                </a:r>
                <a14:m>
                  <m:oMath xmlns:m="http://schemas.openxmlformats.org/officeDocument/2006/math">
                    <m:r>
                      <m:rPr>
                        <m:sty m:val="p"/>
                      </m:rPr>
                      <a:rPr lang="en-US" sz="2000" b="0" i="0" dirty="0" smtClean="0">
                        <a:solidFill>
                          <a:srgbClr val="212121"/>
                        </a:solidFill>
                        <a:effectLst/>
                        <a:latin typeface="Cambria Math" panose="02040503050406030204" pitchFamily="18" charset="0"/>
                      </a:rPr>
                      <m:t>who</m:t>
                    </m:r>
                  </m:oMath>
                </a14:m>
                <a:r>
                  <a:rPr lang="en-US" sz="2000" b="0" i="0" dirty="0">
                    <a:solidFill>
                      <a:srgbClr val="212121"/>
                    </a:solidFill>
                    <a:effectLst/>
                    <a:latin typeface="Abadi Extra Light" panose="020B0204020104020204" pitchFamily="34" charset="0"/>
                  </a:rPr>
                  <a:t> command </a:t>
                </a:r>
                <a:r>
                  <a:rPr lang="en-US" sz="2000" dirty="0">
                    <a:solidFill>
                      <a:srgbClr val="212121"/>
                    </a:solidFill>
                    <a:latin typeface="Abadi Extra Light" panose="020B0204020104020204" pitchFamily="34" charset="0"/>
                  </a:rPr>
                  <a:t>lists the variables currently in the workspace</a:t>
                </a:r>
              </a:p>
              <a:p>
                <a:pPr>
                  <a:lnSpc>
                    <a:spcPct val="200000"/>
                  </a:lnSpc>
                  <a:buClr>
                    <a:srgbClr val="56A97F"/>
                  </a:buClr>
                </a:pPr>
                <a:r>
                  <a:rPr lang="en-US" altLang="en-US" sz="2000" dirty="0">
                    <a:solidFill>
                      <a:srgbClr val="212121"/>
                    </a:solidFill>
                    <a:latin typeface="Abadi Extra Light" panose="020B0204020104020204" pitchFamily="34" charset="0"/>
                  </a:rPr>
                  <a:t>The </a:t>
                </a:r>
                <a14:m>
                  <m:oMath xmlns:m="http://schemas.openxmlformats.org/officeDocument/2006/math">
                    <m:r>
                      <m:rPr>
                        <m:sty m:val="p"/>
                      </m:rPr>
                      <a:rPr lang="en-US" altLang="en-US" sz="2000" i="0" dirty="0" smtClean="0">
                        <a:solidFill>
                          <a:srgbClr val="212121"/>
                        </a:solidFill>
                        <a:latin typeface="Cambria Math" panose="02040503050406030204" pitchFamily="18" charset="0"/>
                      </a:rPr>
                      <m:t>whos</m:t>
                    </m:r>
                  </m:oMath>
                </a14:m>
                <a:r>
                  <a:rPr lang="en-US" altLang="en-US" sz="2000" dirty="0">
                    <a:solidFill>
                      <a:srgbClr val="212121"/>
                    </a:solidFill>
                    <a:latin typeface="Abadi Extra Light" panose="020B0204020104020204" pitchFamily="34" charset="0"/>
                  </a:rPr>
                  <a:t> command lists the variables currently in the workspace as well as their sizes and types</a:t>
                </a:r>
              </a:p>
            </p:txBody>
          </p:sp>
        </mc:Choice>
        <mc:Fallback xmlns="">
          <p:sp>
            <p:nvSpPr>
              <p:cNvPr id="3" name="Rectangle 1">
                <a:extLst>
                  <a:ext uri="{FF2B5EF4-FFF2-40B4-BE49-F238E27FC236}">
                    <a16:creationId xmlns:a16="http://schemas.microsoft.com/office/drawing/2014/main" id="{C65EB32C-7844-D0A1-B914-DB034E27B4D0}"/>
                  </a:ext>
                </a:extLst>
              </p:cNvPr>
              <p:cNvSpPr>
                <a:spLocks noGrp="1" noRot="1" noChangeAspect="1" noMove="1" noResize="1" noEditPoints="1" noAdjustHandles="1" noChangeArrowheads="1" noChangeShapeType="1" noTextEdit="1"/>
              </p:cNvSpPr>
              <p:nvPr>
                <p:ph idx="1"/>
              </p:nvPr>
            </p:nvSpPr>
            <p:spPr bwMode="auto">
              <a:xfrm>
                <a:off x="1100809" y="2926169"/>
                <a:ext cx="5562974" cy="2464906"/>
              </a:xfrm>
              <a:prstGeom prst="rect">
                <a:avLst/>
              </a:prstGeom>
              <a:blipFill>
                <a:blip r:embed="rId5"/>
                <a:stretch>
                  <a:fillRect l="-1206" r="-1974" b="-3960"/>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pic>
        <p:nvPicPr>
          <p:cNvPr id="10" name="Picture 9">
            <a:extLst>
              <a:ext uri="{FF2B5EF4-FFF2-40B4-BE49-F238E27FC236}">
                <a16:creationId xmlns:a16="http://schemas.microsoft.com/office/drawing/2014/main" id="{CA73CF4F-5DC7-8E49-E324-87976093CBED}"/>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Lst>
          </a:blip>
          <a:stretch>
            <a:fillRect/>
          </a:stretch>
        </p:blipFill>
        <p:spPr>
          <a:xfrm>
            <a:off x="7104199" y="1115080"/>
            <a:ext cx="3695780" cy="5367935"/>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CCCDEA95-4748-A435-F3E1-F4420F950C0F}"/>
              </a:ext>
            </a:extLst>
          </p:cNvPr>
          <p:cNvSpPr txBox="1"/>
          <p:nvPr/>
        </p:nvSpPr>
        <p:spPr>
          <a:xfrm>
            <a:off x="8646471" y="1105166"/>
            <a:ext cx="2139921" cy="369332"/>
          </a:xfrm>
          <a:prstGeom prst="rect">
            <a:avLst/>
          </a:prstGeom>
          <a:noFill/>
        </p:spPr>
        <p:txBody>
          <a:bodyPr wrap="square" rtlCol="0">
            <a:spAutoFit/>
          </a:bodyPr>
          <a:lstStyle/>
          <a:p>
            <a:pPr algn="r"/>
            <a:r>
              <a:rPr lang="en-IN" dirty="0">
                <a:solidFill>
                  <a:srgbClr val="3A6B9A"/>
                </a:solidFill>
                <a:latin typeface="Abadi Extra Light" panose="020B0204020104020204" pitchFamily="34" charset="0"/>
              </a:rPr>
              <a:t>Illustrative</a:t>
            </a:r>
            <a:r>
              <a:rPr lang="en-IN" dirty="0">
                <a:latin typeface="Abadi Extra Light" panose="020B0204020104020204" pitchFamily="34" charset="0"/>
              </a:rPr>
              <a:t> </a:t>
            </a:r>
            <a:r>
              <a:rPr lang="en-IN" dirty="0">
                <a:solidFill>
                  <a:srgbClr val="56A97F"/>
                </a:solidFill>
                <a:latin typeface="Abadi Extra Light" panose="020B0204020104020204" pitchFamily="34" charset="0"/>
              </a:rPr>
              <a:t>Example</a:t>
            </a:r>
            <a:endParaRPr lang="en-IN" dirty="0">
              <a:latin typeface="Abadi Extra Light" panose="020B0204020104020204" pitchFamily="34" charset="0"/>
            </a:endParaRPr>
          </a:p>
        </p:txBody>
      </p:sp>
    </p:spTree>
    <p:extLst>
      <p:ext uri="{BB962C8B-B14F-4D97-AF65-F5344CB8AC3E}">
        <p14:creationId xmlns:p14="http://schemas.microsoft.com/office/powerpoint/2010/main" val="1517980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6B65C67-0A55-3A7F-DAE8-DA50D5A819AC}"/>
                  </a:ext>
                </a:extLst>
              </p:cNvPr>
              <p:cNvSpPr>
                <a:spLocks noGrp="1"/>
              </p:cNvSpPr>
              <p:nvPr>
                <p:ph type="title"/>
              </p:nvPr>
            </p:nvSpPr>
            <p:spPr>
              <a:xfrm>
                <a:off x="1197062" y="1148935"/>
                <a:ext cx="9144000" cy="1344168"/>
              </a:xfrm>
            </p:spPr>
            <p:txBody>
              <a:bodyPr/>
              <a:lstStyle/>
              <a:p>
                <a14:m>
                  <m:oMath xmlns:m="http://schemas.openxmlformats.org/officeDocument/2006/math">
                    <m:r>
                      <m:rPr>
                        <m:sty m:val="p"/>
                      </m:rPr>
                      <a:rPr lang="en-IN" i="0" dirty="0" smtClean="0">
                        <a:solidFill>
                          <a:srgbClr val="56A97F"/>
                        </a:solidFill>
                        <a:latin typeface="Cambria Math" panose="02040503050406030204" pitchFamily="18" charset="0"/>
                      </a:rPr>
                      <m:t>help</m:t>
                    </m:r>
                  </m:oMath>
                </a14:m>
                <a:r>
                  <a:rPr lang="en-IN" dirty="0">
                    <a:latin typeface="Abadi Extra Light" panose="020B0204020104020204" pitchFamily="34" charset="0"/>
                  </a:rPr>
                  <a:t> </a:t>
                </a:r>
                <a:r>
                  <a:rPr lang="en-IN" dirty="0">
                    <a:solidFill>
                      <a:srgbClr val="3A6B9A"/>
                    </a:solidFill>
                    <a:latin typeface="Abadi Extra Light" panose="020B0204020104020204" pitchFamily="34" charset="0"/>
                  </a:rPr>
                  <a:t>command</a:t>
                </a:r>
              </a:p>
            </p:txBody>
          </p:sp>
        </mc:Choice>
        <mc:Fallback xmlns="">
          <p:sp>
            <p:nvSpPr>
              <p:cNvPr id="2" name="Title 1">
                <a:extLst>
                  <a:ext uri="{FF2B5EF4-FFF2-40B4-BE49-F238E27FC236}">
                    <a16:creationId xmlns:a16="http://schemas.microsoft.com/office/drawing/2014/main" id="{96B65C67-0A55-3A7F-DAE8-DA50D5A819AC}"/>
                  </a:ext>
                </a:extLst>
              </p:cNvPr>
              <p:cNvSpPr>
                <a:spLocks noGrp="1" noRot="1" noChangeAspect="1" noMove="1" noResize="1" noEditPoints="1" noAdjustHandles="1" noChangeArrowheads="1" noChangeShapeType="1" noTextEdit="1"/>
              </p:cNvSpPr>
              <p:nvPr>
                <p:ph type="title"/>
              </p:nvPr>
            </p:nvSpPr>
            <p:spPr>
              <a:xfrm>
                <a:off x="1197062" y="1148935"/>
                <a:ext cx="9144000" cy="1344168"/>
              </a:xfrm>
              <a:blipFill>
                <a:blip r:embed="rId2"/>
                <a:stretch>
                  <a:fillRect t="-1131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269EA9-4C84-A0B3-23B7-AA05453F1188}"/>
                  </a:ext>
                </a:extLst>
              </p:cNvPr>
              <p:cNvSpPr>
                <a:spLocks noGrp="1"/>
              </p:cNvSpPr>
              <p:nvPr>
                <p:ph idx="1"/>
              </p:nvPr>
            </p:nvSpPr>
            <p:spPr>
              <a:xfrm>
                <a:off x="1197062" y="2069432"/>
                <a:ext cx="3615570" cy="4029616"/>
              </a:xfrm>
            </p:spPr>
            <p:txBody>
              <a:bodyPr>
                <a:normAutofit fontScale="70000" lnSpcReduction="20000"/>
              </a:bodyPr>
              <a:lstStyle/>
              <a:p>
                <a:pPr>
                  <a:lnSpc>
                    <a:spcPct val="170000"/>
                  </a:lnSpc>
                </a:pPr>
                <a14:m>
                  <m:oMath xmlns:m="http://schemas.openxmlformats.org/officeDocument/2006/math">
                    <m:r>
                      <m:rPr>
                        <m:sty m:val="p"/>
                      </m:rPr>
                      <a:rPr lang="en-IN" smtClean="0">
                        <a:latin typeface="Cambria Math" panose="02040503050406030204" pitchFamily="18" charset="0"/>
                      </a:rPr>
                      <m:t>help</m:t>
                    </m:r>
                  </m:oMath>
                </a14:m>
                <a:r>
                  <a:rPr lang="en-IN" dirty="0">
                    <a:latin typeface="Abadi Extra Light" panose="020B0204020104020204" pitchFamily="34" charset="0"/>
                  </a:rPr>
                  <a:t> displays content relevant to your previous actions. </a:t>
                </a:r>
              </a:p>
              <a:p>
                <a:pPr>
                  <a:lnSpc>
                    <a:spcPct val="170000"/>
                  </a:lnSpc>
                </a:pPr>
                <a:r>
                  <a:rPr lang="en-IN" dirty="0">
                    <a:latin typeface="Abadi Extra Light" panose="020B0204020104020204" pitchFamily="34" charset="0"/>
                  </a:rPr>
                  <a:t>In the format </a:t>
                </a:r>
                <a14:m>
                  <m:oMath xmlns:m="http://schemas.openxmlformats.org/officeDocument/2006/math">
                    <m:r>
                      <m:rPr>
                        <m:sty m:val="p"/>
                      </m:rPr>
                      <a:rPr lang="en-IN" i="0">
                        <a:latin typeface="Cambria Math" panose="02040503050406030204" pitchFamily="18" charset="0"/>
                      </a:rPr>
                      <m:t>help</m:t>
                    </m:r>
                    <m:r>
                      <a:rPr lang="en-IN" i="0">
                        <a:latin typeface="Cambria Math" panose="02040503050406030204" pitchFamily="18" charset="0"/>
                      </a:rPr>
                      <m:t> </m:t>
                    </m:r>
                    <m:r>
                      <m:rPr>
                        <m:sty m:val="p"/>
                      </m:rPr>
                      <a:rPr lang="en-IN" i="0">
                        <a:latin typeface="Cambria Math" panose="02040503050406030204" pitchFamily="18" charset="0"/>
                      </a:rPr>
                      <m:t>name</m:t>
                    </m:r>
                  </m:oMath>
                </a14:m>
                <a:r>
                  <a:rPr lang="en-IN" dirty="0">
                    <a:latin typeface="Abadi Extra Light" panose="020B0204020104020204" pitchFamily="34" charset="0"/>
                  </a:rPr>
                  <a:t>, </a:t>
                </a:r>
                <a:r>
                  <a:rPr lang="en-US" dirty="0">
                    <a:latin typeface="Abadi Extra Light" panose="020B0204020104020204" pitchFamily="34" charset="0"/>
                  </a:rPr>
                  <a:t>the f</a:t>
                </a:r>
                <a:r>
                  <a:rPr lang="en-US" altLang="en-US" dirty="0">
                    <a:latin typeface="Abadi Extra Light" panose="020B0204020104020204" pitchFamily="34" charset="0"/>
                  </a:rPr>
                  <a:t>unctionality </a:t>
                </a:r>
                <a14:m>
                  <m:oMath xmlns:m="http://schemas.openxmlformats.org/officeDocument/2006/math">
                    <m:r>
                      <m:rPr>
                        <m:sty m:val="p"/>
                      </m:rPr>
                      <a:rPr lang="en-US" altLang="en-US" i="0" dirty="0" smtClean="0">
                        <a:latin typeface="Cambria Math" panose="02040503050406030204" pitchFamily="18" charset="0"/>
                      </a:rPr>
                      <m:t>nam</m:t>
                    </m:r>
                    <m:r>
                      <m:rPr>
                        <m:sty m:val="p"/>
                      </m:rPr>
                      <a:rPr lang="en-IN" altLang="en-US" b="0" i="0" dirty="0" smtClean="0">
                        <a:latin typeface="Cambria Math" panose="02040503050406030204" pitchFamily="18" charset="0"/>
                      </a:rPr>
                      <m:t>e</m:t>
                    </m:r>
                  </m:oMath>
                </a14:m>
                <a:r>
                  <a:rPr lang="en-US" altLang="en-US" dirty="0">
                    <a:latin typeface="Abadi Extra Light" panose="020B0204020104020204" pitchFamily="34" charset="0"/>
                  </a:rPr>
                  <a:t> could be the name of a function, method, class, toolbox, or variable, specified as a character vector or string scalar. </a:t>
                </a:r>
                <a14:m>
                  <m:oMath xmlns:m="http://schemas.openxmlformats.org/officeDocument/2006/math">
                    <m:r>
                      <m:rPr>
                        <m:sty m:val="p"/>
                      </m:rPr>
                      <a:rPr lang="en-US" altLang="en-US" i="0" dirty="0" smtClean="0">
                        <a:latin typeface="Cambria Math" panose="02040503050406030204" pitchFamily="18" charset="0"/>
                      </a:rPr>
                      <m:t>name</m:t>
                    </m:r>
                  </m:oMath>
                </a14:m>
                <a:r>
                  <a:rPr lang="en-US" altLang="en-US" dirty="0">
                    <a:latin typeface="Abadi Extra Light" panose="020B0204020104020204" pitchFamily="34" charset="0"/>
                  </a:rPr>
                  <a:t> also can be an operator symbol (such as +). </a:t>
                </a:r>
              </a:p>
              <a:p>
                <a:pPr>
                  <a:lnSpc>
                    <a:spcPct val="170000"/>
                  </a:lnSpc>
                </a:pPr>
                <a:endParaRPr lang="en-IN" dirty="0">
                  <a:latin typeface="Abadi Extra Light" panose="020B0204020104020204" pitchFamily="34" charset="0"/>
                </a:endParaRPr>
              </a:p>
            </p:txBody>
          </p:sp>
        </mc:Choice>
        <mc:Fallback xmlns="">
          <p:sp>
            <p:nvSpPr>
              <p:cNvPr id="3" name="Content Placeholder 2">
                <a:extLst>
                  <a:ext uri="{FF2B5EF4-FFF2-40B4-BE49-F238E27FC236}">
                    <a16:creationId xmlns:a16="http://schemas.microsoft.com/office/drawing/2014/main" id="{97269EA9-4C84-A0B3-23B7-AA05453F1188}"/>
                  </a:ext>
                </a:extLst>
              </p:cNvPr>
              <p:cNvSpPr>
                <a:spLocks noGrp="1" noRot="1" noChangeAspect="1" noMove="1" noResize="1" noEditPoints="1" noAdjustHandles="1" noChangeArrowheads="1" noChangeShapeType="1" noTextEdit="1"/>
              </p:cNvSpPr>
              <p:nvPr>
                <p:ph idx="1"/>
              </p:nvPr>
            </p:nvSpPr>
            <p:spPr>
              <a:xfrm>
                <a:off x="1197062" y="2069432"/>
                <a:ext cx="3615570" cy="4029616"/>
              </a:xfrm>
              <a:blipFill>
                <a:blip r:embed="rId3"/>
                <a:stretch>
                  <a:fillRect l="-1518" r="-3204"/>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E9EBCA5A-9F74-9476-C8E5-78F61EBFB1D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tretch>
            <a:fillRect/>
          </a:stretch>
        </p:blipFill>
        <p:spPr>
          <a:xfrm>
            <a:off x="5123222" y="994796"/>
            <a:ext cx="5944193" cy="5104252"/>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9D3E5B57-28A3-1E09-8A20-B5CEA6D7D653}"/>
              </a:ext>
            </a:extLst>
          </p:cNvPr>
          <p:cNvSpPr txBox="1"/>
          <p:nvPr/>
        </p:nvSpPr>
        <p:spPr>
          <a:xfrm>
            <a:off x="8855017" y="1040998"/>
            <a:ext cx="2139921" cy="369332"/>
          </a:xfrm>
          <a:prstGeom prst="rect">
            <a:avLst/>
          </a:prstGeom>
          <a:noFill/>
        </p:spPr>
        <p:txBody>
          <a:bodyPr wrap="square" rtlCol="0">
            <a:spAutoFit/>
          </a:bodyPr>
          <a:lstStyle/>
          <a:p>
            <a:pPr algn="r"/>
            <a:r>
              <a:rPr lang="en-IN" dirty="0">
                <a:solidFill>
                  <a:srgbClr val="3A6B9A"/>
                </a:solidFill>
                <a:latin typeface="Abadi Extra Light" panose="020B0204020104020204" pitchFamily="34" charset="0"/>
              </a:rPr>
              <a:t>Illustrative</a:t>
            </a:r>
            <a:r>
              <a:rPr lang="en-IN" dirty="0">
                <a:latin typeface="Abadi Extra Light" panose="020B0204020104020204" pitchFamily="34" charset="0"/>
              </a:rPr>
              <a:t> </a:t>
            </a:r>
            <a:r>
              <a:rPr lang="en-IN" dirty="0">
                <a:solidFill>
                  <a:srgbClr val="56A97F"/>
                </a:solidFill>
                <a:latin typeface="Abadi Extra Light" panose="020B0204020104020204" pitchFamily="34" charset="0"/>
              </a:rPr>
              <a:t>Example</a:t>
            </a:r>
            <a:endParaRPr lang="en-IN" dirty="0">
              <a:latin typeface="Abadi Extra Light" panose="020B0204020104020204" pitchFamily="34" charset="0"/>
            </a:endParaRPr>
          </a:p>
        </p:txBody>
      </p:sp>
      <p:pic>
        <p:nvPicPr>
          <p:cNvPr id="10" name="Picture 2" descr="MATLAB Logo, symbol, meaning, history, PNG, brand">
            <a:extLst>
              <a:ext uri="{FF2B5EF4-FFF2-40B4-BE49-F238E27FC236}">
                <a16:creationId xmlns:a16="http://schemas.microsoft.com/office/drawing/2014/main" id="{F20CB9A0-3BFC-F0DB-E56E-9B8A1C7E39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6084" y="-6824"/>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UPES Logo (University of Petroleum and Energy Studies) | University ...">
            <a:extLst>
              <a:ext uri="{FF2B5EF4-FFF2-40B4-BE49-F238E27FC236}">
                <a16:creationId xmlns:a16="http://schemas.microsoft.com/office/drawing/2014/main" id="{A1A08CD0-56C9-1BBC-8D1A-A8C7968276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99979" y="239494"/>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4A2E6B89-1468-D0FB-FBC2-EC78212C01A7}"/>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57443AB-24E7-194C-86F5-6E792F6489AC}"/>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6CABB4DE-7A13-E67C-60F5-96CFF307D585}"/>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Tree>
    <p:extLst>
      <p:ext uri="{BB962C8B-B14F-4D97-AF65-F5344CB8AC3E}">
        <p14:creationId xmlns:p14="http://schemas.microsoft.com/office/powerpoint/2010/main" val="1007216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6B65C67-0A55-3A7F-DAE8-DA50D5A819AC}"/>
                  </a:ext>
                </a:extLst>
              </p:cNvPr>
              <p:cNvSpPr>
                <a:spLocks noGrp="1"/>
              </p:cNvSpPr>
              <p:nvPr>
                <p:ph type="title"/>
              </p:nvPr>
            </p:nvSpPr>
            <p:spPr>
              <a:xfrm>
                <a:off x="1197062" y="1148935"/>
                <a:ext cx="9144000" cy="1344168"/>
              </a:xfrm>
            </p:spPr>
            <p:txBody>
              <a:bodyPr/>
              <a:lstStyle/>
              <a:p>
                <a14:m>
                  <m:oMath xmlns:m="http://schemas.openxmlformats.org/officeDocument/2006/math">
                    <m:r>
                      <m:rPr>
                        <m:sty m:val="p"/>
                      </m:rPr>
                      <a:rPr lang="en-IN" b="0" i="0" dirty="0" smtClean="0">
                        <a:solidFill>
                          <a:srgbClr val="56A97F"/>
                        </a:solidFill>
                        <a:latin typeface="Cambria Math" panose="02040503050406030204" pitchFamily="18" charset="0"/>
                      </a:rPr>
                      <m:t>exit</m:t>
                    </m:r>
                  </m:oMath>
                </a14:m>
                <a:r>
                  <a:rPr lang="en-IN" dirty="0">
                    <a:latin typeface="Abadi Extra Light" panose="020B0204020104020204" pitchFamily="34" charset="0"/>
                  </a:rPr>
                  <a:t> </a:t>
                </a:r>
                <a:r>
                  <a:rPr lang="en-IN" dirty="0">
                    <a:solidFill>
                      <a:srgbClr val="56A97F"/>
                    </a:solidFill>
                    <a:latin typeface="Abadi Extra Light" panose="020B0204020104020204" pitchFamily="34" charset="0"/>
                  </a:rPr>
                  <a:t>and </a:t>
                </a:r>
                <a14:m>
                  <m:oMath xmlns:m="http://schemas.openxmlformats.org/officeDocument/2006/math">
                    <m:r>
                      <m:rPr>
                        <m:sty m:val="p"/>
                      </m:rPr>
                      <a:rPr lang="en-IN" b="0" i="0" smtClean="0">
                        <a:solidFill>
                          <a:srgbClr val="56A97F"/>
                        </a:solidFill>
                        <a:latin typeface="Cambria Math" panose="02040503050406030204" pitchFamily="18" charset="0"/>
                      </a:rPr>
                      <m:t>quit</m:t>
                    </m:r>
                  </m:oMath>
                </a14:m>
                <a:r>
                  <a:rPr lang="en-IN" dirty="0">
                    <a:solidFill>
                      <a:srgbClr val="56A97F"/>
                    </a:solidFill>
                    <a:latin typeface="Abadi Extra Light" panose="020B0204020104020204" pitchFamily="34" charset="0"/>
                  </a:rPr>
                  <a:t> </a:t>
                </a:r>
                <a:r>
                  <a:rPr lang="en-IN" dirty="0">
                    <a:solidFill>
                      <a:srgbClr val="3A6B9A"/>
                    </a:solidFill>
                    <a:latin typeface="Abadi Extra Light" panose="020B0204020104020204" pitchFamily="34" charset="0"/>
                  </a:rPr>
                  <a:t>command</a:t>
                </a:r>
              </a:p>
            </p:txBody>
          </p:sp>
        </mc:Choice>
        <mc:Fallback xmlns="">
          <p:sp>
            <p:nvSpPr>
              <p:cNvPr id="2" name="Title 1">
                <a:extLst>
                  <a:ext uri="{FF2B5EF4-FFF2-40B4-BE49-F238E27FC236}">
                    <a16:creationId xmlns:a16="http://schemas.microsoft.com/office/drawing/2014/main" id="{96B65C67-0A55-3A7F-DAE8-DA50D5A819AC}"/>
                  </a:ext>
                </a:extLst>
              </p:cNvPr>
              <p:cNvSpPr>
                <a:spLocks noGrp="1" noRot="1" noChangeAspect="1" noMove="1" noResize="1" noEditPoints="1" noAdjustHandles="1" noChangeArrowheads="1" noChangeShapeType="1" noTextEdit="1"/>
              </p:cNvSpPr>
              <p:nvPr>
                <p:ph type="title"/>
              </p:nvPr>
            </p:nvSpPr>
            <p:spPr>
              <a:xfrm>
                <a:off x="1197062" y="1148935"/>
                <a:ext cx="9144000" cy="1344168"/>
              </a:xfrm>
              <a:blipFill>
                <a:blip r:embed="rId2"/>
                <a:stretch>
                  <a:fillRect t="-1131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269EA9-4C84-A0B3-23B7-AA05453F1188}"/>
                  </a:ext>
                </a:extLst>
              </p:cNvPr>
              <p:cNvSpPr>
                <a:spLocks noGrp="1"/>
              </p:cNvSpPr>
              <p:nvPr>
                <p:ph idx="1"/>
              </p:nvPr>
            </p:nvSpPr>
            <p:spPr>
              <a:xfrm>
                <a:off x="1197061" y="2069432"/>
                <a:ext cx="9602917" cy="4029616"/>
              </a:xfrm>
            </p:spPr>
            <p:txBody>
              <a:bodyPr>
                <a:normAutofit fontScale="77500" lnSpcReduction="20000"/>
              </a:bodyPr>
              <a:lstStyle/>
              <a:p>
                <a:pPr eaLnBrk="0" fontAlgn="base" hangingPunct="0">
                  <a:lnSpc>
                    <a:spcPct val="210000"/>
                  </a:lnSpc>
                  <a:spcBef>
                    <a:spcPct val="0"/>
                  </a:spcBef>
                  <a:spcAft>
                    <a:spcPct val="0"/>
                  </a:spcAft>
                  <a:buClr>
                    <a:srgbClr val="56A97F"/>
                  </a:buClr>
                </a:pPr>
                <a14:m>
                  <m:oMath xmlns:m="http://schemas.openxmlformats.org/officeDocument/2006/math">
                    <m:r>
                      <m:rPr>
                        <m:sty m:val="p"/>
                      </m:rPr>
                      <a:rPr lang="en-US" altLang="en-US" i="0" dirty="0" smtClean="0">
                        <a:solidFill>
                          <a:srgbClr val="56A97F"/>
                        </a:solidFill>
                        <a:latin typeface="Cambria Math" panose="02040503050406030204" pitchFamily="18" charset="0"/>
                      </a:rPr>
                      <m:t>exit</m:t>
                    </m:r>
                  </m:oMath>
                </a14:m>
                <a:r>
                  <a:rPr lang="en-US" altLang="en-US" dirty="0"/>
                  <a:t> terminates the current session of MATLAB. </a:t>
                </a:r>
              </a:p>
              <a:p>
                <a:pPr eaLnBrk="0" fontAlgn="base" hangingPunct="0">
                  <a:lnSpc>
                    <a:spcPct val="210000"/>
                  </a:lnSpc>
                  <a:spcBef>
                    <a:spcPct val="0"/>
                  </a:spcBef>
                  <a:spcAft>
                    <a:spcPct val="0"/>
                  </a:spcAft>
                  <a:buClr>
                    <a:srgbClr val="56A97F"/>
                  </a:buClr>
                </a:pPr>
                <a:r>
                  <a:rPr lang="en-US" altLang="en-US" dirty="0"/>
                  <a:t>This function is equivalent to the </a:t>
                </a:r>
                <a14:m>
                  <m:oMath xmlns:m="http://schemas.openxmlformats.org/officeDocument/2006/math">
                    <m:r>
                      <m:rPr>
                        <m:sty m:val="p"/>
                      </m:rPr>
                      <a:rPr lang="en-US" altLang="en-US" i="0" dirty="0" smtClean="0">
                        <a:solidFill>
                          <a:srgbClr val="56A97F"/>
                        </a:solidFill>
                        <a:latin typeface="Cambria Math" panose="02040503050406030204" pitchFamily="18" charset="0"/>
                      </a:rPr>
                      <m:t>quit</m:t>
                    </m:r>
                  </m:oMath>
                </a14:m>
                <a:r>
                  <a:rPr lang="en-US" altLang="en-US" dirty="0"/>
                  <a:t> function and takes the same options.</a:t>
                </a:r>
              </a:p>
              <a:p>
                <a:pPr eaLnBrk="0" fontAlgn="base" hangingPunct="0">
                  <a:lnSpc>
                    <a:spcPct val="210000"/>
                  </a:lnSpc>
                  <a:spcBef>
                    <a:spcPct val="0"/>
                  </a:spcBef>
                  <a:spcAft>
                    <a:spcPct val="0"/>
                  </a:spcAft>
                  <a:buClr>
                    <a:srgbClr val="56A97F"/>
                  </a:buClr>
                </a:pPr>
                <a14:m>
                  <m:oMath xmlns:m="http://schemas.openxmlformats.org/officeDocument/2006/math">
                    <m:r>
                      <m:rPr>
                        <m:sty m:val="p"/>
                      </m:rPr>
                      <a:rPr lang="en-US" altLang="en-US" i="0" dirty="0" smtClean="0">
                        <a:solidFill>
                          <a:srgbClr val="56A97F"/>
                        </a:solidFill>
                        <a:latin typeface="Cambria Math" panose="02040503050406030204" pitchFamily="18" charset="0"/>
                      </a:rPr>
                      <m:t>quit</m:t>
                    </m:r>
                  </m:oMath>
                </a14:m>
                <a:r>
                  <a:rPr lang="en-US" altLang="en-US" dirty="0"/>
                  <a:t> </a:t>
                </a:r>
                <a14:m>
                  <m:oMath xmlns:m="http://schemas.openxmlformats.org/officeDocument/2006/math">
                    <m:r>
                      <m:rPr>
                        <m:sty m:val="p"/>
                      </m:rPr>
                      <a:rPr lang="en-US" altLang="en-US" i="0" dirty="0" smtClean="0">
                        <a:solidFill>
                          <a:srgbClr val="56A97F"/>
                        </a:solidFill>
                        <a:latin typeface="Cambria Math" panose="02040503050406030204" pitchFamily="18" charset="0"/>
                      </a:rPr>
                      <m:t>cancel</m:t>
                    </m:r>
                  </m:oMath>
                </a14:m>
                <a:r>
                  <a:rPr lang="en-US" altLang="en-US" dirty="0"/>
                  <a:t> is for use in a </a:t>
                </a:r>
                <a14:m>
                  <m:oMath xmlns:m="http://schemas.openxmlformats.org/officeDocument/2006/math">
                    <m:r>
                      <m:rPr>
                        <m:sty m:val="p"/>
                      </m:rPr>
                      <a:rPr lang="en-US" altLang="en-US" i="0" dirty="0" smtClean="0">
                        <a:solidFill>
                          <a:srgbClr val="3A6B9A"/>
                        </a:solidFill>
                        <a:latin typeface="Cambria Math" panose="02040503050406030204" pitchFamily="18" charset="0"/>
                      </a:rPr>
                      <m:t>finish</m:t>
                    </m:r>
                    <m:r>
                      <a:rPr lang="en-US" altLang="en-US" i="0" dirty="0" smtClean="0">
                        <a:solidFill>
                          <a:srgbClr val="3A6B9A"/>
                        </a:solidFill>
                        <a:latin typeface="Cambria Math" panose="02040503050406030204" pitchFamily="18" charset="0"/>
                      </a:rPr>
                      <m:t>.</m:t>
                    </m:r>
                    <m:r>
                      <m:rPr>
                        <m:sty m:val="p"/>
                      </m:rPr>
                      <a:rPr lang="en-US" altLang="en-US" i="0" dirty="0" smtClean="0">
                        <a:solidFill>
                          <a:srgbClr val="3A6B9A"/>
                        </a:solidFill>
                        <a:latin typeface="Cambria Math" panose="02040503050406030204" pitchFamily="18" charset="0"/>
                      </a:rPr>
                      <m:t>m</m:t>
                    </m:r>
                  </m:oMath>
                </a14:m>
                <a:r>
                  <a:rPr lang="en-US" altLang="en-US" dirty="0"/>
                  <a:t> script and cancels quitting. It has no effect anywhere else.</a:t>
                </a:r>
              </a:p>
              <a:p>
                <a:pPr eaLnBrk="0" fontAlgn="base" hangingPunct="0">
                  <a:lnSpc>
                    <a:spcPct val="210000"/>
                  </a:lnSpc>
                  <a:spcBef>
                    <a:spcPct val="0"/>
                  </a:spcBef>
                  <a:spcAft>
                    <a:spcPct val="0"/>
                  </a:spcAft>
                  <a:buClr>
                    <a:srgbClr val="56A97F"/>
                  </a:buClr>
                </a:pPr>
                <a14:m>
                  <m:oMath xmlns:m="http://schemas.openxmlformats.org/officeDocument/2006/math">
                    <m:r>
                      <m:rPr>
                        <m:sty m:val="p"/>
                      </m:rPr>
                      <a:rPr lang="en-US" altLang="en-US" i="0" dirty="0" smtClean="0">
                        <a:solidFill>
                          <a:srgbClr val="56A97F"/>
                        </a:solidFill>
                        <a:latin typeface="Cambria Math" panose="02040503050406030204" pitchFamily="18" charset="0"/>
                      </a:rPr>
                      <m:t>quit</m:t>
                    </m:r>
                    <m:r>
                      <a:rPr lang="en-US" altLang="en-US" i="0" dirty="0" smtClean="0">
                        <a:solidFill>
                          <a:srgbClr val="56A97F"/>
                        </a:solidFill>
                        <a:latin typeface="Cambria Math" panose="02040503050406030204" pitchFamily="18" charset="0"/>
                      </a:rPr>
                      <m:t> </m:t>
                    </m:r>
                    <m:r>
                      <m:rPr>
                        <m:sty m:val="p"/>
                      </m:rPr>
                      <a:rPr lang="en-US" altLang="en-US" i="0" dirty="0" smtClean="0">
                        <a:solidFill>
                          <a:srgbClr val="56A97F"/>
                        </a:solidFill>
                        <a:latin typeface="Cambria Math" panose="02040503050406030204" pitchFamily="18" charset="0"/>
                      </a:rPr>
                      <m:t>force</m:t>
                    </m:r>
                  </m:oMath>
                </a14:m>
                <a:r>
                  <a:rPr lang="en-US" altLang="en-US" dirty="0"/>
                  <a:t> bypasses </a:t>
                </a:r>
                <a:r>
                  <a:rPr lang="en-US" altLang="en-US" dirty="0" err="1"/>
                  <a:t>finish.m</a:t>
                </a:r>
                <a:r>
                  <a:rPr lang="en-US" altLang="en-US" dirty="0"/>
                  <a:t> and terminates MATLAB. Use this syntax to override the finish script if the script does not let you quit. </a:t>
                </a:r>
              </a:p>
            </p:txBody>
          </p:sp>
        </mc:Choice>
        <mc:Fallback xmlns="">
          <p:sp>
            <p:nvSpPr>
              <p:cNvPr id="3" name="Content Placeholder 2">
                <a:extLst>
                  <a:ext uri="{FF2B5EF4-FFF2-40B4-BE49-F238E27FC236}">
                    <a16:creationId xmlns:a16="http://schemas.microsoft.com/office/drawing/2014/main" id="{97269EA9-4C84-A0B3-23B7-AA05453F1188}"/>
                  </a:ext>
                </a:extLst>
              </p:cNvPr>
              <p:cNvSpPr>
                <a:spLocks noGrp="1" noRot="1" noChangeAspect="1" noMove="1" noResize="1" noEditPoints="1" noAdjustHandles="1" noChangeArrowheads="1" noChangeShapeType="1" noTextEdit="1"/>
              </p:cNvSpPr>
              <p:nvPr>
                <p:ph idx="1"/>
              </p:nvPr>
            </p:nvSpPr>
            <p:spPr>
              <a:xfrm>
                <a:off x="1197061" y="2069432"/>
                <a:ext cx="9602917" cy="4029616"/>
              </a:xfrm>
              <a:blipFill>
                <a:blip r:embed="rId3"/>
                <a:stretch>
                  <a:fillRect l="-698"/>
                </a:stretch>
              </a:blipFill>
            </p:spPr>
            <p:txBody>
              <a:bodyPr/>
              <a:lstStyle/>
              <a:p>
                <a:r>
                  <a:rPr lang="en-IN">
                    <a:noFill/>
                  </a:rPr>
                  <a:t> </a:t>
                </a:r>
              </a:p>
            </p:txBody>
          </p:sp>
        </mc:Fallback>
      </mc:AlternateContent>
      <p:pic>
        <p:nvPicPr>
          <p:cNvPr id="10" name="Picture 2" descr="MATLAB Logo, symbol, meaning, history, PNG, brand">
            <a:extLst>
              <a:ext uri="{FF2B5EF4-FFF2-40B4-BE49-F238E27FC236}">
                <a16:creationId xmlns:a16="http://schemas.microsoft.com/office/drawing/2014/main" id="{F20CB9A0-3BFC-F0DB-E56E-9B8A1C7E3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6084" y="-6824"/>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UPES Logo (University of Petroleum and Energy Studies) | University ...">
            <a:extLst>
              <a:ext uri="{FF2B5EF4-FFF2-40B4-BE49-F238E27FC236}">
                <a16:creationId xmlns:a16="http://schemas.microsoft.com/office/drawing/2014/main" id="{A1A08CD0-56C9-1BBC-8D1A-A8C796827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9979" y="239494"/>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4A2E6B89-1468-D0FB-FBC2-EC78212C01A7}"/>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57443AB-24E7-194C-86F5-6E792F6489AC}"/>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6CABB4DE-7A13-E67C-60F5-96CFF307D585}"/>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Tree>
    <p:extLst>
      <p:ext uri="{BB962C8B-B14F-4D97-AF65-F5344CB8AC3E}">
        <p14:creationId xmlns:p14="http://schemas.microsoft.com/office/powerpoint/2010/main" val="212296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6C15-4A8B-9A5E-D1BC-D2C88E5D6211}"/>
              </a:ext>
            </a:extLst>
          </p:cNvPr>
          <p:cNvSpPr>
            <a:spLocks noGrp="1"/>
          </p:cNvSpPr>
          <p:nvPr>
            <p:ph type="title"/>
          </p:nvPr>
        </p:nvSpPr>
        <p:spPr>
          <a:xfrm>
            <a:off x="1524000" y="1092709"/>
            <a:ext cx="9144000" cy="1344168"/>
          </a:xfrm>
        </p:spPr>
        <p:txBody>
          <a:bodyPr>
            <a:normAutofit/>
          </a:bodyPr>
          <a:lstStyle/>
          <a:p>
            <a:r>
              <a:rPr lang="en-IN" sz="4000" dirty="0">
                <a:solidFill>
                  <a:srgbClr val="3A6B9A"/>
                </a:solidFill>
                <a:latin typeface="Abadi Extra Light" panose="020B0204020104020204" pitchFamily="34" charset="0"/>
              </a:rPr>
              <a:t>About</a:t>
            </a:r>
            <a:r>
              <a:rPr lang="en-IN" sz="4000" dirty="0">
                <a:latin typeface="Abadi Extra Light" panose="020B0204020104020204" pitchFamily="34" charset="0"/>
              </a:rPr>
              <a:t> </a:t>
            </a:r>
            <a:r>
              <a:rPr lang="en-IN" sz="4000" dirty="0">
                <a:solidFill>
                  <a:srgbClr val="56A97F"/>
                </a:solidFill>
                <a:latin typeface="Abadi Extra Light" panose="020B0204020104020204" pitchFamily="34" charset="0"/>
              </a:rPr>
              <a:t>Lecturer</a:t>
            </a:r>
            <a:r>
              <a:rPr lang="en-IN" sz="4000" dirty="0">
                <a:latin typeface="Abadi Extra Light" panose="020B0204020104020204" pitchFamily="34" charset="0"/>
              </a:rPr>
              <a:t>: </a:t>
            </a:r>
            <a:r>
              <a:rPr lang="en-IN" sz="4000" dirty="0" err="1">
                <a:latin typeface="Abadi Extra Light" panose="020B0204020104020204" pitchFamily="34" charset="0"/>
              </a:rPr>
              <a:t>Dr.</a:t>
            </a:r>
            <a:r>
              <a:rPr lang="en-IN" sz="4000" dirty="0">
                <a:latin typeface="Abadi Extra Light" panose="020B0204020104020204" pitchFamily="34" charset="0"/>
              </a:rPr>
              <a:t> Mrittunjoy Guha Majumdar </a:t>
            </a:r>
          </a:p>
        </p:txBody>
      </p:sp>
      <p:pic>
        <p:nvPicPr>
          <p:cNvPr id="6" name="Content Placeholder 5" descr="A person in a suit&#10;&#10;Description automatically generated">
            <a:extLst>
              <a:ext uri="{FF2B5EF4-FFF2-40B4-BE49-F238E27FC236}">
                <a16:creationId xmlns:a16="http://schemas.microsoft.com/office/drawing/2014/main" id="{F3509FD1-0B36-326E-486E-E8D1603CB7D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0" y="2640818"/>
            <a:ext cx="2930014" cy="3016421"/>
          </a:xfrm>
          <a:prstGeom prst="rect">
            <a:avLst/>
          </a:prstGeom>
          <a:ln>
            <a:noFill/>
          </a:ln>
          <a:effectLst>
            <a:outerShdw blurRad="190500" algn="tl" rotWithShape="0">
              <a:srgbClr val="000000">
                <a:alpha val="70000"/>
              </a:srgbClr>
            </a:outerShdw>
          </a:effectLst>
        </p:spPr>
      </p:pic>
      <p:sp>
        <p:nvSpPr>
          <p:cNvPr id="4" name="Content Placeholder 3">
            <a:extLst>
              <a:ext uri="{FF2B5EF4-FFF2-40B4-BE49-F238E27FC236}">
                <a16:creationId xmlns:a16="http://schemas.microsoft.com/office/drawing/2014/main" id="{0CAC86D5-AA3B-57A9-B931-A506E76E1A99}"/>
              </a:ext>
            </a:extLst>
          </p:cNvPr>
          <p:cNvSpPr>
            <a:spLocks noGrp="1"/>
          </p:cNvSpPr>
          <p:nvPr>
            <p:ph sz="half" idx="2"/>
          </p:nvPr>
        </p:nvSpPr>
        <p:spPr>
          <a:xfrm>
            <a:off x="4763729" y="1996191"/>
            <a:ext cx="6386052" cy="4305673"/>
          </a:xfrm>
        </p:spPr>
        <p:txBody>
          <a:bodyPr>
            <a:noAutofit/>
          </a:bodyPr>
          <a:lstStyle/>
          <a:p>
            <a:pPr marL="0" indent="0">
              <a:buNone/>
            </a:pPr>
            <a:r>
              <a:rPr lang="en-US" sz="2000" dirty="0">
                <a:solidFill>
                  <a:srgbClr val="3A6B9A"/>
                </a:solidFill>
                <a:latin typeface="Abadi Extra Light" panose="020B0204020104020204" pitchFamily="34" charset="0"/>
                <a:ea typeface="Roboto" panose="02000000000000000000" pitchFamily="2" charset="0"/>
                <a:cs typeface="Roboto" panose="02000000000000000000" pitchFamily="2" charset="0"/>
              </a:rPr>
              <a:t>Assistant Professor (Selection Grade), School of Computing Sciences (SoCS) and School of Engineering (</a:t>
            </a:r>
            <a:r>
              <a:rPr lang="en-US" sz="2000" dirty="0" err="1">
                <a:solidFill>
                  <a:srgbClr val="3A6B9A"/>
                </a:solidFill>
                <a:latin typeface="Abadi Extra Light" panose="020B0204020104020204" pitchFamily="34" charset="0"/>
                <a:ea typeface="Roboto" panose="02000000000000000000" pitchFamily="2" charset="0"/>
                <a:cs typeface="Roboto" panose="02000000000000000000" pitchFamily="2" charset="0"/>
              </a:rPr>
              <a:t>SoE</a:t>
            </a:r>
            <a:r>
              <a:rPr lang="en-US" sz="2000" dirty="0">
                <a:solidFill>
                  <a:srgbClr val="3A6B9A"/>
                </a:solidFill>
                <a:latin typeface="Abadi Extra Light" panose="020B0204020104020204" pitchFamily="34" charset="0"/>
                <a:ea typeface="Roboto" panose="02000000000000000000" pitchFamily="2" charset="0"/>
                <a:cs typeface="Roboto" panose="02000000000000000000" pitchFamily="2" charset="0"/>
              </a:rPr>
              <a:t>), UPES Dehradun</a:t>
            </a:r>
          </a:p>
          <a:p>
            <a:pPr marL="0" indent="0">
              <a:buNone/>
            </a:pPr>
            <a:r>
              <a:rPr lang="en-US" sz="2000" dirty="0">
                <a:solidFill>
                  <a:srgbClr val="56A97F"/>
                </a:solidFill>
                <a:latin typeface="Abadi Extra Light" panose="020B0204020104020204" pitchFamily="34" charset="0"/>
                <a:ea typeface="Roboto" panose="02000000000000000000" pitchFamily="2" charset="0"/>
                <a:cs typeface="Roboto" panose="02000000000000000000" pitchFamily="2" charset="0"/>
              </a:rPr>
              <a:t>Technical Lead, Center for Excellence in Quantum Technology, UPES Dehradun</a:t>
            </a:r>
          </a:p>
          <a:p>
            <a:r>
              <a:rPr lang="en-US" sz="1800" dirty="0">
                <a:latin typeface="Abadi Extra Light" panose="020B0204020104020204" pitchFamily="34" charset="0"/>
                <a:ea typeface="Roboto" panose="02000000000000000000" pitchFamily="2" charset="0"/>
                <a:cs typeface="Roboto" panose="02000000000000000000" pitchFamily="2" charset="0"/>
              </a:rPr>
              <a:t>Doctorate from Cavendish Laboratory, University of Cambridge in Quantum Information Processing in 2019</a:t>
            </a:r>
          </a:p>
          <a:p>
            <a:r>
              <a:rPr lang="en-US" sz="1800" dirty="0">
                <a:latin typeface="Abadi Extra Light" panose="020B0204020104020204" pitchFamily="34" charset="0"/>
                <a:ea typeface="Roboto" panose="02000000000000000000" pitchFamily="2" charset="0"/>
                <a:cs typeface="Roboto" panose="02000000000000000000" pitchFamily="2" charset="0"/>
              </a:rPr>
              <a:t>Postdoctoral Fellow at </a:t>
            </a:r>
            <a:r>
              <a:rPr lang="en-US" sz="1800" dirty="0">
                <a:solidFill>
                  <a:schemeClr val="tx1"/>
                </a:solidFill>
                <a:latin typeface="Abadi Extra Light" panose="020B0204020104020204" pitchFamily="34" charset="0"/>
                <a:ea typeface="Roboto" panose="02000000000000000000" pitchFamily="2" charset="0"/>
                <a:cs typeface="Roboto" panose="02000000000000000000" pitchFamily="2" charset="0"/>
              </a:rPr>
              <a:t>Harvard University, Indian Institute of Science (IISc) and Tata Institute of Fundamental Research (TIFR)</a:t>
            </a:r>
          </a:p>
          <a:p>
            <a:r>
              <a:rPr lang="en-US" sz="1800" dirty="0">
                <a:latin typeface="Abadi Extra Light" panose="020B0204020104020204" pitchFamily="34" charset="0"/>
                <a:ea typeface="Roboto" panose="02000000000000000000" pitchFamily="2" charset="0"/>
                <a:cs typeface="Roboto" panose="02000000000000000000" pitchFamily="2" charset="0"/>
              </a:rPr>
              <a:t>Certification in Artificial Intelligence and Machine Learning from the MIT Stephen A. Schwarzman College of Computing, Massachusetts Institute of Technology (MIT)</a:t>
            </a:r>
          </a:p>
          <a:p>
            <a:endParaRPr lang="en-IN" sz="2000" dirty="0">
              <a:latin typeface="Abadi Extra Light" panose="020B0204020104020204" pitchFamily="34" charset="0"/>
            </a:endParaRPr>
          </a:p>
        </p:txBody>
      </p:sp>
      <p:pic>
        <p:nvPicPr>
          <p:cNvPr id="7" name="Picture 2" descr="MATLAB Logo, symbol, meaning, history, PNG, brand">
            <a:extLst>
              <a:ext uri="{FF2B5EF4-FFF2-40B4-BE49-F238E27FC236}">
                <a16:creationId xmlns:a16="http://schemas.microsoft.com/office/drawing/2014/main" id="{EE8D1B2D-C18F-78D7-DD9B-3CBE4A36F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UPES Logo (University of Petroleum and Energy Studies) | University ...">
            <a:extLst>
              <a:ext uri="{FF2B5EF4-FFF2-40B4-BE49-F238E27FC236}">
                <a16:creationId xmlns:a16="http://schemas.microsoft.com/office/drawing/2014/main" id="{266FC168-DE64-44D5-B88E-8F6914CF3D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530376C8-1E40-AD12-15D3-2C4C7356BCFB}"/>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0C8A9E59-DB77-ED4F-BB32-1866A45C97D8}"/>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0D376A1-7602-FA8B-5E27-B741AD02E2C6}"/>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Tree>
    <p:extLst>
      <p:ext uri="{BB962C8B-B14F-4D97-AF65-F5344CB8AC3E}">
        <p14:creationId xmlns:p14="http://schemas.microsoft.com/office/powerpoint/2010/main" val="146176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87F7-785E-AAB2-E4BB-35E51FA6625D}"/>
              </a:ext>
            </a:extLst>
          </p:cNvPr>
          <p:cNvSpPr>
            <a:spLocks noGrp="1"/>
          </p:cNvSpPr>
          <p:nvPr>
            <p:ph type="title"/>
          </p:nvPr>
        </p:nvSpPr>
        <p:spPr>
          <a:xfrm>
            <a:off x="1517904" y="957465"/>
            <a:ext cx="9144000" cy="1344168"/>
          </a:xfrm>
        </p:spPr>
        <p:txBody>
          <a:bodyPr/>
          <a:lstStyle/>
          <a:p>
            <a:r>
              <a:rPr lang="en-IN" dirty="0">
                <a:solidFill>
                  <a:srgbClr val="3A6B9A"/>
                </a:solidFill>
                <a:latin typeface="Abadi Extra Light" panose="020B0204020104020204" pitchFamily="34" charset="0"/>
              </a:rPr>
              <a:t>About</a:t>
            </a:r>
            <a:r>
              <a:rPr lang="en-IN" dirty="0">
                <a:latin typeface="Abadi Extra Light" panose="020B0204020104020204" pitchFamily="34" charset="0"/>
              </a:rPr>
              <a:t> </a:t>
            </a:r>
            <a:r>
              <a:rPr lang="en-IN" dirty="0">
                <a:solidFill>
                  <a:srgbClr val="56A97F"/>
                </a:solidFill>
                <a:latin typeface="Abadi Extra Light" panose="020B0204020104020204" pitchFamily="34" charset="0"/>
              </a:rPr>
              <a:t>MATLAB</a:t>
            </a:r>
          </a:p>
        </p:txBody>
      </p:sp>
      <p:sp>
        <p:nvSpPr>
          <p:cNvPr id="3" name="Content Placeholder 2">
            <a:extLst>
              <a:ext uri="{FF2B5EF4-FFF2-40B4-BE49-F238E27FC236}">
                <a16:creationId xmlns:a16="http://schemas.microsoft.com/office/drawing/2014/main" id="{6F373CC2-77C1-E1DF-B02A-E5BDE8BA1FA5}"/>
              </a:ext>
            </a:extLst>
          </p:cNvPr>
          <p:cNvSpPr>
            <a:spLocks noGrp="1"/>
          </p:cNvSpPr>
          <p:nvPr>
            <p:ph idx="1"/>
          </p:nvPr>
        </p:nvSpPr>
        <p:spPr>
          <a:xfrm>
            <a:off x="1517904" y="1725561"/>
            <a:ext cx="9144000" cy="4807973"/>
          </a:xfrm>
        </p:spPr>
        <p:txBody>
          <a:bodyPr>
            <a:normAutofit fontScale="70000" lnSpcReduction="20000"/>
          </a:bodyPr>
          <a:lstStyle/>
          <a:p>
            <a:r>
              <a:rPr lang="en-US" dirty="0">
                <a:latin typeface="Abadi Extra Light" panose="020B0204020104020204" pitchFamily="34" charset="0"/>
              </a:rPr>
              <a:t>MATLAB stands for “MATrix LABoratory”</a:t>
            </a:r>
          </a:p>
          <a:p>
            <a:r>
              <a:rPr lang="en-US" dirty="0">
                <a:latin typeface="Abadi Extra Light" panose="020B0204020104020204" pitchFamily="34" charset="0"/>
              </a:rPr>
              <a:t>It is a proprietary multi-paradigm programming language and numeric computing environment developed by MathWorks.</a:t>
            </a:r>
          </a:p>
          <a:p>
            <a:r>
              <a:rPr lang="en-US" dirty="0">
                <a:latin typeface="Abadi Extra Light" panose="020B0204020104020204" pitchFamily="34" charset="0"/>
              </a:rPr>
              <a:t>MATLAB integrates computation, visualization, and programming in an easy-to-use environment where problems and solutions are expressed in familiar mathematical notation. </a:t>
            </a:r>
          </a:p>
          <a:p>
            <a:r>
              <a:rPr lang="en-US" dirty="0">
                <a:latin typeface="Abadi Extra Light" panose="020B0204020104020204" pitchFamily="34" charset="0"/>
              </a:rPr>
              <a:t>Matrix operations, function and data visualization, algorithm implementation, user interface design, and language interface programming are all possible with MATLAB.</a:t>
            </a:r>
          </a:p>
          <a:p>
            <a:r>
              <a:rPr lang="en-US" dirty="0">
                <a:latin typeface="Abadi Extra Light" panose="020B0204020104020204" pitchFamily="34" charset="0"/>
              </a:rPr>
              <a:t>MATLAB is an interactive system whose basic data element is an array that does not require dimensioning. This allows you to solve many technical computing problems, especially those with matrix and vector formulations, in a fraction of the time it would take to write a program in a scalar no interactive language such as C or Fortran. </a:t>
            </a:r>
          </a:p>
          <a:p>
            <a:r>
              <a:rPr lang="en-US" b="0" i="0" dirty="0">
                <a:effectLst/>
                <a:latin typeface="Abadi Extra Light" panose="020B0204020104020204" pitchFamily="34" charset="0"/>
              </a:rPr>
              <a:t>MATLAB is intended primarily for numeric computing, but with additional toolboxes, other capabilities can be harnessed</a:t>
            </a:r>
          </a:p>
          <a:p>
            <a:pPr marL="822960" lvl="1" indent="-457200">
              <a:buFont typeface="+mj-lt"/>
              <a:buAutoNum type="arabicPeriod"/>
            </a:pPr>
            <a:r>
              <a:rPr lang="en-US" sz="2200" dirty="0">
                <a:solidFill>
                  <a:schemeClr val="tx1"/>
                </a:solidFill>
                <a:latin typeface="Abadi Extra Light" panose="020B0204020104020204" pitchFamily="34" charset="0"/>
              </a:rPr>
              <a:t>A</a:t>
            </a:r>
            <a:r>
              <a:rPr lang="en-US" sz="2200" b="0" i="0" dirty="0">
                <a:solidFill>
                  <a:schemeClr val="tx1"/>
                </a:solidFill>
                <a:effectLst/>
                <a:latin typeface="Abadi Extra Light" panose="020B0204020104020204" pitchFamily="34" charset="0"/>
              </a:rPr>
              <a:t>n optional toolbox uses the </a:t>
            </a:r>
            <a:r>
              <a:rPr lang="en-US" sz="2200" b="0" i="0" u="none" strike="noStrike" dirty="0">
                <a:solidFill>
                  <a:schemeClr val="tx1"/>
                </a:solidFill>
                <a:effectLst/>
                <a:latin typeface="Abadi Extra Light" panose="020B0204020104020204" pitchFamily="34" charset="0"/>
              </a:rPr>
              <a:t>MuPAD</a:t>
            </a:r>
            <a:r>
              <a:rPr lang="en-US" sz="2200" b="0" i="0" dirty="0">
                <a:solidFill>
                  <a:schemeClr val="tx1"/>
                </a:solidFill>
                <a:effectLst/>
                <a:latin typeface="Abadi Extra Light" panose="020B0204020104020204" pitchFamily="34" charset="0"/>
              </a:rPr>
              <a:t> </a:t>
            </a:r>
            <a:r>
              <a:rPr lang="en-US" sz="2200" b="0" i="0" u="none" strike="noStrike" dirty="0">
                <a:solidFill>
                  <a:schemeClr val="tx1"/>
                </a:solidFill>
                <a:effectLst/>
                <a:latin typeface="Abadi Extra Light" panose="020B0204020104020204" pitchFamily="34" charset="0"/>
              </a:rPr>
              <a:t>symbolic engine</a:t>
            </a:r>
            <a:r>
              <a:rPr lang="en-US" sz="2200" b="0" i="0" dirty="0">
                <a:solidFill>
                  <a:schemeClr val="tx1"/>
                </a:solidFill>
                <a:effectLst/>
                <a:latin typeface="Abadi Extra Light" panose="020B0204020104020204" pitchFamily="34" charset="0"/>
              </a:rPr>
              <a:t> allowing access to </a:t>
            </a:r>
            <a:r>
              <a:rPr lang="en-US" sz="2200" b="0" i="0" u="none" strike="noStrike" dirty="0">
                <a:solidFill>
                  <a:schemeClr val="tx1"/>
                </a:solidFill>
                <a:effectLst/>
                <a:latin typeface="Abadi Extra Light" panose="020B0204020104020204" pitchFamily="34" charset="0"/>
              </a:rPr>
              <a:t>symbolic computing</a:t>
            </a:r>
            <a:r>
              <a:rPr lang="en-US" sz="2200" b="0" i="0" dirty="0">
                <a:solidFill>
                  <a:schemeClr val="tx1"/>
                </a:solidFill>
                <a:effectLst/>
                <a:latin typeface="Abadi Extra Light" panose="020B0204020104020204" pitchFamily="34" charset="0"/>
              </a:rPr>
              <a:t> abilities. </a:t>
            </a:r>
          </a:p>
          <a:p>
            <a:pPr marL="822960" lvl="1" indent="-457200">
              <a:buFont typeface="+mj-lt"/>
              <a:buAutoNum type="arabicPeriod"/>
            </a:pPr>
            <a:r>
              <a:rPr lang="en-US" sz="2200" b="0" i="0" dirty="0">
                <a:solidFill>
                  <a:schemeClr val="tx1"/>
                </a:solidFill>
                <a:effectLst/>
                <a:latin typeface="Abadi Extra Light" panose="020B0204020104020204" pitchFamily="34" charset="0"/>
              </a:rPr>
              <a:t>An additional package, </a:t>
            </a:r>
            <a:r>
              <a:rPr lang="en-US" sz="2200" b="0" i="0" u="none" strike="noStrike" dirty="0">
                <a:solidFill>
                  <a:schemeClr val="tx1"/>
                </a:solidFill>
                <a:effectLst/>
                <a:latin typeface="Abadi Extra Light" panose="020B0204020104020204" pitchFamily="34" charset="0"/>
              </a:rPr>
              <a:t>Simulink</a:t>
            </a:r>
            <a:r>
              <a:rPr lang="en-US" sz="2200" b="0" i="0" dirty="0">
                <a:solidFill>
                  <a:schemeClr val="tx1"/>
                </a:solidFill>
                <a:effectLst/>
                <a:latin typeface="Abadi Extra Light" panose="020B0204020104020204" pitchFamily="34" charset="0"/>
              </a:rPr>
              <a:t>, adds graphical multi-domain simulation and </a:t>
            </a:r>
            <a:r>
              <a:rPr lang="en-US" sz="2200" b="0" i="0" u="none" strike="noStrike" dirty="0">
                <a:solidFill>
                  <a:schemeClr val="tx1"/>
                </a:solidFill>
                <a:effectLst/>
                <a:latin typeface="Abadi Extra Light" panose="020B0204020104020204" pitchFamily="34" charset="0"/>
              </a:rPr>
              <a:t>model-based design</a:t>
            </a:r>
            <a:r>
              <a:rPr lang="en-US" sz="2200" b="0" i="0" dirty="0">
                <a:solidFill>
                  <a:schemeClr val="tx1"/>
                </a:solidFill>
                <a:effectLst/>
                <a:latin typeface="Abadi Extra Light" panose="020B0204020104020204" pitchFamily="34" charset="0"/>
              </a:rPr>
              <a:t> for </a:t>
            </a:r>
            <a:r>
              <a:rPr lang="en-US" sz="2200" b="0" i="0" u="none" strike="noStrike" dirty="0">
                <a:solidFill>
                  <a:schemeClr val="tx1"/>
                </a:solidFill>
                <a:effectLst/>
                <a:latin typeface="Abadi Extra Light" panose="020B0204020104020204" pitchFamily="34" charset="0"/>
              </a:rPr>
              <a:t>dynamic</a:t>
            </a:r>
            <a:r>
              <a:rPr lang="en-US" sz="2200" b="0" i="0" dirty="0">
                <a:solidFill>
                  <a:schemeClr val="tx1"/>
                </a:solidFill>
                <a:effectLst/>
                <a:latin typeface="Abadi Extra Light" panose="020B0204020104020204" pitchFamily="34" charset="0"/>
              </a:rPr>
              <a:t> and </a:t>
            </a:r>
            <a:r>
              <a:rPr lang="en-US" sz="2200" b="0" i="0" u="none" strike="noStrike" dirty="0">
                <a:solidFill>
                  <a:schemeClr val="tx1"/>
                </a:solidFill>
                <a:effectLst/>
                <a:latin typeface="Abadi Extra Light" panose="020B0204020104020204" pitchFamily="34" charset="0"/>
              </a:rPr>
              <a:t>embedded systems</a:t>
            </a:r>
            <a:r>
              <a:rPr lang="en-US" sz="2200" b="0" i="0" dirty="0">
                <a:solidFill>
                  <a:schemeClr val="tx1"/>
                </a:solidFill>
                <a:effectLst/>
                <a:latin typeface="Abadi Extra Light" panose="020B0204020104020204" pitchFamily="34" charset="0"/>
              </a:rPr>
              <a:t>.</a:t>
            </a:r>
            <a:endParaRPr lang="en-IN" sz="2200" dirty="0">
              <a:solidFill>
                <a:schemeClr val="tx1"/>
              </a:solidFill>
              <a:latin typeface="Abadi Extra Light" panose="020B0204020104020204" pitchFamily="34" charset="0"/>
            </a:endParaRPr>
          </a:p>
        </p:txBody>
      </p:sp>
      <p:pic>
        <p:nvPicPr>
          <p:cNvPr id="4" name="Picture 2" descr="MATLAB Logo, symbol, meaning, history, PNG, brand">
            <a:extLst>
              <a:ext uri="{FF2B5EF4-FFF2-40B4-BE49-F238E27FC236}">
                <a16:creationId xmlns:a16="http://schemas.microsoft.com/office/drawing/2014/main" id="{3D3F3F10-2D73-32E5-CCB2-416ECBED4E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PES Logo (University of Petroleum and Energy Studies) | University ...">
            <a:extLst>
              <a:ext uri="{FF2B5EF4-FFF2-40B4-BE49-F238E27FC236}">
                <a16:creationId xmlns:a16="http://schemas.microsoft.com/office/drawing/2014/main" id="{2325B661-9CB2-FF2C-F519-C596F0083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C91BAB2-258E-9F20-0E1F-A5056F2F1A8D}"/>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7976E00-077A-35BC-8B95-99FDEED41DF0}"/>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A1B78E6-9FD4-FD0C-697A-D10337AC8C0E}"/>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Tree>
    <p:extLst>
      <p:ext uri="{BB962C8B-B14F-4D97-AF65-F5344CB8AC3E}">
        <p14:creationId xmlns:p14="http://schemas.microsoft.com/office/powerpoint/2010/main" val="154837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1" name="Rectangle 2060">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F10D35-82C3-80E4-9DE4-F6057B1501AA}"/>
              </a:ext>
            </a:extLst>
          </p:cNvPr>
          <p:cNvSpPr>
            <a:spLocks noGrp="1"/>
          </p:cNvSpPr>
          <p:nvPr>
            <p:ph type="title"/>
          </p:nvPr>
        </p:nvSpPr>
        <p:spPr>
          <a:xfrm>
            <a:off x="4914065" y="952549"/>
            <a:ext cx="5250030" cy="1345115"/>
          </a:xfrm>
        </p:spPr>
        <p:txBody>
          <a:bodyPr>
            <a:normAutofit/>
          </a:bodyPr>
          <a:lstStyle/>
          <a:p>
            <a:r>
              <a:rPr lang="en-IN" dirty="0">
                <a:solidFill>
                  <a:srgbClr val="3A6B9A"/>
                </a:solidFill>
                <a:latin typeface="Abadi Extra Light" panose="020B0204020104020204" pitchFamily="34" charset="0"/>
              </a:rPr>
              <a:t>Origins of </a:t>
            </a:r>
            <a:r>
              <a:rPr lang="en-IN" dirty="0">
                <a:solidFill>
                  <a:srgbClr val="56A97F"/>
                </a:solidFill>
                <a:latin typeface="Abadi Extra Light" panose="020B0204020104020204" pitchFamily="34" charset="0"/>
              </a:rPr>
              <a:t>MATLAB</a:t>
            </a:r>
          </a:p>
        </p:txBody>
      </p:sp>
      <p:pic>
        <p:nvPicPr>
          <p:cNvPr id="2052" name="Picture 4" descr="Cleve Moler | Computer History Museum">
            <a:extLst>
              <a:ext uri="{FF2B5EF4-FFF2-40B4-BE49-F238E27FC236}">
                <a16:creationId xmlns:a16="http://schemas.microsoft.com/office/drawing/2014/main" id="{EA5312BA-0C20-7E83-FCF7-66DB802E98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42" r="6178" b="-2"/>
          <a:stretch/>
        </p:blipFill>
        <p:spPr bwMode="auto">
          <a:xfrm>
            <a:off x="762000" y="758952"/>
            <a:ext cx="3890922" cy="53400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F914680-DBB2-FBF0-E6D5-8C17E64D2AEE}"/>
              </a:ext>
            </a:extLst>
          </p:cNvPr>
          <p:cNvSpPr>
            <a:spLocks noGrp="1"/>
          </p:cNvSpPr>
          <p:nvPr>
            <p:ph idx="1"/>
          </p:nvPr>
        </p:nvSpPr>
        <p:spPr>
          <a:xfrm>
            <a:off x="5043947" y="1769807"/>
            <a:ext cx="5882147" cy="4135644"/>
          </a:xfrm>
        </p:spPr>
        <p:txBody>
          <a:bodyPr>
            <a:normAutofit fontScale="92500" lnSpcReduction="20000"/>
          </a:bodyPr>
          <a:lstStyle/>
          <a:p>
            <a:pPr algn="l">
              <a:buFont typeface="Arial" panose="020B0604020202020204" pitchFamily="34" charset="0"/>
              <a:buChar char="•"/>
            </a:pPr>
            <a:r>
              <a:rPr lang="en-US" sz="1600" b="0" i="0" dirty="0">
                <a:effectLst/>
                <a:latin typeface="Abadi Extra Light" panose="020B0204020104020204" pitchFamily="34" charset="0"/>
              </a:rPr>
              <a:t>MATLAB was created by mathematician and computer programmer Cleve </a:t>
            </a:r>
            <a:r>
              <a:rPr lang="en-US" sz="1600" b="0" i="0" dirty="0" err="1">
                <a:effectLst/>
                <a:latin typeface="Abadi Extra Light" panose="020B0204020104020204" pitchFamily="34" charset="0"/>
              </a:rPr>
              <a:t>Moler</a:t>
            </a:r>
            <a:r>
              <a:rPr lang="en-US" sz="1600" b="0" i="0" dirty="0">
                <a:effectLst/>
                <a:latin typeface="Abadi Extra Light" panose="020B0204020104020204" pitchFamily="34" charset="0"/>
              </a:rPr>
              <a:t>, based on his 1960s PhD thesis.</a:t>
            </a:r>
          </a:p>
          <a:p>
            <a:pPr algn="l">
              <a:buFont typeface="Arial" panose="020B0604020202020204" pitchFamily="34" charset="0"/>
              <a:buChar char="•"/>
            </a:pPr>
            <a:r>
              <a:rPr lang="en-US" sz="1600" b="0" i="0" dirty="0" err="1">
                <a:effectLst/>
                <a:latin typeface="Abadi Extra Light" panose="020B0204020104020204" pitchFamily="34" charset="0"/>
              </a:rPr>
              <a:t>Moler</a:t>
            </a:r>
            <a:r>
              <a:rPr lang="en-US" sz="1600" b="0" i="0" dirty="0">
                <a:effectLst/>
                <a:latin typeface="Abadi Extra Light" panose="020B0204020104020204" pitchFamily="34" charset="0"/>
              </a:rPr>
              <a:t> started developing MATLAB for his students at the University of New Mexico as a hobby, initially focusing on linear algebra programming in 1967.</a:t>
            </a:r>
          </a:p>
          <a:p>
            <a:pPr algn="l">
              <a:buFont typeface="Arial" panose="020B0604020202020204" pitchFamily="34" charset="0"/>
              <a:buChar char="•"/>
            </a:pPr>
            <a:r>
              <a:rPr lang="en-US" sz="1600" b="0" i="0" dirty="0">
                <a:effectLst/>
                <a:latin typeface="Abadi Extra Light" panose="020B0204020104020204" pitchFamily="34" charset="0"/>
              </a:rPr>
              <a:t>Before version 1.0, MATLAB was a simple interactive matrix calculator without programming capabilities, toolboxes, or graphics.</a:t>
            </a:r>
          </a:p>
          <a:p>
            <a:pPr algn="l">
              <a:buFont typeface="Arial" panose="020B0604020202020204" pitchFamily="34" charset="0"/>
              <a:buChar char="•"/>
            </a:pPr>
            <a:r>
              <a:rPr lang="en-US" sz="1600" b="0" i="0" dirty="0">
                <a:effectLst/>
                <a:latin typeface="Abadi Extra Light" panose="020B0204020104020204" pitchFamily="34" charset="0"/>
              </a:rPr>
              <a:t>The first early version of MATLAB was completed in the late 1970s and was publicly disclosed in February 1979 at the Naval Postgraduate School.</a:t>
            </a:r>
          </a:p>
          <a:p>
            <a:pPr algn="l">
              <a:buFont typeface="Arial" panose="020B0604020202020204" pitchFamily="34" charset="0"/>
              <a:buChar char="•"/>
            </a:pPr>
            <a:r>
              <a:rPr lang="en-US" sz="1600" b="0" i="0" dirty="0">
                <a:effectLst/>
                <a:latin typeface="Abadi Extra Light" panose="020B0204020104020204" pitchFamily="34" charset="0"/>
              </a:rPr>
              <a:t>Early versions had 71 pre-built functions and were distributed for free to universities, gaining popularity in math departments.</a:t>
            </a:r>
          </a:p>
          <a:p>
            <a:pPr algn="l">
              <a:buFont typeface="Arial" panose="020B0604020202020204" pitchFamily="34" charset="0"/>
              <a:buChar char="•"/>
            </a:pPr>
            <a:r>
              <a:rPr lang="en-US" sz="1600" b="0" i="0" dirty="0">
                <a:effectLst/>
                <a:latin typeface="Abadi Extra Light" panose="020B0204020104020204" pitchFamily="34" charset="0"/>
              </a:rPr>
              <a:t>In the 1980s, Cleve </a:t>
            </a:r>
            <a:r>
              <a:rPr lang="en-US" sz="1600" b="0" i="0" dirty="0" err="1">
                <a:effectLst/>
                <a:latin typeface="Abadi Extra Light" panose="020B0204020104020204" pitchFamily="34" charset="0"/>
              </a:rPr>
              <a:t>Moler</a:t>
            </a:r>
            <a:r>
              <a:rPr lang="en-US" sz="1600" b="0" i="0" dirty="0">
                <a:effectLst/>
                <a:latin typeface="Abadi Extra Light" panose="020B0204020104020204" pitchFamily="34" charset="0"/>
              </a:rPr>
              <a:t> teamed up with John N. Little, reprogramming MATLAB in C and marketing it for IBM desktops.</a:t>
            </a:r>
          </a:p>
          <a:p>
            <a:pPr algn="l">
              <a:buFont typeface="Arial" panose="020B0604020202020204" pitchFamily="34" charset="0"/>
              <a:buChar char="•"/>
            </a:pPr>
            <a:r>
              <a:rPr lang="en-US" sz="1600" b="0" i="0" dirty="0">
                <a:effectLst/>
                <a:latin typeface="Abadi Extra Light" panose="020B0204020104020204" pitchFamily="34" charset="0"/>
              </a:rPr>
              <a:t>MATLAB became a commercial product in 1984, with MathWorks, Inc. founded to develop the software and the MATLAB programming language released.</a:t>
            </a:r>
          </a:p>
          <a:p>
            <a:endParaRPr lang="en-IN" sz="1600" dirty="0">
              <a:latin typeface="Abadi Extra Light" panose="020B0204020104020204" pitchFamily="34" charset="0"/>
            </a:endParaRPr>
          </a:p>
        </p:txBody>
      </p:sp>
      <p:pic>
        <p:nvPicPr>
          <p:cNvPr id="4" name="Picture 2" descr="MATLAB Logo, symbol, meaning, history, PNG, brand">
            <a:extLst>
              <a:ext uri="{FF2B5EF4-FFF2-40B4-BE49-F238E27FC236}">
                <a16:creationId xmlns:a16="http://schemas.microsoft.com/office/drawing/2014/main" id="{C64FBF4A-5F20-0B6E-4D95-E4A3A369E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PES Logo (University of Petroleum and Energy Studies) | University ...">
            <a:extLst>
              <a:ext uri="{FF2B5EF4-FFF2-40B4-BE49-F238E27FC236}">
                <a16:creationId xmlns:a16="http://schemas.microsoft.com/office/drawing/2014/main" id="{6ECE4EE3-84C8-9328-696E-E29856BA46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D830613-A509-8481-9F17-6D150645417B}"/>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B06AC23-717E-1193-BD07-A6A94915E486}"/>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A00E0FF-C1AF-9ABB-C3D0-2C1E3EFA6223}"/>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Tree>
    <p:extLst>
      <p:ext uri="{BB962C8B-B14F-4D97-AF65-F5344CB8AC3E}">
        <p14:creationId xmlns:p14="http://schemas.microsoft.com/office/powerpoint/2010/main" val="378386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1" name="Rectangle 2060">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F10D35-82C3-80E4-9DE4-F6057B1501AA}"/>
              </a:ext>
            </a:extLst>
          </p:cNvPr>
          <p:cNvSpPr>
            <a:spLocks noGrp="1"/>
          </p:cNvSpPr>
          <p:nvPr>
            <p:ph type="title"/>
          </p:nvPr>
        </p:nvSpPr>
        <p:spPr>
          <a:xfrm>
            <a:off x="4914065" y="952549"/>
            <a:ext cx="5250030" cy="1345115"/>
          </a:xfrm>
        </p:spPr>
        <p:txBody>
          <a:bodyPr>
            <a:normAutofit/>
          </a:bodyPr>
          <a:lstStyle/>
          <a:p>
            <a:r>
              <a:rPr lang="en-IN" dirty="0">
                <a:solidFill>
                  <a:srgbClr val="3A6B9A"/>
                </a:solidFill>
                <a:latin typeface="Abadi Extra Light" panose="020B0204020104020204" pitchFamily="34" charset="0"/>
              </a:rPr>
              <a:t>Origins of </a:t>
            </a:r>
            <a:r>
              <a:rPr lang="en-IN" dirty="0">
                <a:solidFill>
                  <a:srgbClr val="56A97F"/>
                </a:solidFill>
                <a:latin typeface="Abadi Extra Light" panose="020B0204020104020204" pitchFamily="34" charset="0"/>
              </a:rPr>
              <a:t>MATLAB</a:t>
            </a:r>
          </a:p>
        </p:txBody>
      </p:sp>
      <p:pic>
        <p:nvPicPr>
          <p:cNvPr id="2052" name="Picture 4" descr="Cleve Moler | Computer History Museum">
            <a:extLst>
              <a:ext uri="{FF2B5EF4-FFF2-40B4-BE49-F238E27FC236}">
                <a16:creationId xmlns:a16="http://schemas.microsoft.com/office/drawing/2014/main" id="{EA5312BA-0C20-7E83-FCF7-66DB802E98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42" r="6178" b="-2"/>
          <a:stretch/>
        </p:blipFill>
        <p:spPr bwMode="auto">
          <a:xfrm>
            <a:off x="762000" y="758952"/>
            <a:ext cx="3890922" cy="53400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F914680-DBB2-FBF0-E6D5-8C17E64D2AEE}"/>
              </a:ext>
            </a:extLst>
          </p:cNvPr>
          <p:cNvSpPr>
            <a:spLocks noGrp="1"/>
          </p:cNvSpPr>
          <p:nvPr>
            <p:ph idx="1"/>
          </p:nvPr>
        </p:nvSpPr>
        <p:spPr>
          <a:xfrm>
            <a:off x="5043948" y="1749228"/>
            <a:ext cx="5882147" cy="4371390"/>
          </a:xfrm>
        </p:spPr>
        <p:txBody>
          <a:bodyPr>
            <a:normAutofit fontScale="92500" lnSpcReduction="10000"/>
          </a:bodyPr>
          <a:lstStyle/>
          <a:p>
            <a:pPr algn="l">
              <a:buFont typeface="Arial" panose="020B0604020202020204" pitchFamily="34" charset="0"/>
              <a:buChar char="•"/>
            </a:pPr>
            <a:r>
              <a:rPr lang="en-US" sz="1600" b="0" i="0" dirty="0">
                <a:effectLst/>
                <a:latin typeface="Abadi Extra Light" panose="020B0204020104020204" pitchFamily="34" charset="0"/>
              </a:rPr>
              <a:t>The first commercial sale was in 1985 to Nick </a:t>
            </a:r>
            <a:r>
              <a:rPr lang="en-US" sz="1600" b="0" i="0" dirty="0" err="1">
                <a:effectLst/>
                <a:latin typeface="Abadi Extra Light" panose="020B0204020104020204" pitchFamily="34" charset="0"/>
              </a:rPr>
              <a:t>Trefethen</a:t>
            </a:r>
            <a:r>
              <a:rPr lang="en-US" sz="1600" b="0" i="0" dirty="0">
                <a:effectLst/>
                <a:latin typeface="Abadi Extra Light" panose="020B0204020104020204" pitchFamily="34" charset="0"/>
              </a:rPr>
              <a:t> from MIT.</a:t>
            </a:r>
          </a:p>
          <a:p>
            <a:pPr algn="l">
              <a:buFont typeface="Arial" panose="020B0604020202020204" pitchFamily="34" charset="0"/>
              <a:buChar char="•"/>
            </a:pPr>
            <a:r>
              <a:rPr lang="en-US" sz="1600" b="0" i="0" dirty="0">
                <a:effectLst/>
                <a:latin typeface="Abadi Extra Light" panose="020B0204020104020204" pitchFamily="34" charset="0"/>
              </a:rPr>
              <a:t>MATLAB gained popularity in academia, and toolboxes created by experts in various fields contributed to its success.</a:t>
            </a:r>
          </a:p>
          <a:p>
            <a:pPr algn="l">
              <a:buFont typeface="Arial" panose="020B0604020202020204" pitchFamily="34" charset="0"/>
              <a:buChar char="•"/>
            </a:pPr>
            <a:r>
              <a:rPr lang="en-US" sz="1600" b="0" i="0" dirty="0">
                <a:effectLst/>
                <a:latin typeface="Abadi Extra Light" panose="020B0204020104020204" pitchFamily="34" charset="0"/>
              </a:rPr>
              <a:t>The software was rewritten for different operating systems, with Version 3 released in 1987.</a:t>
            </a:r>
          </a:p>
          <a:p>
            <a:pPr algn="l">
              <a:buFont typeface="Arial" panose="020B0604020202020204" pitchFamily="34" charset="0"/>
              <a:buChar char="•"/>
            </a:pPr>
            <a:r>
              <a:rPr lang="en-US" sz="1600" b="0" i="0" dirty="0">
                <a:effectLst/>
                <a:latin typeface="Abadi Extra Light" panose="020B0204020104020204" pitchFamily="34" charset="0"/>
              </a:rPr>
              <a:t>The first MATLAB compiler was developed in the 1990s by Stephen C. Johnson.</a:t>
            </a:r>
          </a:p>
          <a:p>
            <a:pPr algn="l">
              <a:buFont typeface="Arial" panose="020B0604020202020204" pitchFamily="34" charset="0"/>
              <a:buChar char="•"/>
            </a:pPr>
            <a:r>
              <a:rPr lang="en-US" sz="1600" b="0" i="0" dirty="0">
                <a:effectLst/>
                <a:latin typeface="Abadi Extra Light" panose="020B0204020104020204" pitchFamily="34" charset="0"/>
              </a:rPr>
              <a:t>In 2000, MathWorks added a Fortran-based library for linear algebra, replacing original LINPACK and EISPACK subroutines.</a:t>
            </a:r>
          </a:p>
          <a:p>
            <a:pPr algn="l">
              <a:buFont typeface="Arial" panose="020B0604020202020204" pitchFamily="34" charset="0"/>
              <a:buChar char="•"/>
            </a:pPr>
            <a:r>
              <a:rPr lang="en-US" sz="1600" b="0" i="0" dirty="0">
                <a:effectLst/>
                <a:latin typeface="Abadi Extra Light" panose="020B0204020104020204" pitchFamily="34" charset="0"/>
              </a:rPr>
              <a:t>MATLAB's Parallel Computing Toolbox was introduced in 2004, and GPU support was added in 2010.</a:t>
            </a:r>
          </a:p>
          <a:p>
            <a:pPr algn="l">
              <a:buFont typeface="Arial" panose="020B0604020202020204" pitchFamily="34" charset="0"/>
              <a:buChar char="•"/>
            </a:pPr>
            <a:r>
              <a:rPr lang="en-US" sz="1600" b="0" i="0" dirty="0">
                <a:effectLst/>
                <a:latin typeface="Abadi Extra Light" panose="020B0204020104020204" pitchFamily="34" charset="0"/>
              </a:rPr>
              <a:t>Version 8 in 2012 brought significant changes, including a revamped user interface and expanded Simulink functionality.</a:t>
            </a:r>
          </a:p>
          <a:p>
            <a:pPr algn="l">
              <a:buFont typeface="Arial" panose="020B0604020202020204" pitchFamily="34" charset="0"/>
              <a:buChar char="•"/>
            </a:pPr>
            <a:r>
              <a:rPr lang="en-US" sz="1600" b="0" i="0" dirty="0">
                <a:effectLst/>
                <a:latin typeface="Abadi Extra Light" panose="020B0204020104020204" pitchFamily="34" charset="0"/>
              </a:rPr>
              <a:t>By 2016, MATLAB introduced technical and user interface improvements, including the MATLAB Live Editor notebook.</a:t>
            </a:r>
          </a:p>
          <a:p>
            <a:endParaRPr lang="en-IN" sz="1600" dirty="0">
              <a:latin typeface="Abadi Extra Light" panose="020B0204020104020204" pitchFamily="34" charset="0"/>
            </a:endParaRPr>
          </a:p>
        </p:txBody>
      </p:sp>
      <p:pic>
        <p:nvPicPr>
          <p:cNvPr id="4" name="Picture 2" descr="MATLAB Logo, symbol, meaning, history, PNG, brand">
            <a:extLst>
              <a:ext uri="{FF2B5EF4-FFF2-40B4-BE49-F238E27FC236}">
                <a16:creationId xmlns:a16="http://schemas.microsoft.com/office/drawing/2014/main" id="{5BC1602D-5161-6B41-EAE0-EE5C48582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PES Logo (University of Petroleum and Energy Studies) | University ...">
            <a:extLst>
              <a:ext uri="{FF2B5EF4-FFF2-40B4-BE49-F238E27FC236}">
                <a16:creationId xmlns:a16="http://schemas.microsoft.com/office/drawing/2014/main" id="{FAF10572-B4D1-251B-8449-E69AE2EBBD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21A7A2D-7B48-1BDF-0CBF-5A36881C259F}"/>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4EA452F-B093-7A13-86FC-A3EFD23315D6}"/>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634A5BE-F667-B4B8-6B14-74C734057931}"/>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Tree>
    <p:extLst>
      <p:ext uri="{BB962C8B-B14F-4D97-AF65-F5344CB8AC3E}">
        <p14:creationId xmlns:p14="http://schemas.microsoft.com/office/powerpoint/2010/main" val="753709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9AAD-E36F-5C4C-1715-01C4BD4258C3}"/>
              </a:ext>
            </a:extLst>
          </p:cNvPr>
          <p:cNvSpPr>
            <a:spLocks noGrp="1"/>
          </p:cNvSpPr>
          <p:nvPr>
            <p:ph type="title"/>
          </p:nvPr>
        </p:nvSpPr>
        <p:spPr>
          <a:xfrm>
            <a:off x="1075453" y="1016459"/>
            <a:ext cx="9144000" cy="915580"/>
          </a:xfrm>
        </p:spPr>
        <p:txBody>
          <a:bodyPr/>
          <a:lstStyle/>
          <a:p>
            <a:r>
              <a:rPr lang="en-IN" dirty="0">
                <a:solidFill>
                  <a:srgbClr val="3A6B9A"/>
                </a:solidFill>
                <a:latin typeface="Abadi Extra Light" panose="020B0204020104020204" pitchFamily="34" charset="0"/>
              </a:rPr>
              <a:t>Installing</a:t>
            </a:r>
            <a:r>
              <a:rPr lang="en-IN" dirty="0">
                <a:latin typeface="Abadi Extra Light" panose="020B0204020104020204" pitchFamily="34" charset="0"/>
              </a:rPr>
              <a:t> </a:t>
            </a:r>
            <a:r>
              <a:rPr lang="en-IN" dirty="0">
                <a:solidFill>
                  <a:srgbClr val="56A97F"/>
                </a:solidFill>
                <a:latin typeface="Abadi Extra Light" panose="020B0204020104020204" pitchFamily="34" charset="0"/>
              </a:rPr>
              <a:t>MATLAB</a:t>
            </a:r>
          </a:p>
        </p:txBody>
      </p:sp>
      <p:sp>
        <p:nvSpPr>
          <p:cNvPr id="3" name="Content Placeholder 2">
            <a:extLst>
              <a:ext uri="{FF2B5EF4-FFF2-40B4-BE49-F238E27FC236}">
                <a16:creationId xmlns:a16="http://schemas.microsoft.com/office/drawing/2014/main" id="{4BE95AD7-1F79-6C45-8545-25AACA7A8822}"/>
              </a:ext>
            </a:extLst>
          </p:cNvPr>
          <p:cNvSpPr>
            <a:spLocks noGrp="1"/>
          </p:cNvSpPr>
          <p:nvPr>
            <p:ph idx="1"/>
          </p:nvPr>
        </p:nvSpPr>
        <p:spPr>
          <a:xfrm>
            <a:off x="1075452" y="1865375"/>
            <a:ext cx="9661373" cy="4314199"/>
          </a:xfrm>
        </p:spPr>
        <p:txBody>
          <a:bodyPr>
            <a:normAutofit lnSpcReduction="10000"/>
          </a:bodyPr>
          <a:lstStyle/>
          <a:p>
            <a:r>
              <a:rPr lang="en-US" b="0" i="0" dirty="0">
                <a:solidFill>
                  <a:srgbClr val="212121"/>
                </a:solidFill>
                <a:effectLst/>
                <a:latin typeface="Abadi Extra Light" panose="020B0204020104020204" pitchFamily="34" charset="0"/>
              </a:rPr>
              <a:t>You can download and install MATLAB, Simulink, and other MathWorks products on Windows</a:t>
            </a:r>
            <a:r>
              <a:rPr lang="en-US" b="0" i="0" baseline="30000" dirty="0">
                <a:solidFill>
                  <a:srgbClr val="212121"/>
                </a:solidFill>
                <a:effectLst/>
                <a:latin typeface="Abadi Extra Light" panose="020B0204020104020204" pitchFamily="34" charset="0"/>
              </a:rPr>
              <a:t>®</a:t>
            </a:r>
            <a:r>
              <a:rPr lang="en-US" b="0" i="0" dirty="0">
                <a:solidFill>
                  <a:srgbClr val="212121"/>
                </a:solidFill>
                <a:effectLst/>
                <a:latin typeface="Abadi Extra Light" panose="020B0204020104020204" pitchFamily="34" charset="0"/>
              </a:rPr>
              <a:t>, Mac, and Linux</a:t>
            </a:r>
            <a:r>
              <a:rPr lang="en-US" b="0" i="0" baseline="30000" dirty="0">
                <a:solidFill>
                  <a:srgbClr val="212121"/>
                </a:solidFill>
                <a:effectLst/>
                <a:latin typeface="Abadi Extra Light" panose="020B0204020104020204" pitchFamily="34" charset="0"/>
              </a:rPr>
              <a:t>®</a:t>
            </a:r>
            <a:r>
              <a:rPr lang="en-US" b="0" i="0" dirty="0">
                <a:solidFill>
                  <a:srgbClr val="212121"/>
                </a:solidFill>
                <a:effectLst/>
                <a:latin typeface="Abadi Extra Light" panose="020B0204020104020204" pitchFamily="34" charset="0"/>
              </a:rPr>
              <a:t> platforms. </a:t>
            </a:r>
          </a:p>
          <a:p>
            <a:r>
              <a:rPr lang="en-US" b="0" i="0" dirty="0">
                <a:solidFill>
                  <a:srgbClr val="212121"/>
                </a:solidFill>
                <a:effectLst/>
                <a:latin typeface="Abadi Extra Light" panose="020B0204020104020204" pitchFamily="34" charset="0"/>
              </a:rPr>
              <a:t>To get started, create a </a:t>
            </a:r>
            <a:r>
              <a:rPr lang="en-US" b="0" i="0" dirty="0">
                <a:solidFill>
                  <a:srgbClr val="3A6B9A"/>
                </a:solidFill>
                <a:effectLst/>
                <a:latin typeface="Abadi Extra Light" panose="020B0204020104020204" pitchFamily="34" charset="0"/>
              </a:rPr>
              <a:t>MathWorks Account </a:t>
            </a:r>
            <a:r>
              <a:rPr lang="en-US" b="0" i="0" dirty="0">
                <a:solidFill>
                  <a:srgbClr val="212121"/>
                </a:solidFill>
                <a:effectLst/>
                <a:latin typeface="Abadi Extra Light" panose="020B0204020104020204" pitchFamily="34" charset="0"/>
              </a:rPr>
              <a:t>with your UPES email address.</a:t>
            </a:r>
          </a:p>
          <a:p>
            <a:r>
              <a:rPr lang="en-US" b="0" i="0" dirty="0">
                <a:solidFill>
                  <a:srgbClr val="212121"/>
                </a:solidFill>
                <a:effectLst/>
                <a:latin typeface="Abadi Extra Light" panose="020B0204020104020204" pitchFamily="34" charset="0"/>
              </a:rPr>
              <a:t>Sign in and select your products </a:t>
            </a:r>
            <a:r>
              <a:rPr lang="en-US" b="0" i="0" dirty="0">
                <a:effectLst/>
                <a:latin typeface="Abadi Extra Light" panose="020B0204020104020204" pitchFamily="34" charset="0"/>
              </a:rPr>
              <a:t>from the </a:t>
            </a:r>
            <a:r>
              <a:rPr lang="en-US" b="0" i="0" u="none" strike="noStrike" dirty="0">
                <a:solidFill>
                  <a:srgbClr val="56A97F"/>
                </a:solidFill>
                <a:effectLst/>
                <a:latin typeface="Abadi Extra Light" panose="020B0204020104020204" pitchFamily="34" charset="0"/>
              </a:rPr>
              <a:t>MathWorks Downloads</a:t>
            </a:r>
            <a:r>
              <a:rPr lang="en-US" b="0" i="0" dirty="0">
                <a:solidFill>
                  <a:srgbClr val="56A97F"/>
                </a:solidFill>
                <a:effectLst/>
                <a:latin typeface="Abadi Extra Light" panose="020B0204020104020204" pitchFamily="34" charset="0"/>
              </a:rPr>
              <a:t> </a:t>
            </a:r>
            <a:r>
              <a:rPr lang="en-US" b="0" i="0" dirty="0">
                <a:effectLst/>
                <a:latin typeface="Abadi Extra Light" panose="020B0204020104020204" pitchFamily="34" charset="0"/>
              </a:rPr>
              <a:t>page.</a:t>
            </a:r>
          </a:p>
          <a:p>
            <a:r>
              <a:rPr lang="en-US" b="0" i="0" dirty="0">
                <a:solidFill>
                  <a:srgbClr val="212121"/>
                </a:solidFill>
                <a:effectLst/>
                <a:latin typeface="Abadi Extra Light" panose="020B0204020104020204" pitchFamily="34" charset="0"/>
              </a:rPr>
              <a:t>Follow the prompts to install the products for which you are licensed.</a:t>
            </a:r>
          </a:p>
          <a:p>
            <a:pPr marL="0" indent="0">
              <a:buNone/>
            </a:pPr>
            <a:r>
              <a:rPr lang="en-US" dirty="0">
                <a:solidFill>
                  <a:srgbClr val="212121"/>
                </a:solidFill>
                <a:latin typeface="Abadi Extra Light" panose="020B0204020104020204" pitchFamily="34" charset="0"/>
              </a:rPr>
              <a:t>or</a:t>
            </a:r>
          </a:p>
          <a:p>
            <a:r>
              <a:rPr lang="en-IN" dirty="0">
                <a:latin typeface="Abadi Extra Light" panose="020B0204020104020204" pitchFamily="34" charset="0"/>
              </a:rPr>
              <a:t>Open </a:t>
            </a:r>
            <a:r>
              <a:rPr lang="en-IN" dirty="0">
                <a:solidFill>
                  <a:srgbClr val="3A6B9A"/>
                </a:solidFill>
                <a:latin typeface="Abadi Extra Light" panose="020B0204020104020204" pitchFamily="34" charset="0"/>
              </a:rPr>
              <a:t>MATLAB Online </a:t>
            </a:r>
            <a:r>
              <a:rPr lang="en-IN" dirty="0">
                <a:latin typeface="Abadi Extra Light" panose="020B0204020104020204" pitchFamily="34" charset="0"/>
              </a:rPr>
              <a:t>at https://matlab.mathworks.com</a:t>
            </a:r>
          </a:p>
        </p:txBody>
      </p:sp>
      <p:pic>
        <p:nvPicPr>
          <p:cNvPr id="4" name="Picture 2" descr="MATLAB Logo, symbol, meaning, history, PNG, brand">
            <a:extLst>
              <a:ext uri="{FF2B5EF4-FFF2-40B4-BE49-F238E27FC236}">
                <a16:creationId xmlns:a16="http://schemas.microsoft.com/office/drawing/2014/main" id="{584DFFD0-C239-1630-6A87-81C745928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084" y="-6824"/>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PES Logo (University of Petroleum and Energy Studies) | University ...">
            <a:extLst>
              <a:ext uri="{FF2B5EF4-FFF2-40B4-BE49-F238E27FC236}">
                <a16:creationId xmlns:a16="http://schemas.microsoft.com/office/drawing/2014/main" id="{6FCE1910-168E-CBF0-67CB-B1DF6C3EE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979" y="239494"/>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7E087A0-9221-5B86-039E-AE573FBAA6AB}"/>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2B8DFE4-1391-323C-4FF0-8F289D39EA46}"/>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DDBD1E3-45AD-92F6-EB3A-C1ECFE3AB44B}"/>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Tree>
    <p:extLst>
      <p:ext uri="{BB962C8B-B14F-4D97-AF65-F5344CB8AC3E}">
        <p14:creationId xmlns:p14="http://schemas.microsoft.com/office/powerpoint/2010/main" val="9028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238E-788C-1456-0CFD-5480A9E85553}"/>
              </a:ext>
            </a:extLst>
          </p:cNvPr>
          <p:cNvSpPr>
            <a:spLocks noGrp="1"/>
          </p:cNvSpPr>
          <p:nvPr>
            <p:ph type="title"/>
          </p:nvPr>
        </p:nvSpPr>
        <p:spPr>
          <a:xfrm>
            <a:off x="1517903" y="913221"/>
            <a:ext cx="9144000" cy="1344168"/>
          </a:xfrm>
        </p:spPr>
        <p:txBody>
          <a:bodyPr/>
          <a:lstStyle/>
          <a:p>
            <a:r>
              <a:rPr lang="en-IN" dirty="0">
                <a:solidFill>
                  <a:srgbClr val="3A6B9A"/>
                </a:solidFill>
                <a:latin typeface="Abadi Extra Light" panose="020B0204020104020204" pitchFamily="34" charset="0"/>
              </a:rPr>
              <a:t>Command</a:t>
            </a:r>
            <a:r>
              <a:rPr lang="en-IN" dirty="0">
                <a:latin typeface="Abadi Extra Light" panose="020B0204020104020204" pitchFamily="34" charset="0"/>
              </a:rPr>
              <a:t> </a:t>
            </a:r>
            <a:r>
              <a:rPr lang="en-IN" dirty="0">
                <a:solidFill>
                  <a:srgbClr val="56A97F"/>
                </a:solidFill>
                <a:latin typeface="Abadi Extra Light" panose="020B0204020104020204" pitchFamily="34" charset="0"/>
              </a:rPr>
              <a:t>Window</a:t>
            </a:r>
            <a:r>
              <a:rPr lang="en-IN" dirty="0">
                <a:latin typeface="Abadi Extra Light" panose="020B0204020104020204" pitchFamily="34" charset="0"/>
              </a:rPr>
              <a:t> </a:t>
            </a:r>
          </a:p>
        </p:txBody>
      </p:sp>
      <p:pic>
        <p:nvPicPr>
          <p:cNvPr id="5" name="Picture 4">
            <a:extLst>
              <a:ext uri="{FF2B5EF4-FFF2-40B4-BE49-F238E27FC236}">
                <a16:creationId xmlns:a16="http://schemas.microsoft.com/office/drawing/2014/main" id="{6ED2CEF9-99CB-5689-89FC-3EBC23DE8EFE}"/>
              </a:ext>
            </a:extLst>
          </p:cNvPr>
          <p:cNvPicPr>
            <a:picLocks noChangeAspect="1"/>
          </p:cNvPicPr>
          <p:nvPr/>
        </p:nvPicPr>
        <p:blipFill>
          <a:blip r:embed="rId2"/>
          <a:stretch>
            <a:fillRect/>
          </a:stretch>
        </p:blipFill>
        <p:spPr>
          <a:xfrm>
            <a:off x="1530097" y="1801659"/>
            <a:ext cx="9144000" cy="4731876"/>
          </a:xfrm>
          <a:prstGeom prst="rect">
            <a:avLst/>
          </a:prstGeom>
          <a:ln>
            <a:noFill/>
          </a:ln>
          <a:effectLst>
            <a:outerShdw blurRad="190500" algn="tl" rotWithShape="0">
              <a:srgbClr val="000000">
                <a:alpha val="70000"/>
              </a:srgbClr>
            </a:outerShdw>
          </a:effectLst>
        </p:spPr>
      </p:pic>
      <p:sp>
        <p:nvSpPr>
          <p:cNvPr id="7" name="Rectangle: Rounded Corners 6">
            <a:extLst>
              <a:ext uri="{FF2B5EF4-FFF2-40B4-BE49-F238E27FC236}">
                <a16:creationId xmlns:a16="http://schemas.microsoft.com/office/drawing/2014/main" id="{0ED0DF30-1926-7B34-C1E5-E0E625668D64}"/>
              </a:ext>
            </a:extLst>
          </p:cNvPr>
          <p:cNvSpPr/>
          <p:nvPr/>
        </p:nvSpPr>
        <p:spPr>
          <a:xfrm>
            <a:off x="3613356" y="2772697"/>
            <a:ext cx="7256206" cy="3878826"/>
          </a:xfrm>
          <a:prstGeom prst="roundRect">
            <a:avLst/>
          </a:prstGeom>
          <a:noFill/>
          <a:ln w="571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2" descr="MATLAB Logo, symbol, meaning, history, PNG, brand">
            <a:extLst>
              <a:ext uri="{FF2B5EF4-FFF2-40B4-BE49-F238E27FC236}">
                <a16:creationId xmlns:a16="http://schemas.microsoft.com/office/drawing/2014/main" id="{9B4EA954-0D6A-9FBE-B4CC-5038EB11A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084" y="-6824"/>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UPES Logo (University of Petroleum and Energy Studies) | University ...">
            <a:extLst>
              <a:ext uri="{FF2B5EF4-FFF2-40B4-BE49-F238E27FC236}">
                <a16:creationId xmlns:a16="http://schemas.microsoft.com/office/drawing/2014/main" id="{20C8D949-8C87-1A72-AFE6-4C60B11BFD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9979" y="239494"/>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FCC2F709-60D4-8C87-A570-D35DCB0190D6}"/>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68BCDF3-4516-B1F2-6DE3-E1E95797B6A9}"/>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A2C8FF8C-D84F-06CD-65A1-4D96CF00F88C}"/>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Tree>
    <p:extLst>
      <p:ext uri="{BB962C8B-B14F-4D97-AF65-F5344CB8AC3E}">
        <p14:creationId xmlns:p14="http://schemas.microsoft.com/office/powerpoint/2010/main" val="3885924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238E-788C-1456-0CFD-5480A9E85553}"/>
              </a:ext>
            </a:extLst>
          </p:cNvPr>
          <p:cNvSpPr>
            <a:spLocks noGrp="1"/>
          </p:cNvSpPr>
          <p:nvPr>
            <p:ph type="title"/>
          </p:nvPr>
        </p:nvSpPr>
        <p:spPr>
          <a:xfrm>
            <a:off x="1517903" y="954074"/>
            <a:ext cx="9144000" cy="1344168"/>
          </a:xfrm>
        </p:spPr>
        <p:txBody>
          <a:bodyPr/>
          <a:lstStyle/>
          <a:p>
            <a:r>
              <a:rPr lang="en-IN" dirty="0">
                <a:solidFill>
                  <a:srgbClr val="3A6B9A"/>
                </a:solidFill>
                <a:latin typeface="Abadi Extra Light" panose="020B0204020104020204" pitchFamily="34" charset="0"/>
              </a:rPr>
              <a:t>Workspace</a:t>
            </a:r>
            <a:r>
              <a:rPr lang="en-IN" dirty="0">
                <a:latin typeface="Abadi Extra Light" panose="020B0204020104020204" pitchFamily="34" charset="0"/>
              </a:rPr>
              <a:t> </a:t>
            </a:r>
            <a:r>
              <a:rPr lang="en-IN" dirty="0">
                <a:solidFill>
                  <a:srgbClr val="56A97F"/>
                </a:solidFill>
                <a:latin typeface="Abadi Extra Light" panose="020B0204020104020204" pitchFamily="34" charset="0"/>
              </a:rPr>
              <a:t>Window</a:t>
            </a:r>
            <a:r>
              <a:rPr lang="en-IN" dirty="0">
                <a:latin typeface="Abadi Extra Light" panose="020B0204020104020204" pitchFamily="34" charset="0"/>
              </a:rPr>
              <a:t> </a:t>
            </a:r>
          </a:p>
        </p:txBody>
      </p:sp>
      <p:sp>
        <p:nvSpPr>
          <p:cNvPr id="3" name="Content Placeholder 2">
            <a:extLst>
              <a:ext uri="{FF2B5EF4-FFF2-40B4-BE49-F238E27FC236}">
                <a16:creationId xmlns:a16="http://schemas.microsoft.com/office/drawing/2014/main" id="{31CB6742-1C81-0C7B-30FE-F59B5934FB5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3D1F7A6-2283-B50A-F51B-E3D42F2BCDDA}"/>
              </a:ext>
            </a:extLst>
          </p:cNvPr>
          <p:cNvPicPr>
            <a:picLocks noChangeAspect="1"/>
          </p:cNvPicPr>
          <p:nvPr/>
        </p:nvPicPr>
        <p:blipFill>
          <a:blip r:embed="rId2"/>
          <a:stretch>
            <a:fillRect/>
          </a:stretch>
        </p:blipFill>
        <p:spPr>
          <a:xfrm>
            <a:off x="1530097" y="1801659"/>
            <a:ext cx="9144000" cy="4731876"/>
          </a:xfrm>
          <a:prstGeom prst="rect">
            <a:avLst/>
          </a:prstGeom>
          <a:ln>
            <a:noFill/>
          </a:ln>
          <a:effectLst>
            <a:outerShdw blurRad="190500" algn="tl" rotWithShape="0">
              <a:srgbClr val="000000">
                <a:alpha val="70000"/>
              </a:srgbClr>
            </a:outerShdw>
          </a:effectLst>
        </p:spPr>
      </p:pic>
      <p:sp>
        <p:nvSpPr>
          <p:cNvPr id="5" name="Rectangle: Rounded Corners 4">
            <a:extLst>
              <a:ext uri="{FF2B5EF4-FFF2-40B4-BE49-F238E27FC236}">
                <a16:creationId xmlns:a16="http://schemas.microsoft.com/office/drawing/2014/main" id="{C0A02235-8537-22EB-2BFA-9509A4E136E0}"/>
              </a:ext>
            </a:extLst>
          </p:cNvPr>
          <p:cNvSpPr/>
          <p:nvPr/>
        </p:nvSpPr>
        <p:spPr>
          <a:xfrm>
            <a:off x="1386349" y="4822723"/>
            <a:ext cx="2580966" cy="1892955"/>
          </a:xfrm>
          <a:prstGeom prst="roundRect">
            <a:avLst/>
          </a:prstGeom>
          <a:noFill/>
          <a:ln w="571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2" descr="MATLAB Logo, symbol, meaning, history, PNG, brand">
            <a:extLst>
              <a:ext uri="{FF2B5EF4-FFF2-40B4-BE49-F238E27FC236}">
                <a16:creationId xmlns:a16="http://schemas.microsoft.com/office/drawing/2014/main" id="{D0A95D9E-E5AB-F712-AF30-A739BFA04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084" y="-6824"/>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UPES Logo (University of Petroleum and Energy Studies) | University ...">
            <a:extLst>
              <a:ext uri="{FF2B5EF4-FFF2-40B4-BE49-F238E27FC236}">
                <a16:creationId xmlns:a16="http://schemas.microsoft.com/office/drawing/2014/main" id="{9473187F-0D81-3F91-371F-F331B33F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9979" y="239494"/>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F57BAC2-5CC3-8B7B-7F4B-663EBDB22565}"/>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B39E883-44D7-7053-D76C-72083C48E1D4}"/>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0845B6B-7EDD-9C63-742D-17DA384C1DA9}"/>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Tree>
    <p:extLst>
      <p:ext uri="{BB962C8B-B14F-4D97-AF65-F5344CB8AC3E}">
        <p14:creationId xmlns:p14="http://schemas.microsoft.com/office/powerpoint/2010/main" val="3416045496"/>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414</TotalTime>
  <Words>1989</Words>
  <Application>Microsoft Office PowerPoint</Application>
  <PresentationFormat>Widescreen</PresentationFormat>
  <Paragraphs>246</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Abadi Extra Light</vt:lpstr>
      <vt:lpstr>Aharoni</vt:lpstr>
      <vt:lpstr>Arial</vt:lpstr>
      <vt:lpstr>Avenir Next LT Pro</vt:lpstr>
      <vt:lpstr>Californian FB</vt:lpstr>
      <vt:lpstr>Cambria Math</vt:lpstr>
      <vt:lpstr>Ink Free</vt:lpstr>
      <vt:lpstr>Roboto</vt:lpstr>
      <vt:lpstr>PrismaticVTI</vt:lpstr>
      <vt:lpstr>Introduction to  MATLAB Programming</vt:lpstr>
      <vt:lpstr>Course Objectives</vt:lpstr>
      <vt:lpstr>About Lecturer: Dr. Mrittunjoy Guha Majumdar </vt:lpstr>
      <vt:lpstr>About MATLAB</vt:lpstr>
      <vt:lpstr>Origins of MATLAB</vt:lpstr>
      <vt:lpstr>Origins of MATLAB</vt:lpstr>
      <vt:lpstr>Installing MATLAB</vt:lpstr>
      <vt:lpstr>Command Window </vt:lpstr>
      <vt:lpstr>Workspace Window </vt:lpstr>
      <vt:lpstr>Starting with MATLAB</vt:lpstr>
      <vt:lpstr>Order of Precedence</vt:lpstr>
      <vt:lpstr>Arrays and Matrices</vt:lpstr>
      <vt:lpstr>Arrays and Matrices</vt:lpstr>
      <vt:lpstr>Arrays and Matrices</vt:lpstr>
      <vt:lpstr>Arrays and Matrices</vt:lpstr>
      <vt:lpstr>Arrays and Matrices</vt:lpstr>
      <vt:lpstr>Complex Numbers</vt:lpstr>
      <vt:lpstr>Array Indexing</vt:lpstr>
      <vt:lpstr>Array Indexing</vt:lpstr>
      <vt:lpstr>Array Indexing</vt:lpstr>
      <vt:lpstr>Identity Matrices with eye command </vt:lpstr>
      <vt:lpstr>Inbuilt Elementary Functions and Predefined Variables</vt:lpstr>
      <vt:lpstr>who and whos command</vt:lpstr>
      <vt:lpstr>help command</vt:lpstr>
      <vt:lpstr>exit and quit command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MATLAB Programming</dc:title>
  <dc:creator>Mrittunjoy Guha Majumdar</dc:creator>
  <cp:lastModifiedBy>Mrittunjoy Guha Majumdar</cp:lastModifiedBy>
  <cp:revision>1</cp:revision>
  <dcterms:created xsi:type="dcterms:W3CDTF">2024-01-19T04:42:13Z</dcterms:created>
  <dcterms:modified xsi:type="dcterms:W3CDTF">2024-02-07T05:30:09Z</dcterms:modified>
</cp:coreProperties>
</file>