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3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5" r:id="rId18"/>
    <p:sldId id="276"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6B9A"/>
    <a:srgbClr val="56A9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EFD40B-090F-4C89-917E-53F29202D9FB}" v="1643" dt="2024-02-16T08:22:56.4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0" d="100"/>
          <a:sy n="70" d="100"/>
        </p:scale>
        <p:origin x="660"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rittunjoy Guha Majumdar" userId="ac443781-2e61-4f4b-948e-ea76bfda72ec" providerId="ADAL" clId="{79EFD40B-090F-4C89-917E-53F29202D9FB}"/>
    <pc:docChg chg="undo redo custSel addSld delSld modSld sldOrd">
      <pc:chgData name="Mrittunjoy Guha Majumdar" userId="ac443781-2e61-4f4b-948e-ea76bfda72ec" providerId="ADAL" clId="{79EFD40B-090F-4C89-917E-53F29202D9FB}" dt="2024-02-16T08:22:57.862" v="4838" actId="1035"/>
      <pc:docMkLst>
        <pc:docMk/>
      </pc:docMkLst>
      <pc:sldChg chg="modSp mod">
        <pc:chgData name="Mrittunjoy Guha Majumdar" userId="ac443781-2e61-4f4b-948e-ea76bfda72ec" providerId="ADAL" clId="{79EFD40B-090F-4C89-917E-53F29202D9FB}" dt="2024-02-13T06:39:41.863" v="1" actId="20577"/>
        <pc:sldMkLst>
          <pc:docMk/>
          <pc:sldMk cId="505099741" sldId="256"/>
        </pc:sldMkLst>
        <pc:spChg chg="mod">
          <ac:chgData name="Mrittunjoy Guha Majumdar" userId="ac443781-2e61-4f4b-948e-ea76bfda72ec" providerId="ADAL" clId="{79EFD40B-090F-4C89-917E-53F29202D9FB}" dt="2024-02-13T06:39:41.863" v="1" actId="20577"/>
          <ac:spMkLst>
            <pc:docMk/>
            <pc:sldMk cId="505099741" sldId="256"/>
            <ac:spMk id="3" creationId="{284FE2DC-C23E-84F4-B73A-02324B045CF5}"/>
          </ac:spMkLst>
        </pc:spChg>
      </pc:sldChg>
      <pc:sldChg chg="addSp delSp modSp mod modAnim">
        <pc:chgData name="Mrittunjoy Guha Majumdar" userId="ac443781-2e61-4f4b-948e-ea76bfda72ec" providerId="ADAL" clId="{79EFD40B-090F-4C89-917E-53F29202D9FB}" dt="2024-02-13T07:36:24.786" v="240" actId="1036"/>
        <pc:sldMkLst>
          <pc:docMk/>
          <pc:sldMk cId="4054310005" sldId="257"/>
        </pc:sldMkLst>
        <pc:spChg chg="mod">
          <ac:chgData name="Mrittunjoy Guha Majumdar" userId="ac443781-2e61-4f4b-948e-ea76bfda72ec" providerId="ADAL" clId="{79EFD40B-090F-4C89-917E-53F29202D9FB}" dt="2024-02-13T06:48:56.393" v="110" actId="1076"/>
          <ac:spMkLst>
            <pc:docMk/>
            <pc:sldMk cId="4054310005" sldId="257"/>
            <ac:spMk id="2" creationId="{655EC243-45D8-FD6C-828D-19F5733DCD53}"/>
          </ac:spMkLst>
        </pc:spChg>
        <pc:spChg chg="del mod">
          <ac:chgData name="Mrittunjoy Guha Majumdar" userId="ac443781-2e61-4f4b-948e-ea76bfda72ec" providerId="ADAL" clId="{79EFD40B-090F-4C89-917E-53F29202D9FB}" dt="2024-02-13T06:42:10.822" v="44"/>
          <ac:spMkLst>
            <pc:docMk/>
            <pc:sldMk cId="4054310005" sldId="257"/>
            <ac:spMk id="3" creationId="{370EA575-9C85-3829-EBA9-473EBE0258D4}"/>
          </ac:spMkLst>
        </pc:spChg>
        <pc:spChg chg="del">
          <ac:chgData name="Mrittunjoy Guha Majumdar" userId="ac443781-2e61-4f4b-948e-ea76bfda72ec" providerId="ADAL" clId="{79EFD40B-090F-4C89-917E-53F29202D9FB}" dt="2024-02-13T06:41:51.552" v="41" actId="478"/>
          <ac:spMkLst>
            <pc:docMk/>
            <pc:sldMk cId="4054310005" sldId="257"/>
            <ac:spMk id="4" creationId="{F835A68C-A3FE-04C5-314D-FCAEBE253A49}"/>
          </ac:spMkLst>
        </pc:spChg>
        <pc:spChg chg="add mod">
          <ac:chgData name="Mrittunjoy Guha Majumdar" userId="ac443781-2e61-4f4b-948e-ea76bfda72ec" providerId="ADAL" clId="{79EFD40B-090F-4C89-917E-53F29202D9FB}" dt="2024-02-13T07:36:24.786" v="240" actId="1036"/>
          <ac:spMkLst>
            <pc:docMk/>
            <pc:sldMk cId="4054310005" sldId="257"/>
            <ac:spMk id="5" creationId="{FD8E7F65-E7F7-F355-B372-D70330BA2E34}"/>
          </ac:spMkLst>
        </pc:spChg>
        <pc:spChg chg="del">
          <ac:chgData name="Mrittunjoy Guha Majumdar" userId="ac443781-2e61-4f4b-948e-ea76bfda72ec" providerId="ADAL" clId="{79EFD40B-090F-4C89-917E-53F29202D9FB}" dt="2024-02-13T06:41:49.040" v="40" actId="478"/>
          <ac:spMkLst>
            <pc:docMk/>
            <pc:sldMk cId="4054310005" sldId="257"/>
            <ac:spMk id="6" creationId="{3B744578-D12B-5192-37AE-96478BC1AD59}"/>
          </ac:spMkLst>
        </pc:spChg>
        <pc:spChg chg="add del mod">
          <ac:chgData name="Mrittunjoy Guha Majumdar" userId="ac443781-2e61-4f4b-948e-ea76bfda72ec" providerId="ADAL" clId="{79EFD40B-090F-4C89-917E-53F29202D9FB}" dt="2024-02-13T06:45:34.344" v="68" actId="478"/>
          <ac:spMkLst>
            <pc:docMk/>
            <pc:sldMk cId="4054310005" sldId="257"/>
            <ac:spMk id="14" creationId="{F393112F-6647-993D-F7E8-CBCE7A3C4BAB}"/>
          </ac:spMkLst>
        </pc:spChg>
        <pc:spChg chg="add del mod">
          <ac:chgData name="Mrittunjoy Guha Majumdar" userId="ac443781-2e61-4f4b-948e-ea76bfda72ec" providerId="ADAL" clId="{79EFD40B-090F-4C89-917E-53F29202D9FB}" dt="2024-02-13T06:54:57.793" v="134" actId="478"/>
          <ac:spMkLst>
            <pc:docMk/>
            <pc:sldMk cId="4054310005" sldId="257"/>
            <ac:spMk id="17" creationId="{D8C4337F-2A53-C3EC-AF00-160DBDE46745}"/>
          </ac:spMkLst>
        </pc:spChg>
        <pc:spChg chg="add del mod">
          <ac:chgData name="Mrittunjoy Guha Majumdar" userId="ac443781-2e61-4f4b-948e-ea76bfda72ec" providerId="ADAL" clId="{79EFD40B-090F-4C89-917E-53F29202D9FB}" dt="2024-02-13T07:31:20.416" v="178" actId="478"/>
          <ac:spMkLst>
            <pc:docMk/>
            <pc:sldMk cId="4054310005" sldId="257"/>
            <ac:spMk id="18" creationId="{59C127CA-1298-9027-40D2-29007C9650BA}"/>
          </ac:spMkLst>
        </pc:spChg>
        <pc:spChg chg="add del mod">
          <ac:chgData name="Mrittunjoy Guha Majumdar" userId="ac443781-2e61-4f4b-948e-ea76bfda72ec" providerId="ADAL" clId="{79EFD40B-090F-4C89-917E-53F29202D9FB}" dt="2024-02-13T07:35:59.027" v="226" actId="478"/>
          <ac:spMkLst>
            <pc:docMk/>
            <pc:sldMk cId="4054310005" sldId="257"/>
            <ac:spMk id="19" creationId="{A6952CA9-F7EF-AB44-77BF-D664E8B4862E}"/>
          </ac:spMkLst>
        </pc:spChg>
        <pc:picChg chg="add mod">
          <ac:chgData name="Mrittunjoy Guha Majumdar" userId="ac443781-2e61-4f4b-948e-ea76bfda72ec" providerId="ADAL" clId="{79EFD40B-090F-4C89-917E-53F29202D9FB}" dt="2024-02-13T06:48:35.432" v="104" actId="1076"/>
          <ac:picMkLst>
            <pc:docMk/>
            <pc:sldMk cId="4054310005" sldId="257"/>
            <ac:picMk id="13" creationId="{B6876ED3-E52D-4FB9-4991-214094DE814C}"/>
          </ac:picMkLst>
        </pc:picChg>
        <pc:picChg chg="add mod">
          <ac:chgData name="Mrittunjoy Guha Majumdar" userId="ac443781-2e61-4f4b-948e-ea76bfda72ec" providerId="ADAL" clId="{79EFD40B-090F-4C89-917E-53F29202D9FB}" dt="2024-02-13T06:48:44.548" v="106" actId="14100"/>
          <ac:picMkLst>
            <pc:docMk/>
            <pc:sldMk cId="4054310005" sldId="257"/>
            <ac:picMk id="16" creationId="{4FB0E42B-3457-92CF-01FC-FC4B5F0D1AE0}"/>
          </ac:picMkLst>
        </pc:picChg>
      </pc:sldChg>
      <pc:sldChg chg="del">
        <pc:chgData name="Mrittunjoy Guha Majumdar" userId="ac443781-2e61-4f4b-948e-ea76bfda72ec" providerId="ADAL" clId="{79EFD40B-090F-4C89-917E-53F29202D9FB}" dt="2024-02-13T06:39:52.287" v="2" actId="47"/>
        <pc:sldMkLst>
          <pc:docMk/>
          <pc:sldMk cId="1461765477" sldId="258"/>
        </pc:sldMkLst>
      </pc:sldChg>
      <pc:sldChg chg="addSp modSp new mod">
        <pc:chgData name="Mrittunjoy Guha Majumdar" userId="ac443781-2e61-4f4b-948e-ea76bfda72ec" providerId="ADAL" clId="{79EFD40B-090F-4C89-917E-53F29202D9FB}" dt="2024-02-13T07:41:55.449" v="312"/>
        <pc:sldMkLst>
          <pc:docMk/>
          <pc:sldMk cId="2166749708" sldId="258"/>
        </pc:sldMkLst>
        <pc:spChg chg="add mod">
          <ac:chgData name="Mrittunjoy Guha Majumdar" userId="ac443781-2e61-4f4b-948e-ea76bfda72ec" providerId="ADAL" clId="{79EFD40B-090F-4C89-917E-53F29202D9FB}" dt="2024-02-13T07:40:16.507" v="289" actId="20577"/>
          <ac:spMkLst>
            <pc:docMk/>
            <pc:sldMk cId="2166749708" sldId="258"/>
            <ac:spMk id="6" creationId="{D2E5F979-0E89-6C4F-6E94-C893E47FA1D6}"/>
          </ac:spMkLst>
        </pc:spChg>
        <pc:spChg chg="add mod">
          <ac:chgData name="Mrittunjoy Guha Majumdar" userId="ac443781-2e61-4f4b-948e-ea76bfda72ec" providerId="ADAL" clId="{79EFD40B-090F-4C89-917E-53F29202D9FB}" dt="2024-02-13T07:41:42.528" v="311"/>
          <ac:spMkLst>
            <pc:docMk/>
            <pc:sldMk cId="2166749708" sldId="258"/>
            <ac:spMk id="8" creationId="{2E0384C2-8073-FF14-C97D-D69E1D83AED9}"/>
          </ac:spMkLst>
        </pc:spChg>
        <pc:spChg chg="add mod">
          <ac:chgData name="Mrittunjoy Guha Majumdar" userId="ac443781-2e61-4f4b-948e-ea76bfda72ec" providerId="ADAL" clId="{79EFD40B-090F-4C89-917E-53F29202D9FB}" dt="2024-02-13T07:41:55.449" v="312"/>
          <ac:spMkLst>
            <pc:docMk/>
            <pc:sldMk cId="2166749708" sldId="258"/>
            <ac:spMk id="9" creationId="{821A1E87-8785-4E98-C6BB-3C4A9A46C309}"/>
          </ac:spMkLst>
        </pc:spChg>
        <pc:spChg chg="add mod">
          <ac:chgData name="Mrittunjoy Guha Majumdar" userId="ac443781-2e61-4f4b-948e-ea76bfda72ec" providerId="ADAL" clId="{79EFD40B-090F-4C89-917E-53F29202D9FB}" dt="2024-02-13T07:41:55.449" v="312"/>
          <ac:spMkLst>
            <pc:docMk/>
            <pc:sldMk cId="2166749708" sldId="258"/>
            <ac:spMk id="10" creationId="{5008DE40-168F-FCA1-8ED5-D5AB56A57BA0}"/>
          </ac:spMkLst>
        </pc:spChg>
        <pc:spChg chg="add mod">
          <ac:chgData name="Mrittunjoy Guha Majumdar" userId="ac443781-2e61-4f4b-948e-ea76bfda72ec" providerId="ADAL" clId="{79EFD40B-090F-4C89-917E-53F29202D9FB}" dt="2024-02-13T07:41:55.449" v="312"/>
          <ac:spMkLst>
            <pc:docMk/>
            <pc:sldMk cId="2166749708" sldId="258"/>
            <ac:spMk id="11" creationId="{E843DA3A-57E1-8F49-9F45-22401438A90E}"/>
          </ac:spMkLst>
        </pc:spChg>
        <pc:picChg chg="add mod">
          <ac:chgData name="Mrittunjoy Guha Majumdar" userId="ac443781-2e61-4f4b-948e-ea76bfda72ec" providerId="ADAL" clId="{79EFD40B-090F-4C89-917E-53F29202D9FB}" dt="2024-02-13T06:56:58.601" v="152" actId="1440"/>
          <ac:picMkLst>
            <pc:docMk/>
            <pc:sldMk cId="2166749708" sldId="258"/>
            <ac:picMk id="3" creationId="{5F3289FE-3CFC-2B29-0AB3-A285FDBC6C2D}"/>
          </ac:picMkLst>
        </pc:picChg>
        <pc:picChg chg="add mod">
          <ac:chgData name="Mrittunjoy Guha Majumdar" userId="ac443781-2e61-4f4b-948e-ea76bfda72ec" providerId="ADAL" clId="{79EFD40B-090F-4C89-917E-53F29202D9FB}" dt="2024-02-13T07:40:21.240" v="290" actId="1076"/>
          <ac:picMkLst>
            <pc:docMk/>
            <pc:sldMk cId="2166749708" sldId="258"/>
            <ac:picMk id="5" creationId="{48B83FF6-6A66-BC43-25DF-424435F5B7FA}"/>
          </ac:picMkLst>
        </pc:picChg>
      </pc:sldChg>
      <pc:sldChg chg="del">
        <pc:chgData name="Mrittunjoy Guha Majumdar" userId="ac443781-2e61-4f4b-948e-ea76bfda72ec" providerId="ADAL" clId="{79EFD40B-090F-4C89-917E-53F29202D9FB}" dt="2024-02-13T06:39:52.287" v="2" actId="47"/>
        <pc:sldMkLst>
          <pc:docMk/>
          <pc:sldMk cId="1548370336" sldId="259"/>
        </pc:sldMkLst>
      </pc:sldChg>
      <pc:sldChg chg="addSp delSp modSp add mod ord">
        <pc:chgData name="Mrittunjoy Guha Majumdar" userId="ac443781-2e61-4f4b-948e-ea76bfda72ec" providerId="ADAL" clId="{79EFD40B-090F-4C89-917E-53F29202D9FB}" dt="2024-02-13T07:54:16.688" v="535" actId="1076"/>
        <pc:sldMkLst>
          <pc:docMk/>
          <pc:sldMk cId="3663249321" sldId="259"/>
        </pc:sldMkLst>
        <pc:spChg chg="mod">
          <ac:chgData name="Mrittunjoy Guha Majumdar" userId="ac443781-2e61-4f4b-948e-ea76bfda72ec" providerId="ADAL" clId="{79EFD40B-090F-4C89-917E-53F29202D9FB}" dt="2024-02-13T07:43:34.605" v="336" actId="207"/>
          <ac:spMkLst>
            <pc:docMk/>
            <pc:sldMk cId="3663249321" sldId="259"/>
            <ac:spMk id="2" creationId="{F8D483BA-8AB5-BC98-0F72-C80561653109}"/>
          </ac:spMkLst>
        </pc:spChg>
        <pc:spChg chg="add del mod">
          <ac:chgData name="Mrittunjoy Guha Majumdar" userId="ac443781-2e61-4f4b-948e-ea76bfda72ec" providerId="ADAL" clId="{79EFD40B-090F-4C89-917E-53F29202D9FB}" dt="2024-02-13T07:44:52.692" v="419" actId="478"/>
          <ac:spMkLst>
            <pc:docMk/>
            <pc:sldMk cId="3663249321" sldId="259"/>
            <ac:spMk id="3" creationId="{539050B3-CEE9-3FC3-1685-8BB86B30F758}"/>
          </ac:spMkLst>
        </pc:spChg>
        <pc:spChg chg="mod">
          <ac:chgData name="Mrittunjoy Guha Majumdar" userId="ac443781-2e61-4f4b-948e-ea76bfda72ec" providerId="ADAL" clId="{79EFD40B-090F-4C89-917E-53F29202D9FB}" dt="2024-02-13T07:50:01.442" v="527" actId="1076"/>
          <ac:spMkLst>
            <pc:docMk/>
            <pc:sldMk cId="3663249321" sldId="259"/>
            <ac:spMk id="5" creationId="{C0857081-569A-B607-35EF-4E550A94A1D3}"/>
          </ac:spMkLst>
        </pc:spChg>
        <pc:picChg chg="add mod">
          <ac:chgData name="Mrittunjoy Guha Majumdar" userId="ac443781-2e61-4f4b-948e-ea76bfda72ec" providerId="ADAL" clId="{79EFD40B-090F-4C89-917E-53F29202D9FB}" dt="2024-02-13T07:49:57.250" v="526" actId="1076"/>
          <ac:picMkLst>
            <pc:docMk/>
            <pc:sldMk cId="3663249321" sldId="259"/>
            <ac:picMk id="6" creationId="{84415370-76AB-F0F7-8877-BFDAE4B578A6}"/>
          </ac:picMkLst>
        </pc:picChg>
        <pc:picChg chg="del">
          <ac:chgData name="Mrittunjoy Guha Majumdar" userId="ac443781-2e61-4f4b-948e-ea76bfda72ec" providerId="ADAL" clId="{79EFD40B-090F-4C89-917E-53F29202D9FB}" dt="2024-02-13T07:43:36.840" v="337" actId="478"/>
          <ac:picMkLst>
            <pc:docMk/>
            <pc:sldMk cId="3663249321" sldId="259"/>
            <ac:picMk id="13" creationId="{ED1E3E03-E482-46EB-B6CB-29CF62030D6D}"/>
          </ac:picMkLst>
        </pc:picChg>
        <pc:picChg chg="add mod">
          <ac:chgData name="Mrittunjoy Guha Majumdar" userId="ac443781-2e61-4f4b-948e-ea76bfda72ec" providerId="ADAL" clId="{79EFD40B-090F-4C89-917E-53F29202D9FB}" dt="2024-02-13T07:54:16.688" v="535" actId="1076"/>
          <ac:picMkLst>
            <pc:docMk/>
            <pc:sldMk cId="3663249321" sldId="259"/>
            <ac:picMk id="14" creationId="{CBC1098C-CE9C-22E1-7A4E-A3D7A232BC95}"/>
          </ac:picMkLst>
        </pc:picChg>
        <pc:picChg chg="del">
          <ac:chgData name="Mrittunjoy Guha Majumdar" userId="ac443781-2e61-4f4b-948e-ea76bfda72ec" providerId="ADAL" clId="{79EFD40B-090F-4C89-917E-53F29202D9FB}" dt="2024-02-13T07:43:37.833" v="338" actId="478"/>
          <ac:picMkLst>
            <pc:docMk/>
            <pc:sldMk cId="3663249321" sldId="259"/>
            <ac:picMk id="16" creationId="{AB4F4463-49A9-1AE9-6B7A-48396384D105}"/>
          </ac:picMkLst>
        </pc:picChg>
      </pc:sldChg>
      <pc:sldChg chg="addSp delSp modSp add mod">
        <pc:chgData name="Mrittunjoy Guha Majumdar" userId="ac443781-2e61-4f4b-948e-ea76bfda72ec" providerId="ADAL" clId="{79EFD40B-090F-4C89-917E-53F29202D9FB}" dt="2024-02-14T10:53:56.096" v="1147" actId="114"/>
        <pc:sldMkLst>
          <pc:docMk/>
          <pc:sldMk cId="3675337988" sldId="260"/>
        </pc:sldMkLst>
        <pc:spChg chg="mod">
          <ac:chgData name="Mrittunjoy Guha Majumdar" userId="ac443781-2e61-4f4b-948e-ea76bfda72ec" providerId="ADAL" clId="{79EFD40B-090F-4C89-917E-53F29202D9FB}" dt="2024-02-14T10:53:56.096" v="1147" actId="114"/>
          <ac:spMkLst>
            <pc:docMk/>
            <pc:sldMk cId="3675337988" sldId="260"/>
            <ac:spMk id="2" creationId="{21345DFD-D168-14BE-DEDB-00767E3936D0}"/>
          </ac:spMkLst>
        </pc:spChg>
        <pc:spChg chg="add del mod">
          <ac:chgData name="Mrittunjoy Guha Majumdar" userId="ac443781-2e61-4f4b-948e-ea76bfda72ec" providerId="ADAL" clId="{79EFD40B-090F-4C89-917E-53F29202D9FB}" dt="2024-02-14T09:52:46.717" v="717"/>
          <ac:spMkLst>
            <pc:docMk/>
            <pc:sldMk cId="3675337988" sldId="260"/>
            <ac:spMk id="3" creationId="{A5DFCD74-F647-B8DF-C88E-43B836A60925}"/>
          </ac:spMkLst>
        </pc:spChg>
        <pc:spChg chg="mod">
          <ac:chgData name="Mrittunjoy Guha Majumdar" userId="ac443781-2e61-4f4b-948e-ea76bfda72ec" providerId="ADAL" clId="{79EFD40B-090F-4C89-917E-53F29202D9FB}" dt="2024-02-14T09:54:43.647" v="773" actId="404"/>
          <ac:spMkLst>
            <pc:docMk/>
            <pc:sldMk cId="3675337988" sldId="260"/>
            <ac:spMk id="5" creationId="{4CA76028-205C-BFFD-ABB6-12EAFCA137C9}"/>
          </ac:spMkLst>
        </pc:spChg>
        <pc:picChg chg="del">
          <ac:chgData name="Mrittunjoy Guha Majumdar" userId="ac443781-2e61-4f4b-948e-ea76bfda72ec" providerId="ADAL" clId="{79EFD40B-090F-4C89-917E-53F29202D9FB}" dt="2024-02-13T08:02:21.872" v="578" actId="478"/>
          <ac:picMkLst>
            <pc:docMk/>
            <pc:sldMk cId="3675337988" sldId="260"/>
            <ac:picMk id="6" creationId="{10BAA6CB-A9DB-0D71-E807-C0D53833294D}"/>
          </ac:picMkLst>
        </pc:picChg>
        <pc:picChg chg="del">
          <ac:chgData name="Mrittunjoy Guha Majumdar" userId="ac443781-2e61-4f4b-948e-ea76bfda72ec" providerId="ADAL" clId="{79EFD40B-090F-4C89-917E-53F29202D9FB}" dt="2024-02-13T08:02:22.710" v="579" actId="478"/>
          <ac:picMkLst>
            <pc:docMk/>
            <pc:sldMk cId="3675337988" sldId="260"/>
            <ac:picMk id="14" creationId="{8AF66291-0744-A17E-E4ED-9DB2DB6AD494}"/>
          </ac:picMkLst>
        </pc:picChg>
      </pc:sldChg>
      <pc:sldChg chg="del">
        <pc:chgData name="Mrittunjoy Guha Majumdar" userId="ac443781-2e61-4f4b-948e-ea76bfda72ec" providerId="ADAL" clId="{79EFD40B-090F-4C89-917E-53F29202D9FB}" dt="2024-02-13T06:39:52.287" v="2" actId="47"/>
        <pc:sldMkLst>
          <pc:docMk/>
          <pc:sldMk cId="3783861506" sldId="260"/>
        </pc:sldMkLst>
      </pc:sldChg>
      <pc:sldChg chg="del">
        <pc:chgData name="Mrittunjoy Guha Majumdar" userId="ac443781-2e61-4f4b-948e-ea76bfda72ec" providerId="ADAL" clId="{79EFD40B-090F-4C89-917E-53F29202D9FB}" dt="2024-02-13T06:39:52.287" v="2" actId="47"/>
        <pc:sldMkLst>
          <pc:docMk/>
          <pc:sldMk cId="753709526" sldId="261"/>
        </pc:sldMkLst>
      </pc:sldChg>
      <pc:sldChg chg="modSp new del mod">
        <pc:chgData name="Mrittunjoy Guha Majumdar" userId="ac443781-2e61-4f4b-948e-ea76bfda72ec" providerId="ADAL" clId="{79EFD40B-090F-4C89-917E-53F29202D9FB}" dt="2024-02-14T10:54:00.993" v="1148" actId="47"/>
        <pc:sldMkLst>
          <pc:docMk/>
          <pc:sldMk cId="3541729731" sldId="261"/>
        </pc:sldMkLst>
        <pc:spChg chg="mod">
          <ac:chgData name="Mrittunjoy Guha Majumdar" userId="ac443781-2e61-4f4b-948e-ea76bfda72ec" providerId="ADAL" clId="{79EFD40B-090F-4C89-917E-53F29202D9FB}" dt="2024-02-14T10:22:05.029" v="789" actId="20577"/>
          <ac:spMkLst>
            <pc:docMk/>
            <pc:sldMk cId="3541729731" sldId="261"/>
            <ac:spMk id="2" creationId="{1DF12C24-F460-D18B-F62E-3349A9D1CA5F}"/>
          </ac:spMkLst>
        </pc:spChg>
        <pc:spChg chg="mod">
          <ac:chgData name="Mrittunjoy Guha Majumdar" userId="ac443781-2e61-4f4b-948e-ea76bfda72ec" providerId="ADAL" clId="{79EFD40B-090F-4C89-917E-53F29202D9FB}" dt="2024-02-14T10:22:01.838" v="779"/>
          <ac:spMkLst>
            <pc:docMk/>
            <pc:sldMk cId="3541729731" sldId="261"/>
            <ac:spMk id="3" creationId="{6F1F0795-9396-1998-95CC-FD58A071AF79}"/>
          </ac:spMkLst>
        </pc:spChg>
      </pc:sldChg>
      <pc:sldChg chg="del">
        <pc:chgData name="Mrittunjoy Guha Majumdar" userId="ac443781-2e61-4f4b-948e-ea76bfda72ec" providerId="ADAL" clId="{79EFD40B-090F-4C89-917E-53F29202D9FB}" dt="2024-02-13T06:39:52.287" v="2" actId="47"/>
        <pc:sldMkLst>
          <pc:docMk/>
          <pc:sldMk cId="90289340" sldId="262"/>
        </pc:sldMkLst>
      </pc:sldChg>
      <pc:sldChg chg="addSp delSp modSp add mod">
        <pc:chgData name="Mrittunjoy Guha Majumdar" userId="ac443781-2e61-4f4b-948e-ea76bfda72ec" providerId="ADAL" clId="{79EFD40B-090F-4C89-917E-53F29202D9FB}" dt="2024-02-14T10:49:11.584" v="1079" actId="255"/>
        <pc:sldMkLst>
          <pc:docMk/>
          <pc:sldMk cId="3099976277" sldId="262"/>
        </pc:sldMkLst>
        <pc:spChg chg="mod">
          <ac:chgData name="Mrittunjoy Guha Majumdar" userId="ac443781-2e61-4f4b-948e-ea76bfda72ec" providerId="ADAL" clId="{79EFD40B-090F-4C89-917E-53F29202D9FB}" dt="2024-02-14T10:22:21.694" v="828" actId="20577"/>
          <ac:spMkLst>
            <pc:docMk/>
            <pc:sldMk cId="3099976277" sldId="262"/>
            <ac:spMk id="2" creationId="{11AECAE0-3430-E28E-2FEB-9D394EBA4945}"/>
          </ac:spMkLst>
        </pc:spChg>
        <pc:spChg chg="add">
          <ac:chgData name="Mrittunjoy Guha Majumdar" userId="ac443781-2e61-4f4b-948e-ea76bfda72ec" providerId="ADAL" clId="{79EFD40B-090F-4C89-917E-53F29202D9FB}" dt="2024-02-14T10:23:19.952" v="829"/>
          <ac:spMkLst>
            <pc:docMk/>
            <pc:sldMk cId="3099976277" sldId="262"/>
            <ac:spMk id="3" creationId="{39FC4946-2927-9F40-AABF-B6771184B0AB}"/>
          </ac:spMkLst>
        </pc:spChg>
        <pc:spChg chg="add del mod">
          <ac:chgData name="Mrittunjoy Guha Majumdar" userId="ac443781-2e61-4f4b-948e-ea76bfda72ec" providerId="ADAL" clId="{79EFD40B-090F-4C89-917E-53F29202D9FB}" dt="2024-02-14T10:33:26.307" v="905" actId="478"/>
          <ac:spMkLst>
            <pc:docMk/>
            <pc:sldMk cId="3099976277" sldId="262"/>
            <ac:spMk id="4" creationId="{2F17250F-2B46-AA5E-3DAF-8ED49765287A}"/>
          </ac:spMkLst>
        </pc:spChg>
        <pc:spChg chg="del mod">
          <ac:chgData name="Mrittunjoy Guha Majumdar" userId="ac443781-2e61-4f4b-948e-ea76bfda72ec" providerId="ADAL" clId="{79EFD40B-090F-4C89-917E-53F29202D9FB}" dt="2024-02-14T10:23:44.122" v="835" actId="478"/>
          <ac:spMkLst>
            <pc:docMk/>
            <pc:sldMk cId="3099976277" sldId="262"/>
            <ac:spMk id="5" creationId="{D43D128D-BAA8-02F0-854E-7D2C9103CFCC}"/>
          </ac:spMkLst>
        </pc:spChg>
        <pc:spChg chg="add mod">
          <ac:chgData name="Mrittunjoy Guha Majumdar" userId="ac443781-2e61-4f4b-948e-ea76bfda72ec" providerId="ADAL" clId="{79EFD40B-090F-4C89-917E-53F29202D9FB}" dt="2024-02-14T10:49:11.584" v="1079" actId="255"/>
          <ac:spMkLst>
            <pc:docMk/>
            <pc:sldMk cId="3099976277" sldId="262"/>
            <ac:spMk id="12" creationId="{18E266A7-33D7-D1DE-DC2F-FB0CFD4B1CB4}"/>
          </ac:spMkLst>
        </pc:spChg>
      </pc:sldChg>
      <pc:sldChg chg="delSp modSp add mod">
        <pc:chgData name="Mrittunjoy Guha Majumdar" userId="ac443781-2e61-4f4b-948e-ea76bfda72ec" providerId="ADAL" clId="{79EFD40B-090F-4C89-917E-53F29202D9FB}" dt="2024-02-14T10:53:43.566" v="1145" actId="478"/>
        <pc:sldMkLst>
          <pc:docMk/>
          <pc:sldMk cId="895523951" sldId="263"/>
        </pc:sldMkLst>
        <pc:spChg chg="mod">
          <ac:chgData name="Mrittunjoy Guha Majumdar" userId="ac443781-2e61-4f4b-948e-ea76bfda72ec" providerId="ADAL" clId="{79EFD40B-090F-4C89-917E-53F29202D9FB}" dt="2024-02-14T10:53:34.532" v="1134" actId="1035"/>
          <ac:spMkLst>
            <pc:docMk/>
            <pc:sldMk cId="895523951" sldId="263"/>
            <ac:spMk id="2" creationId="{9618CD8C-1294-D950-0079-CAE791C36174}"/>
          </ac:spMkLst>
        </pc:spChg>
        <pc:spChg chg="del">
          <ac:chgData name="Mrittunjoy Guha Majumdar" userId="ac443781-2e61-4f4b-948e-ea76bfda72ec" providerId="ADAL" clId="{79EFD40B-090F-4C89-917E-53F29202D9FB}" dt="2024-02-14T10:53:43.566" v="1145" actId="478"/>
          <ac:spMkLst>
            <pc:docMk/>
            <pc:sldMk cId="895523951" sldId="263"/>
            <ac:spMk id="4" creationId="{9E0190A1-14AB-3C73-6EDE-D2D976A1B81B}"/>
          </ac:spMkLst>
        </pc:spChg>
        <pc:spChg chg="mod">
          <ac:chgData name="Mrittunjoy Guha Majumdar" userId="ac443781-2e61-4f4b-948e-ea76bfda72ec" providerId="ADAL" clId="{79EFD40B-090F-4C89-917E-53F29202D9FB}" dt="2024-02-14T10:53:38.634" v="1144" actId="1035"/>
          <ac:spMkLst>
            <pc:docMk/>
            <pc:sldMk cId="895523951" sldId="263"/>
            <ac:spMk id="12" creationId="{E25FC262-EE7A-A423-9DE5-EB4E90F654C7}"/>
          </ac:spMkLst>
        </pc:spChg>
      </pc:sldChg>
      <pc:sldChg chg="del">
        <pc:chgData name="Mrittunjoy Guha Majumdar" userId="ac443781-2e61-4f4b-948e-ea76bfda72ec" providerId="ADAL" clId="{79EFD40B-090F-4C89-917E-53F29202D9FB}" dt="2024-02-13T06:39:52.287" v="2" actId="47"/>
        <pc:sldMkLst>
          <pc:docMk/>
          <pc:sldMk cId="3885924591" sldId="263"/>
        </pc:sldMkLst>
      </pc:sldChg>
      <pc:sldChg chg="del">
        <pc:chgData name="Mrittunjoy Guha Majumdar" userId="ac443781-2e61-4f4b-948e-ea76bfda72ec" providerId="ADAL" clId="{79EFD40B-090F-4C89-917E-53F29202D9FB}" dt="2024-02-13T06:39:52.287" v="2" actId="47"/>
        <pc:sldMkLst>
          <pc:docMk/>
          <pc:sldMk cId="3416045496" sldId="264"/>
        </pc:sldMkLst>
      </pc:sldChg>
      <pc:sldChg chg="addSp delSp modSp add mod">
        <pc:chgData name="Mrittunjoy Guha Majumdar" userId="ac443781-2e61-4f4b-948e-ea76bfda72ec" providerId="ADAL" clId="{79EFD40B-090F-4C89-917E-53F29202D9FB}" dt="2024-02-14T11:01:47.243" v="1299"/>
        <pc:sldMkLst>
          <pc:docMk/>
          <pc:sldMk cId="3456496360" sldId="264"/>
        </pc:sldMkLst>
        <pc:spChg chg="mod">
          <ac:chgData name="Mrittunjoy Guha Majumdar" userId="ac443781-2e61-4f4b-948e-ea76bfda72ec" providerId="ADAL" clId="{79EFD40B-090F-4C89-917E-53F29202D9FB}" dt="2024-02-14T10:55:27.780" v="1171" actId="114"/>
          <ac:spMkLst>
            <pc:docMk/>
            <pc:sldMk cId="3456496360" sldId="264"/>
            <ac:spMk id="2" creationId="{3C9103EB-52EC-03C4-A919-E9811A466423}"/>
          </ac:spMkLst>
        </pc:spChg>
        <pc:spChg chg="add del mod">
          <ac:chgData name="Mrittunjoy Guha Majumdar" userId="ac443781-2e61-4f4b-948e-ea76bfda72ec" providerId="ADAL" clId="{79EFD40B-090F-4C89-917E-53F29202D9FB}" dt="2024-02-14T10:55:39.729" v="1174" actId="21"/>
          <ac:spMkLst>
            <pc:docMk/>
            <pc:sldMk cId="3456496360" sldId="264"/>
            <ac:spMk id="3" creationId="{AD65DC08-CB4B-F277-45F7-EC7A242681C5}"/>
          </ac:spMkLst>
        </pc:spChg>
        <pc:spChg chg="add del mod">
          <ac:chgData name="Mrittunjoy Guha Majumdar" userId="ac443781-2e61-4f4b-948e-ea76bfda72ec" providerId="ADAL" clId="{79EFD40B-090F-4C89-917E-53F29202D9FB}" dt="2024-02-14T10:55:57.789" v="1178" actId="478"/>
          <ac:spMkLst>
            <pc:docMk/>
            <pc:sldMk cId="3456496360" sldId="264"/>
            <ac:spMk id="4" creationId="{AD65DC08-CB4B-F277-45F7-EC7A242681C5}"/>
          </ac:spMkLst>
        </pc:spChg>
        <pc:spChg chg="mod">
          <ac:chgData name="Mrittunjoy Guha Majumdar" userId="ac443781-2e61-4f4b-948e-ea76bfda72ec" providerId="ADAL" clId="{79EFD40B-090F-4C89-917E-53F29202D9FB}" dt="2024-02-14T11:01:47.243" v="1299"/>
          <ac:spMkLst>
            <pc:docMk/>
            <pc:sldMk cId="3456496360" sldId="264"/>
            <ac:spMk id="12" creationId="{6F1F584D-938C-B92A-8496-D6AC87F5A191}"/>
          </ac:spMkLst>
        </pc:spChg>
      </pc:sldChg>
      <pc:sldChg chg="addSp modSp add mod">
        <pc:chgData name="Mrittunjoy Guha Majumdar" userId="ac443781-2e61-4f4b-948e-ea76bfda72ec" providerId="ADAL" clId="{79EFD40B-090F-4C89-917E-53F29202D9FB}" dt="2024-02-14T11:12:08.448" v="1401" actId="14100"/>
        <pc:sldMkLst>
          <pc:docMk/>
          <pc:sldMk cId="3307034793" sldId="265"/>
        </pc:sldMkLst>
        <pc:spChg chg="mod">
          <ac:chgData name="Mrittunjoy Guha Majumdar" userId="ac443781-2e61-4f4b-948e-ea76bfda72ec" providerId="ADAL" clId="{79EFD40B-090F-4C89-917E-53F29202D9FB}" dt="2024-02-14T11:11:16.952" v="1394" actId="1076"/>
          <ac:spMkLst>
            <pc:docMk/>
            <pc:sldMk cId="3307034793" sldId="265"/>
            <ac:spMk id="2" creationId="{899406A5-A803-98A0-C48B-715014A5FD0C}"/>
          </ac:spMkLst>
        </pc:spChg>
        <pc:spChg chg="add mod">
          <ac:chgData name="Mrittunjoy Guha Majumdar" userId="ac443781-2e61-4f4b-948e-ea76bfda72ec" providerId="ADAL" clId="{79EFD40B-090F-4C89-917E-53F29202D9FB}" dt="2024-02-14T11:05:20.001" v="1328" actId="21"/>
          <ac:spMkLst>
            <pc:docMk/>
            <pc:sldMk cId="3307034793" sldId="265"/>
            <ac:spMk id="3" creationId="{4E2385A8-F384-4D2A-869D-38EBDAFBAEED}"/>
          </ac:spMkLst>
        </pc:spChg>
        <pc:spChg chg="mod">
          <ac:chgData name="Mrittunjoy Guha Majumdar" userId="ac443781-2e61-4f4b-948e-ea76bfda72ec" providerId="ADAL" clId="{79EFD40B-090F-4C89-917E-53F29202D9FB}" dt="2024-02-14T11:12:08.448" v="1401" actId="14100"/>
          <ac:spMkLst>
            <pc:docMk/>
            <pc:sldMk cId="3307034793" sldId="265"/>
            <ac:spMk id="12" creationId="{90CB68ED-FF60-3080-6891-86BD9F6DB26D}"/>
          </ac:spMkLst>
        </pc:spChg>
      </pc:sldChg>
      <pc:sldChg chg="addSp modSp add mod ord">
        <pc:chgData name="Mrittunjoy Guha Majumdar" userId="ac443781-2e61-4f4b-948e-ea76bfda72ec" providerId="ADAL" clId="{79EFD40B-090F-4C89-917E-53F29202D9FB}" dt="2024-02-15T08:24:13.671" v="1774" actId="1076"/>
        <pc:sldMkLst>
          <pc:docMk/>
          <pc:sldMk cId="2277891610" sldId="266"/>
        </pc:sldMkLst>
        <pc:spChg chg="mod">
          <ac:chgData name="Mrittunjoy Guha Majumdar" userId="ac443781-2e61-4f4b-948e-ea76bfda72ec" providerId="ADAL" clId="{79EFD40B-090F-4C89-917E-53F29202D9FB}" dt="2024-02-15T05:38:26.231" v="1424" actId="20577"/>
          <ac:spMkLst>
            <pc:docMk/>
            <pc:sldMk cId="2277891610" sldId="266"/>
            <ac:spMk id="2" creationId="{8B09BCA1-E1A8-A5DE-5A92-580AC5AB8DF9}"/>
          </ac:spMkLst>
        </pc:spChg>
        <pc:spChg chg="add mod">
          <ac:chgData name="Mrittunjoy Guha Majumdar" userId="ac443781-2e61-4f4b-948e-ea76bfda72ec" providerId="ADAL" clId="{79EFD40B-090F-4C89-917E-53F29202D9FB}" dt="2024-02-15T05:38:34.319" v="1429" actId="21"/>
          <ac:spMkLst>
            <pc:docMk/>
            <pc:sldMk cId="2277891610" sldId="266"/>
            <ac:spMk id="3" creationId="{273A39EC-61C2-6A38-93EE-191932531DEF}"/>
          </ac:spMkLst>
        </pc:spChg>
        <pc:spChg chg="mod">
          <ac:chgData name="Mrittunjoy Guha Majumdar" userId="ac443781-2e61-4f4b-948e-ea76bfda72ec" providerId="ADAL" clId="{79EFD40B-090F-4C89-917E-53F29202D9FB}" dt="2024-02-15T08:24:13.671" v="1774" actId="1076"/>
          <ac:spMkLst>
            <pc:docMk/>
            <pc:sldMk cId="2277891610" sldId="266"/>
            <ac:spMk id="12" creationId="{0D51CF90-C8EA-467C-78FC-B27C9834471B}"/>
          </ac:spMkLst>
        </pc:spChg>
      </pc:sldChg>
      <pc:sldChg chg="del">
        <pc:chgData name="Mrittunjoy Guha Majumdar" userId="ac443781-2e61-4f4b-948e-ea76bfda72ec" providerId="ADAL" clId="{79EFD40B-090F-4C89-917E-53F29202D9FB}" dt="2024-02-13T06:39:52.287" v="2" actId="47"/>
        <pc:sldMkLst>
          <pc:docMk/>
          <pc:sldMk cId="3466924515" sldId="266"/>
        </pc:sldMkLst>
      </pc:sldChg>
      <pc:sldChg chg="del">
        <pc:chgData name="Mrittunjoy Guha Majumdar" userId="ac443781-2e61-4f4b-948e-ea76bfda72ec" providerId="ADAL" clId="{79EFD40B-090F-4C89-917E-53F29202D9FB}" dt="2024-02-13T06:39:52.287" v="2" actId="47"/>
        <pc:sldMkLst>
          <pc:docMk/>
          <pc:sldMk cId="136510215" sldId="267"/>
        </pc:sldMkLst>
      </pc:sldChg>
      <pc:sldChg chg="addSp delSp modSp add mod">
        <pc:chgData name="Mrittunjoy Guha Majumdar" userId="ac443781-2e61-4f4b-948e-ea76bfda72ec" providerId="ADAL" clId="{79EFD40B-090F-4C89-917E-53F29202D9FB}" dt="2024-02-15T08:24:01.357" v="1772" actId="20577"/>
        <pc:sldMkLst>
          <pc:docMk/>
          <pc:sldMk cId="1071157335" sldId="267"/>
        </pc:sldMkLst>
        <pc:spChg chg="mod">
          <ac:chgData name="Mrittunjoy Guha Majumdar" userId="ac443781-2e61-4f4b-948e-ea76bfda72ec" providerId="ADAL" clId="{79EFD40B-090F-4C89-917E-53F29202D9FB}" dt="2024-02-15T08:15:54.492" v="1661" actId="1076"/>
          <ac:spMkLst>
            <pc:docMk/>
            <pc:sldMk cId="1071157335" sldId="267"/>
            <ac:spMk id="2" creationId="{28501721-D08B-14B0-7713-59CF9FEB0A64}"/>
          </ac:spMkLst>
        </pc:spChg>
        <pc:spChg chg="del">
          <ac:chgData name="Mrittunjoy Guha Majumdar" userId="ac443781-2e61-4f4b-948e-ea76bfda72ec" providerId="ADAL" clId="{79EFD40B-090F-4C89-917E-53F29202D9FB}" dt="2024-02-15T05:43:49.877" v="1536" actId="478"/>
          <ac:spMkLst>
            <pc:docMk/>
            <pc:sldMk cId="1071157335" sldId="267"/>
            <ac:spMk id="3" creationId="{C836EC1F-6F35-5A60-4424-B2511DC0E93E}"/>
          </ac:spMkLst>
        </pc:spChg>
        <pc:spChg chg="add del mod">
          <ac:chgData name="Mrittunjoy Guha Majumdar" userId="ac443781-2e61-4f4b-948e-ea76bfda72ec" providerId="ADAL" clId="{79EFD40B-090F-4C89-917E-53F29202D9FB}" dt="2024-02-15T05:43:47.531" v="1535" actId="478"/>
          <ac:spMkLst>
            <pc:docMk/>
            <pc:sldMk cId="1071157335" sldId="267"/>
            <ac:spMk id="4" creationId="{13EBF926-D28C-5FCE-F339-5BD4DB663AF0}"/>
          </ac:spMkLst>
        </pc:spChg>
        <pc:spChg chg="mod">
          <ac:chgData name="Mrittunjoy Guha Majumdar" userId="ac443781-2e61-4f4b-948e-ea76bfda72ec" providerId="ADAL" clId="{79EFD40B-090F-4C89-917E-53F29202D9FB}" dt="2024-02-15T08:24:01.357" v="1772" actId="20577"/>
          <ac:spMkLst>
            <pc:docMk/>
            <pc:sldMk cId="1071157335" sldId="267"/>
            <ac:spMk id="12" creationId="{9AD2102C-FC63-CB10-EAFC-77541CA7E5AF}"/>
          </ac:spMkLst>
        </pc:spChg>
      </pc:sldChg>
      <pc:sldChg chg="addSp delSp modSp add mod">
        <pc:chgData name="Mrittunjoy Guha Majumdar" userId="ac443781-2e61-4f4b-948e-ea76bfda72ec" providerId="ADAL" clId="{79EFD40B-090F-4C89-917E-53F29202D9FB}" dt="2024-02-16T05:07:49.580" v="2593" actId="255"/>
        <pc:sldMkLst>
          <pc:docMk/>
          <pc:sldMk cId="403699373" sldId="268"/>
        </pc:sldMkLst>
        <pc:spChg chg="mod">
          <ac:chgData name="Mrittunjoy Guha Majumdar" userId="ac443781-2e61-4f4b-948e-ea76bfda72ec" providerId="ADAL" clId="{79EFD40B-090F-4C89-917E-53F29202D9FB}" dt="2024-02-15T08:37:55.425" v="1872" actId="1076"/>
          <ac:spMkLst>
            <pc:docMk/>
            <pc:sldMk cId="403699373" sldId="268"/>
            <ac:spMk id="2" creationId="{B9FF53ED-496E-57D6-FD25-20C9DD6E6A7D}"/>
          </ac:spMkLst>
        </pc:spChg>
        <pc:spChg chg="add mod">
          <ac:chgData name="Mrittunjoy Guha Majumdar" userId="ac443781-2e61-4f4b-948e-ea76bfda72ec" providerId="ADAL" clId="{79EFD40B-090F-4C89-917E-53F29202D9FB}" dt="2024-02-16T05:07:49.580" v="2593" actId="255"/>
          <ac:spMkLst>
            <pc:docMk/>
            <pc:sldMk cId="403699373" sldId="268"/>
            <ac:spMk id="3" creationId="{C9976C52-5A68-3B05-DCE8-3E1C3777FD29}"/>
          </ac:spMkLst>
        </pc:spChg>
        <pc:spChg chg="add">
          <ac:chgData name="Mrittunjoy Guha Majumdar" userId="ac443781-2e61-4f4b-948e-ea76bfda72ec" providerId="ADAL" clId="{79EFD40B-090F-4C89-917E-53F29202D9FB}" dt="2024-02-15T08:40:35.977" v="1874"/>
          <ac:spMkLst>
            <pc:docMk/>
            <pc:sldMk cId="403699373" sldId="268"/>
            <ac:spMk id="4" creationId="{05BE6927-98BF-1B73-D578-CF7261C9E324}"/>
          </ac:spMkLst>
        </pc:spChg>
        <pc:spChg chg="add">
          <ac:chgData name="Mrittunjoy Guha Majumdar" userId="ac443781-2e61-4f4b-948e-ea76bfda72ec" providerId="ADAL" clId="{79EFD40B-090F-4C89-917E-53F29202D9FB}" dt="2024-02-15T08:40:41.963" v="1875"/>
          <ac:spMkLst>
            <pc:docMk/>
            <pc:sldMk cId="403699373" sldId="268"/>
            <ac:spMk id="5" creationId="{DF009ACF-ABE5-0DD4-40B7-E1AC105694DD}"/>
          </ac:spMkLst>
        </pc:spChg>
        <pc:spChg chg="add del mod">
          <ac:chgData name="Mrittunjoy Guha Majumdar" userId="ac443781-2e61-4f4b-948e-ea76bfda72ec" providerId="ADAL" clId="{79EFD40B-090F-4C89-917E-53F29202D9FB}" dt="2024-02-15T08:40:53.732" v="1880" actId="478"/>
          <ac:spMkLst>
            <pc:docMk/>
            <pc:sldMk cId="403699373" sldId="268"/>
            <ac:spMk id="6" creationId="{CD62065F-7766-6A42-5D39-D60096FC9DCA}"/>
          </ac:spMkLst>
        </pc:spChg>
        <pc:spChg chg="del mod">
          <ac:chgData name="Mrittunjoy Guha Majumdar" userId="ac443781-2e61-4f4b-948e-ea76bfda72ec" providerId="ADAL" clId="{79EFD40B-090F-4C89-917E-53F29202D9FB}" dt="2024-02-15T08:35:58.131" v="1804"/>
          <ac:spMkLst>
            <pc:docMk/>
            <pc:sldMk cId="403699373" sldId="268"/>
            <ac:spMk id="12" creationId="{585332DE-B691-7647-BDF1-84A57E52F856}"/>
          </ac:spMkLst>
        </pc:spChg>
        <pc:spChg chg="add mod">
          <ac:chgData name="Mrittunjoy Guha Majumdar" userId="ac443781-2e61-4f4b-948e-ea76bfda72ec" providerId="ADAL" clId="{79EFD40B-090F-4C89-917E-53F29202D9FB}" dt="2024-02-15T08:49:29.584" v="2397" actId="207"/>
          <ac:spMkLst>
            <pc:docMk/>
            <pc:sldMk cId="403699373" sldId="268"/>
            <ac:spMk id="21" creationId="{2C4CFFBF-E57B-2422-081A-902BE77AB6D8}"/>
          </ac:spMkLst>
        </pc:spChg>
        <pc:spChg chg="add mod">
          <ac:chgData name="Mrittunjoy Guha Majumdar" userId="ac443781-2e61-4f4b-948e-ea76bfda72ec" providerId="ADAL" clId="{79EFD40B-090F-4C89-917E-53F29202D9FB}" dt="2024-02-15T08:49:40.859" v="2403" actId="1076"/>
          <ac:spMkLst>
            <pc:docMk/>
            <pc:sldMk cId="403699373" sldId="268"/>
            <ac:spMk id="22" creationId="{D2029B82-F0C2-4014-52F2-C8CBCB77FEB7}"/>
          </ac:spMkLst>
        </pc:spChg>
        <pc:picChg chg="add mod">
          <ac:chgData name="Mrittunjoy Guha Majumdar" userId="ac443781-2e61-4f4b-948e-ea76bfda72ec" providerId="ADAL" clId="{79EFD40B-090F-4C89-917E-53F29202D9FB}" dt="2024-02-15T08:45:21.253" v="2358" actId="1076"/>
          <ac:picMkLst>
            <pc:docMk/>
            <pc:sldMk cId="403699373" sldId="268"/>
            <ac:picMk id="14" creationId="{A12AB57D-5B4A-4A80-434B-7884B53C01A6}"/>
          </ac:picMkLst>
        </pc:picChg>
        <pc:picChg chg="add del mod">
          <ac:chgData name="Mrittunjoy Guha Majumdar" userId="ac443781-2e61-4f4b-948e-ea76bfda72ec" providerId="ADAL" clId="{79EFD40B-090F-4C89-917E-53F29202D9FB}" dt="2024-02-15T08:47:33.141" v="2366" actId="478"/>
          <ac:picMkLst>
            <pc:docMk/>
            <pc:sldMk cId="403699373" sldId="268"/>
            <ac:picMk id="16" creationId="{FAA04346-CFB8-1E8C-7019-4FED43C14D91}"/>
          </ac:picMkLst>
        </pc:picChg>
        <pc:picChg chg="add mod">
          <ac:chgData name="Mrittunjoy Guha Majumdar" userId="ac443781-2e61-4f4b-948e-ea76bfda72ec" providerId="ADAL" clId="{79EFD40B-090F-4C89-917E-53F29202D9FB}" dt="2024-02-15T08:48:54.290" v="2373" actId="1076"/>
          <ac:picMkLst>
            <pc:docMk/>
            <pc:sldMk cId="403699373" sldId="268"/>
            <ac:picMk id="18" creationId="{8A5D88EF-8A1A-6C8B-6673-451A33E4957E}"/>
          </ac:picMkLst>
        </pc:picChg>
        <pc:cxnChg chg="add mod">
          <ac:chgData name="Mrittunjoy Guha Majumdar" userId="ac443781-2e61-4f4b-948e-ea76bfda72ec" providerId="ADAL" clId="{79EFD40B-090F-4C89-917E-53F29202D9FB}" dt="2024-02-15T08:49:02.129" v="2375" actId="13822"/>
          <ac:cxnSpMkLst>
            <pc:docMk/>
            <pc:sldMk cId="403699373" sldId="268"/>
            <ac:cxnSpMk id="20" creationId="{DF506E7C-DE4C-BF56-714D-0DFE30B0A826}"/>
          </ac:cxnSpMkLst>
        </pc:cxnChg>
      </pc:sldChg>
      <pc:sldChg chg="del">
        <pc:chgData name="Mrittunjoy Guha Majumdar" userId="ac443781-2e61-4f4b-948e-ea76bfda72ec" providerId="ADAL" clId="{79EFD40B-090F-4C89-917E-53F29202D9FB}" dt="2024-02-13T06:39:52.287" v="2" actId="47"/>
        <pc:sldMkLst>
          <pc:docMk/>
          <pc:sldMk cId="3882334946" sldId="268"/>
        </pc:sldMkLst>
      </pc:sldChg>
      <pc:sldChg chg="addSp delSp modSp add mod">
        <pc:chgData name="Mrittunjoy Guha Majumdar" userId="ac443781-2e61-4f4b-948e-ea76bfda72ec" providerId="ADAL" clId="{79EFD40B-090F-4C89-917E-53F29202D9FB}" dt="2024-02-16T05:23:40.200" v="3199"/>
        <pc:sldMkLst>
          <pc:docMk/>
          <pc:sldMk cId="2474554343" sldId="269"/>
        </pc:sldMkLst>
        <pc:spChg chg="mod">
          <ac:chgData name="Mrittunjoy Guha Majumdar" userId="ac443781-2e61-4f4b-948e-ea76bfda72ec" providerId="ADAL" clId="{79EFD40B-090F-4C89-917E-53F29202D9FB}" dt="2024-02-16T05:09:20.920" v="2628" actId="20577"/>
          <ac:spMkLst>
            <pc:docMk/>
            <pc:sldMk cId="2474554343" sldId="269"/>
            <ac:spMk id="2" creationId="{76F7CE8E-2412-48B1-5520-08A3F9C4329F}"/>
          </ac:spMkLst>
        </pc:spChg>
        <pc:spChg chg="mod">
          <ac:chgData name="Mrittunjoy Guha Majumdar" userId="ac443781-2e61-4f4b-948e-ea76bfda72ec" providerId="ADAL" clId="{79EFD40B-090F-4C89-917E-53F29202D9FB}" dt="2024-02-16T05:22:11.694" v="2975" actId="1036"/>
          <ac:spMkLst>
            <pc:docMk/>
            <pc:sldMk cId="2474554343" sldId="269"/>
            <ac:spMk id="3" creationId="{C0B8ECC0-5247-3CBD-DC4A-A07FA49E1834}"/>
          </ac:spMkLst>
        </pc:spChg>
        <pc:spChg chg="add mod">
          <ac:chgData name="Mrittunjoy Guha Majumdar" userId="ac443781-2e61-4f4b-948e-ea76bfda72ec" providerId="ADAL" clId="{79EFD40B-090F-4C89-917E-53F29202D9FB}" dt="2024-02-16T05:21:36.445" v="2960" actId="14100"/>
          <ac:spMkLst>
            <pc:docMk/>
            <pc:sldMk cId="2474554343" sldId="269"/>
            <ac:spMk id="12" creationId="{3041B0B1-B8C2-4AEE-91A3-8CA4DF15BF0D}"/>
          </ac:spMkLst>
        </pc:spChg>
        <pc:spChg chg="add mod">
          <ac:chgData name="Mrittunjoy Guha Majumdar" userId="ac443781-2e61-4f4b-948e-ea76bfda72ec" providerId="ADAL" clId="{79EFD40B-090F-4C89-917E-53F29202D9FB}" dt="2024-02-16T05:23:40.200" v="3199"/>
          <ac:spMkLst>
            <pc:docMk/>
            <pc:sldMk cId="2474554343" sldId="269"/>
            <ac:spMk id="15" creationId="{111234D1-8307-7379-AC6B-34B84785EBA0}"/>
          </ac:spMkLst>
        </pc:spChg>
        <pc:spChg chg="del">
          <ac:chgData name="Mrittunjoy Guha Majumdar" userId="ac443781-2e61-4f4b-948e-ea76bfda72ec" providerId="ADAL" clId="{79EFD40B-090F-4C89-917E-53F29202D9FB}" dt="2024-02-15T08:50:56.670" v="2427" actId="478"/>
          <ac:spMkLst>
            <pc:docMk/>
            <pc:sldMk cId="2474554343" sldId="269"/>
            <ac:spMk id="21" creationId="{B62DD634-0B7F-23CF-9187-E880AE83B549}"/>
          </ac:spMkLst>
        </pc:spChg>
        <pc:spChg chg="del">
          <ac:chgData name="Mrittunjoy Guha Majumdar" userId="ac443781-2e61-4f4b-948e-ea76bfda72ec" providerId="ADAL" clId="{79EFD40B-090F-4C89-917E-53F29202D9FB}" dt="2024-02-15T08:50:54.613" v="2426" actId="478"/>
          <ac:spMkLst>
            <pc:docMk/>
            <pc:sldMk cId="2474554343" sldId="269"/>
            <ac:spMk id="22" creationId="{BB172707-1127-B3FD-C6BA-58712BF83312}"/>
          </ac:spMkLst>
        </pc:spChg>
        <pc:picChg chg="add mod">
          <ac:chgData name="Mrittunjoy Guha Majumdar" userId="ac443781-2e61-4f4b-948e-ea76bfda72ec" providerId="ADAL" clId="{79EFD40B-090F-4C89-917E-53F29202D9FB}" dt="2024-02-16T05:22:20.145" v="2977" actId="1076"/>
          <ac:picMkLst>
            <pc:docMk/>
            <pc:sldMk cId="2474554343" sldId="269"/>
            <ac:picMk id="5" creationId="{003D4020-1F59-1CAF-860F-CB4B44D7F1E3}"/>
          </ac:picMkLst>
        </pc:picChg>
        <pc:picChg chg="del">
          <ac:chgData name="Mrittunjoy Guha Majumdar" userId="ac443781-2e61-4f4b-948e-ea76bfda72ec" providerId="ADAL" clId="{79EFD40B-090F-4C89-917E-53F29202D9FB}" dt="2024-02-15T08:50:50.111" v="2423" actId="478"/>
          <ac:picMkLst>
            <pc:docMk/>
            <pc:sldMk cId="2474554343" sldId="269"/>
            <ac:picMk id="14" creationId="{FB2E257A-B044-9805-3054-FB2E6F624E28}"/>
          </ac:picMkLst>
        </pc:picChg>
        <pc:picChg chg="del">
          <ac:chgData name="Mrittunjoy Guha Majumdar" userId="ac443781-2e61-4f4b-948e-ea76bfda72ec" providerId="ADAL" clId="{79EFD40B-090F-4C89-917E-53F29202D9FB}" dt="2024-02-15T08:50:51.299" v="2424" actId="478"/>
          <ac:picMkLst>
            <pc:docMk/>
            <pc:sldMk cId="2474554343" sldId="269"/>
            <ac:picMk id="18" creationId="{4CD3B77C-7903-FF7A-7006-E678265A3139}"/>
          </ac:picMkLst>
        </pc:picChg>
        <pc:cxnChg chg="del mod">
          <ac:chgData name="Mrittunjoy Guha Majumdar" userId="ac443781-2e61-4f4b-948e-ea76bfda72ec" providerId="ADAL" clId="{79EFD40B-090F-4C89-917E-53F29202D9FB}" dt="2024-02-15T08:50:53.115" v="2425" actId="478"/>
          <ac:cxnSpMkLst>
            <pc:docMk/>
            <pc:sldMk cId="2474554343" sldId="269"/>
            <ac:cxnSpMk id="20" creationId="{27BA51E3-3745-D72F-98D3-BAB2B7E32627}"/>
          </ac:cxnSpMkLst>
        </pc:cxnChg>
      </pc:sldChg>
      <pc:sldChg chg="del">
        <pc:chgData name="Mrittunjoy Guha Majumdar" userId="ac443781-2e61-4f4b-948e-ea76bfda72ec" providerId="ADAL" clId="{79EFD40B-090F-4C89-917E-53F29202D9FB}" dt="2024-02-13T06:39:52.287" v="2" actId="47"/>
        <pc:sldMkLst>
          <pc:docMk/>
          <pc:sldMk cId="4257990544" sldId="269"/>
        </pc:sldMkLst>
      </pc:sldChg>
      <pc:sldChg chg="del">
        <pc:chgData name="Mrittunjoy Guha Majumdar" userId="ac443781-2e61-4f4b-948e-ea76bfda72ec" providerId="ADAL" clId="{79EFD40B-090F-4C89-917E-53F29202D9FB}" dt="2024-02-13T06:39:52.287" v="2" actId="47"/>
        <pc:sldMkLst>
          <pc:docMk/>
          <pc:sldMk cId="329475715" sldId="270"/>
        </pc:sldMkLst>
      </pc:sldChg>
      <pc:sldChg chg="addSp delSp modSp add mod">
        <pc:chgData name="Mrittunjoy Guha Majumdar" userId="ac443781-2e61-4f4b-948e-ea76bfda72ec" providerId="ADAL" clId="{79EFD40B-090F-4C89-917E-53F29202D9FB}" dt="2024-02-16T05:29:24.936" v="3272" actId="478"/>
        <pc:sldMkLst>
          <pc:docMk/>
          <pc:sldMk cId="1366694165" sldId="270"/>
        </pc:sldMkLst>
        <pc:spChg chg="mod">
          <ac:chgData name="Mrittunjoy Guha Majumdar" userId="ac443781-2e61-4f4b-948e-ea76bfda72ec" providerId="ADAL" clId="{79EFD40B-090F-4C89-917E-53F29202D9FB}" dt="2024-02-16T05:26:26.516" v="3228" actId="20577"/>
          <ac:spMkLst>
            <pc:docMk/>
            <pc:sldMk cId="1366694165" sldId="270"/>
            <ac:spMk id="2" creationId="{D3D89169-2630-001B-D3AC-DEE41D68C905}"/>
          </ac:spMkLst>
        </pc:spChg>
        <pc:spChg chg="mod">
          <ac:chgData name="Mrittunjoy Guha Majumdar" userId="ac443781-2e61-4f4b-948e-ea76bfda72ec" providerId="ADAL" clId="{79EFD40B-090F-4C89-917E-53F29202D9FB}" dt="2024-02-16T05:29:19.501" v="3270" actId="11"/>
          <ac:spMkLst>
            <pc:docMk/>
            <pc:sldMk cId="1366694165" sldId="270"/>
            <ac:spMk id="3" creationId="{7D0062DC-775F-C309-79C3-ACC98DB3190C}"/>
          </ac:spMkLst>
        </pc:spChg>
        <pc:spChg chg="add del mod">
          <ac:chgData name="Mrittunjoy Guha Majumdar" userId="ac443781-2e61-4f4b-948e-ea76bfda72ec" providerId="ADAL" clId="{79EFD40B-090F-4C89-917E-53F29202D9FB}" dt="2024-02-16T05:27:54.830" v="3254" actId="478"/>
          <ac:spMkLst>
            <pc:docMk/>
            <pc:sldMk cId="1366694165" sldId="270"/>
            <ac:spMk id="4" creationId="{89DD7F05-9C17-F606-C590-149897F1C5F3}"/>
          </ac:spMkLst>
        </pc:spChg>
        <pc:spChg chg="add del mod">
          <ac:chgData name="Mrittunjoy Guha Majumdar" userId="ac443781-2e61-4f4b-948e-ea76bfda72ec" providerId="ADAL" clId="{79EFD40B-090F-4C89-917E-53F29202D9FB}" dt="2024-02-16T05:29:24.936" v="3272" actId="478"/>
          <ac:spMkLst>
            <pc:docMk/>
            <pc:sldMk cId="1366694165" sldId="270"/>
            <ac:spMk id="6" creationId="{C3A00A13-281D-1F9A-3767-1483CD422D5E}"/>
          </ac:spMkLst>
        </pc:spChg>
        <pc:spChg chg="del">
          <ac:chgData name="Mrittunjoy Guha Majumdar" userId="ac443781-2e61-4f4b-948e-ea76bfda72ec" providerId="ADAL" clId="{79EFD40B-090F-4C89-917E-53F29202D9FB}" dt="2024-02-16T05:26:33.900" v="3231" actId="478"/>
          <ac:spMkLst>
            <pc:docMk/>
            <pc:sldMk cId="1366694165" sldId="270"/>
            <ac:spMk id="12" creationId="{CED5E5E5-5279-0F71-79BE-1577BD538C48}"/>
          </ac:spMkLst>
        </pc:spChg>
        <pc:spChg chg="add del mod">
          <ac:chgData name="Mrittunjoy Guha Majumdar" userId="ac443781-2e61-4f4b-948e-ea76bfda72ec" providerId="ADAL" clId="{79EFD40B-090F-4C89-917E-53F29202D9FB}" dt="2024-02-16T05:29:24.086" v="3271" actId="478"/>
          <ac:spMkLst>
            <pc:docMk/>
            <pc:sldMk cId="1366694165" sldId="270"/>
            <ac:spMk id="13" creationId="{554BDC34-6E9E-DE43-03D6-1DDBAFDAD500}"/>
          </ac:spMkLst>
        </pc:spChg>
        <pc:spChg chg="del">
          <ac:chgData name="Mrittunjoy Guha Majumdar" userId="ac443781-2e61-4f4b-948e-ea76bfda72ec" providerId="ADAL" clId="{79EFD40B-090F-4C89-917E-53F29202D9FB}" dt="2024-02-16T05:26:30.305" v="3230" actId="478"/>
          <ac:spMkLst>
            <pc:docMk/>
            <pc:sldMk cId="1366694165" sldId="270"/>
            <ac:spMk id="15" creationId="{D567EAC9-250D-D10C-46FF-B37E7FDF955D}"/>
          </ac:spMkLst>
        </pc:spChg>
        <pc:picChg chg="del">
          <ac:chgData name="Mrittunjoy Guha Majumdar" userId="ac443781-2e61-4f4b-948e-ea76bfda72ec" providerId="ADAL" clId="{79EFD40B-090F-4C89-917E-53F29202D9FB}" dt="2024-02-16T05:26:28.545" v="3229" actId="478"/>
          <ac:picMkLst>
            <pc:docMk/>
            <pc:sldMk cId="1366694165" sldId="270"/>
            <ac:picMk id="5" creationId="{7EFB03A6-837C-ADCE-0A91-AF3601E5D81E}"/>
          </ac:picMkLst>
        </pc:picChg>
      </pc:sldChg>
      <pc:sldChg chg="addSp modSp new mod">
        <pc:chgData name="Mrittunjoy Guha Majumdar" userId="ac443781-2e61-4f4b-948e-ea76bfda72ec" providerId="ADAL" clId="{79EFD40B-090F-4C89-917E-53F29202D9FB}" dt="2024-02-16T08:22:57.862" v="4838" actId="1035"/>
        <pc:sldMkLst>
          <pc:docMk/>
          <pc:sldMk cId="36835308" sldId="271"/>
        </pc:sldMkLst>
        <pc:spChg chg="add mod">
          <ac:chgData name="Mrittunjoy Guha Majumdar" userId="ac443781-2e61-4f4b-948e-ea76bfda72ec" providerId="ADAL" clId="{79EFD40B-090F-4C89-917E-53F29202D9FB}" dt="2024-02-16T06:54:23.467" v="3300" actId="1076"/>
          <ac:spMkLst>
            <pc:docMk/>
            <pc:sldMk cId="36835308" sldId="271"/>
            <ac:spMk id="3" creationId="{AE39DCEE-A029-A745-E4BD-17312CAC68AE}"/>
          </ac:spMkLst>
        </pc:spChg>
        <pc:spChg chg="add mod">
          <ac:chgData name="Mrittunjoy Guha Majumdar" userId="ac443781-2e61-4f4b-948e-ea76bfda72ec" providerId="ADAL" clId="{79EFD40B-090F-4C89-917E-53F29202D9FB}" dt="2024-02-16T06:54:32.118" v="3302" actId="1076"/>
          <ac:spMkLst>
            <pc:docMk/>
            <pc:sldMk cId="36835308" sldId="271"/>
            <ac:spMk id="5" creationId="{81A41A03-C65D-C445-C9FC-EAB35A4DD1EC}"/>
          </ac:spMkLst>
        </pc:spChg>
        <pc:spChg chg="add mod">
          <ac:chgData name="Mrittunjoy Guha Majumdar" userId="ac443781-2e61-4f4b-948e-ea76bfda72ec" providerId="ADAL" clId="{79EFD40B-090F-4C89-917E-53F29202D9FB}" dt="2024-02-16T06:56:47.927" v="3447" actId="404"/>
          <ac:spMkLst>
            <pc:docMk/>
            <pc:sldMk cId="36835308" sldId="271"/>
            <ac:spMk id="6" creationId="{4C3E4D50-F386-6C81-37E3-DDFBB1404118}"/>
          </ac:spMkLst>
        </pc:spChg>
        <pc:spChg chg="add mod">
          <ac:chgData name="Mrittunjoy Guha Majumdar" userId="ac443781-2e61-4f4b-948e-ea76bfda72ec" providerId="ADAL" clId="{79EFD40B-090F-4C89-917E-53F29202D9FB}" dt="2024-02-16T08:22:57.862" v="4838" actId="1035"/>
          <ac:spMkLst>
            <pc:docMk/>
            <pc:sldMk cId="36835308" sldId="271"/>
            <ac:spMk id="7" creationId="{A851FC11-16FF-B5A2-F5BA-FDD663517585}"/>
          </ac:spMkLst>
        </pc:spChg>
        <pc:spChg chg="add mod">
          <ac:chgData name="Mrittunjoy Guha Majumdar" userId="ac443781-2e61-4f4b-948e-ea76bfda72ec" providerId="ADAL" clId="{79EFD40B-090F-4C89-917E-53F29202D9FB}" dt="2024-02-16T08:22:57.862" v="4838" actId="1035"/>
          <ac:spMkLst>
            <pc:docMk/>
            <pc:sldMk cId="36835308" sldId="271"/>
            <ac:spMk id="8" creationId="{472D8E84-DE16-02AE-DBB3-DA861105A244}"/>
          </ac:spMkLst>
        </pc:spChg>
        <pc:spChg chg="add mod">
          <ac:chgData name="Mrittunjoy Guha Majumdar" userId="ac443781-2e61-4f4b-948e-ea76bfda72ec" providerId="ADAL" clId="{79EFD40B-090F-4C89-917E-53F29202D9FB}" dt="2024-02-16T08:22:57.862" v="4838" actId="1035"/>
          <ac:spMkLst>
            <pc:docMk/>
            <pc:sldMk cId="36835308" sldId="271"/>
            <ac:spMk id="9" creationId="{84D98A95-0A71-647F-1A33-A7A1803136EA}"/>
          </ac:spMkLst>
        </pc:spChg>
      </pc:sldChg>
      <pc:sldChg chg="del">
        <pc:chgData name="Mrittunjoy Guha Majumdar" userId="ac443781-2e61-4f4b-948e-ea76bfda72ec" providerId="ADAL" clId="{79EFD40B-090F-4C89-917E-53F29202D9FB}" dt="2024-02-13T06:39:52.287" v="2" actId="47"/>
        <pc:sldMkLst>
          <pc:docMk/>
          <pc:sldMk cId="1518169356" sldId="271"/>
        </pc:sldMkLst>
      </pc:sldChg>
      <pc:sldChg chg="addSp delSp modSp add mod ord">
        <pc:chgData name="Mrittunjoy Guha Majumdar" userId="ac443781-2e61-4f4b-948e-ea76bfda72ec" providerId="ADAL" clId="{79EFD40B-090F-4C89-917E-53F29202D9FB}" dt="2024-02-16T07:40:40.874" v="3959" actId="1036"/>
        <pc:sldMkLst>
          <pc:docMk/>
          <pc:sldMk cId="1294664003" sldId="272"/>
        </pc:sldMkLst>
        <pc:spChg chg="mod">
          <ac:chgData name="Mrittunjoy Guha Majumdar" userId="ac443781-2e61-4f4b-948e-ea76bfda72ec" providerId="ADAL" clId="{79EFD40B-090F-4C89-917E-53F29202D9FB}" dt="2024-02-16T07:01:05.226" v="3489" actId="20577"/>
          <ac:spMkLst>
            <pc:docMk/>
            <pc:sldMk cId="1294664003" sldId="272"/>
            <ac:spMk id="2" creationId="{EB2B7F22-99B0-19E0-11D2-CA2A05C2AD1E}"/>
          </ac:spMkLst>
        </pc:spChg>
        <pc:spChg chg="mod">
          <ac:chgData name="Mrittunjoy Guha Majumdar" userId="ac443781-2e61-4f4b-948e-ea76bfda72ec" providerId="ADAL" clId="{79EFD40B-090F-4C89-917E-53F29202D9FB}" dt="2024-02-16T07:40:40.874" v="3959" actId="1036"/>
          <ac:spMkLst>
            <pc:docMk/>
            <pc:sldMk cId="1294664003" sldId="272"/>
            <ac:spMk id="3" creationId="{2E99CFE1-4076-5146-BB44-FC4562139AFA}"/>
          </ac:spMkLst>
        </pc:spChg>
        <pc:spChg chg="add del">
          <ac:chgData name="Mrittunjoy Guha Majumdar" userId="ac443781-2e61-4f4b-948e-ea76bfda72ec" providerId="ADAL" clId="{79EFD40B-090F-4C89-917E-53F29202D9FB}" dt="2024-02-16T07:31:23.492" v="3765" actId="478"/>
          <ac:spMkLst>
            <pc:docMk/>
            <pc:sldMk cId="1294664003" sldId="272"/>
            <ac:spMk id="4" creationId="{71F2F328-2891-E27D-5EDF-46987A16857B}"/>
          </ac:spMkLst>
        </pc:spChg>
        <pc:spChg chg="add del mod">
          <ac:chgData name="Mrittunjoy Guha Majumdar" userId="ac443781-2e61-4f4b-948e-ea76bfda72ec" providerId="ADAL" clId="{79EFD40B-090F-4C89-917E-53F29202D9FB}" dt="2024-02-16T07:37:26.009" v="3878" actId="478"/>
          <ac:spMkLst>
            <pc:docMk/>
            <pc:sldMk cId="1294664003" sldId="272"/>
            <ac:spMk id="5" creationId="{8729C760-CC94-8E90-3F24-B833824FE5D1}"/>
          </ac:spMkLst>
        </pc:spChg>
        <pc:spChg chg="add del mod">
          <ac:chgData name="Mrittunjoy Guha Majumdar" userId="ac443781-2e61-4f4b-948e-ea76bfda72ec" providerId="ADAL" clId="{79EFD40B-090F-4C89-917E-53F29202D9FB}" dt="2024-02-16T07:37:25.186" v="3877" actId="478"/>
          <ac:spMkLst>
            <pc:docMk/>
            <pc:sldMk cId="1294664003" sldId="272"/>
            <ac:spMk id="6" creationId="{AE87E244-B0D8-D29E-B687-D17A6CA9153E}"/>
          </ac:spMkLst>
        </pc:spChg>
        <pc:spChg chg="add del mod">
          <ac:chgData name="Mrittunjoy Guha Majumdar" userId="ac443781-2e61-4f4b-948e-ea76bfda72ec" providerId="ADAL" clId="{79EFD40B-090F-4C89-917E-53F29202D9FB}" dt="2024-02-16T07:37:24.538" v="3876" actId="478"/>
          <ac:spMkLst>
            <pc:docMk/>
            <pc:sldMk cId="1294664003" sldId="272"/>
            <ac:spMk id="12" creationId="{19F9D010-B224-E397-4E29-B42F7DA5745C}"/>
          </ac:spMkLst>
        </pc:spChg>
      </pc:sldChg>
      <pc:sldChg chg="del">
        <pc:chgData name="Mrittunjoy Guha Majumdar" userId="ac443781-2e61-4f4b-948e-ea76bfda72ec" providerId="ADAL" clId="{79EFD40B-090F-4C89-917E-53F29202D9FB}" dt="2024-02-13T06:39:52.287" v="2" actId="47"/>
        <pc:sldMkLst>
          <pc:docMk/>
          <pc:sldMk cId="3556730650" sldId="272"/>
        </pc:sldMkLst>
      </pc:sldChg>
      <pc:sldChg chg="del">
        <pc:chgData name="Mrittunjoy Guha Majumdar" userId="ac443781-2e61-4f4b-948e-ea76bfda72ec" providerId="ADAL" clId="{79EFD40B-090F-4C89-917E-53F29202D9FB}" dt="2024-02-13T06:39:52.287" v="2" actId="47"/>
        <pc:sldMkLst>
          <pc:docMk/>
          <pc:sldMk cId="2046611801" sldId="273"/>
        </pc:sldMkLst>
      </pc:sldChg>
      <pc:sldChg chg="addSp delSp modSp add mod setBg">
        <pc:chgData name="Mrittunjoy Guha Majumdar" userId="ac443781-2e61-4f4b-948e-ea76bfda72ec" providerId="ADAL" clId="{79EFD40B-090F-4C89-917E-53F29202D9FB}" dt="2024-02-16T07:51:13.898" v="4317" actId="20577"/>
        <pc:sldMkLst>
          <pc:docMk/>
          <pc:sldMk cId="3161594662" sldId="273"/>
        </pc:sldMkLst>
        <pc:spChg chg="mod">
          <ac:chgData name="Mrittunjoy Guha Majumdar" userId="ac443781-2e61-4f4b-948e-ea76bfda72ec" providerId="ADAL" clId="{79EFD40B-090F-4C89-917E-53F29202D9FB}" dt="2024-02-16T07:51:02.112" v="4307" actId="1035"/>
          <ac:spMkLst>
            <pc:docMk/>
            <pc:sldMk cId="3161594662" sldId="273"/>
            <ac:spMk id="2" creationId="{81576992-92B3-DC7A-2F41-BF99869E154F}"/>
          </ac:spMkLst>
        </pc:spChg>
        <pc:spChg chg="mod">
          <ac:chgData name="Mrittunjoy Guha Majumdar" userId="ac443781-2e61-4f4b-948e-ea76bfda72ec" providerId="ADAL" clId="{79EFD40B-090F-4C89-917E-53F29202D9FB}" dt="2024-02-16T07:51:13.898" v="4317" actId="20577"/>
          <ac:spMkLst>
            <pc:docMk/>
            <pc:sldMk cId="3161594662" sldId="273"/>
            <ac:spMk id="3" creationId="{824926FA-4155-CC9B-85FB-5D77EB0114AA}"/>
          </ac:spMkLst>
        </pc:spChg>
        <pc:spChg chg="add del mod">
          <ac:chgData name="Mrittunjoy Guha Majumdar" userId="ac443781-2e61-4f4b-948e-ea76bfda72ec" providerId="ADAL" clId="{79EFD40B-090F-4C89-917E-53F29202D9FB}" dt="2024-02-16T07:50:59.077" v="4300" actId="478"/>
          <ac:spMkLst>
            <pc:docMk/>
            <pc:sldMk cId="3161594662" sldId="273"/>
            <ac:spMk id="4" creationId="{C62FED45-7C84-6900-E37C-DE4F6D8AAD0F}"/>
          </ac:spMkLst>
        </pc:spChg>
      </pc:sldChg>
      <pc:sldChg chg="del">
        <pc:chgData name="Mrittunjoy Guha Majumdar" userId="ac443781-2e61-4f4b-948e-ea76bfda72ec" providerId="ADAL" clId="{79EFD40B-090F-4C89-917E-53F29202D9FB}" dt="2024-02-13T06:39:52.287" v="2" actId="47"/>
        <pc:sldMkLst>
          <pc:docMk/>
          <pc:sldMk cId="1434819710" sldId="274"/>
        </pc:sldMkLst>
      </pc:sldChg>
      <pc:sldChg chg="addSp modSp new mod">
        <pc:chgData name="Mrittunjoy Guha Majumdar" userId="ac443781-2e61-4f4b-948e-ea76bfda72ec" providerId="ADAL" clId="{79EFD40B-090F-4C89-917E-53F29202D9FB}" dt="2024-02-16T08:07:26.290" v="4502" actId="27636"/>
        <pc:sldMkLst>
          <pc:docMk/>
          <pc:sldMk cId="3840617719" sldId="274"/>
        </pc:sldMkLst>
        <pc:spChg chg="add mod">
          <ac:chgData name="Mrittunjoy Guha Majumdar" userId="ac443781-2e61-4f4b-948e-ea76bfda72ec" providerId="ADAL" clId="{79EFD40B-090F-4C89-917E-53F29202D9FB}" dt="2024-02-16T08:05:33.498" v="4343"/>
          <ac:spMkLst>
            <pc:docMk/>
            <pc:sldMk cId="3840617719" sldId="274"/>
            <ac:spMk id="8" creationId="{F0472C27-0EEE-48C7-882E-EB1519F8BFD7}"/>
          </ac:spMkLst>
        </pc:spChg>
        <pc:spChg chg="add mod">
          <ac:chgData name="Mrittunjoy Guha Majumdar" userId="ac443781-2e61-4f4b-948e-ea76bfda72ec" providerId="ADAL" clId="{79EFD40B-090F-4C89-917E-53F29202D9FB}" dt="2024-02-16T08:05:57.459" v="4352" actId="208"/>
          <ac:spMkLst>
            <pc:docMk/>
            <pc:sldMk cId="3840617719" sldId="274"/>
            <ac:spMk id="9" creationId="{EF3833EA-70AC-A3F9-D873-197BA0E5D6BE}"/>
          </ac:spMkLst>
        </pc:spChg>
        <pc:spChg chg="add mod">
          <ac:chgData name="Mrittunjoy Guha Majumdar" userId="ac443781-2e61-4f4b-948e-ea76bfda72ec" providerId="ADAL" clId="{79EFD40B-090F-4C89-917E-53F29202D9FB}" dt="2024-02-16T08:07:26.290" v="4502" actId="27636"/>
          <ac:spMkLst>
            <pc:docMk/>
            <pc:sldMk cId="3840617719" sldId="274"/>
            <ac:spMk id="10" creationId="{E2EB4A48-01A0-C4DE-0800-77EDCF8A89CD}"/>
          </ac:spMkLst>
        </pc:spChg>
        <pc:spChg chg="add mod">
          <ac:chgData name="Mrittunjoy Guha Majumdar" userId="ac443781-2e61-4f4b-948e-ea76bfda72ec" providerId="ADAL" clId="{79EFD40B-090F-4C89-917E-53F29202D9FB}" dt="2024-02-16T08:06:53.822" v="4445" actId="207"/>
          <ac:spMkLst>
            <pc:docMk/>
            <pc:sldMk cId="3840617719" sldId="274"/>
            <ac:spMk id="11" creationId="{6FACB6AF-F421-FF04-C8BE-83A2DBD4B87D}"/>
          </ac:spMkLst>
        </pc:spChg>
        <pc:spChg chg="add mod">
          <ac:chgData name="Mrittunjoy Guha Majumdar" userId="ac443781-2e61-4f4b-948e-ea76bfda72ec" providerId="ADAL" clId="{79EFD40B-090F-4C89-917E-53F29202D9FB}" dt="2024-02-16T08:07:15.971" v="4472" actId="1035"/>
          <ac:spMkLst>
            <pc:docMk/>
            <pc:sldMk cId="3840617719" sldId="274"/>
            <ac:spMk id="12" creationId="{E734E52A-974A-A640-5FA3-19862743CC12}"/>
          </ac:spMkLst>
        </pc:spChg>
        <pc:picChg chg="add mod">
          <ac:chgData name="Mrittunjoy Guha Majumdar" userId="ac443781-2e61-4f4b-948e-ea76bfda72ec" providerId="ADAL" clId="{79EFD40B-090F-4C89-917E-53F29202D9FB}" dt="2024-02-16T08:04:47.969" v="4336" actId="1076"/>
          <ac:picMkLst>
            <pc:docMk/>
            <pc:sldMk cId="3840617719" sldId="274"/>
            <ac:picMk id="3" creationId="{74AA3E54-E071-5664-CA76-8DADF0A86C22}"/>
          </ac:picMkLst>
        </pc:picChg>
        <pc:picChg chg="add mod">
          <ac:chgData name="Mrittunjoy Guha Majumdar" userId="ac443781-2e61-4f4b-948e-ea76bfda72ec" providerId="ADAL" clId="{79EFD40B-090F-4C89-917E-53F29202D9FB}" dt="2024-02-16T08:04:59.945" v="4338" actId="14100"/>
          <ac:picMkLst>
            <pc:docMk/>
            <pc:sldMk cId="3840617719" sldId="274"/>
            <ac:picMk id="5" creationId="{DB47623F-2135-D574-94FF-F011ABADC7FD}"/>
          </ac:picMkLst>
        </pc:picChg>
        <pc:picChg chg="add mod">
          <ac:chgData name="Mrittunjoy Guha Majumdar" userId="ac443781-2e61-4f4b-948e-ea76bfda72ec" providerId="ADAL" clId="{79EFD40B-090F-4C89-917E-53F29202D9FB}" dt="2024-02-16T08:05:02.850" v="4339" actId="1076"/>
          <ac:picMkLst>
            <pc:docMk/>
            <pc:sldMk cId="3840617719" sldId="274"/>
            <ac:picMk id="7" creationId="{4BE4DAED-2E10-EDCE-2B1D-8CC0DC72F6DF}"/>
          </ac:picMkLst>
        </pc:picChg>
      </pc:sldChg>
      <pc:sldChg chg="addSp delSp modSp add mod setBg">
        <pc:chgData name="Mrittunjoy Guha Majumdar" userId="ac443781-2e61-4f4b-948e-ea76bfda72ec" providerId="ADAL" clId="{79EFD40B-090F-4C89-917E-53F29202D9FB}" dt="2024-02-16T08:17:24.797" v="4756" actId="1036"/>
        <pc:sldMkLst>
          <pc:docMk/>
          <pc:sldMk cId="980009620" sldId="275"/>
        </pc:sldMkLst>
        <pc:spChg chg="mod">
          <ac:chgData name="Mrittunjoy Guha Majumdar" userId="ac443781-2e61-4f4b-948e-ea76bfda72ec" providerId="ADAL" clId="{79EFD40B-090F-4C89-917E-53F29202D9FB}" dt="2024-02-16T08:17:24.797" v="4756" actId="1036"/>
          <ac:spMkLst>
            <pc:docMk/>
            <pc:sldMk cId="980009620" sldId="275"/>
            <ac:spMk id="2" creationId="{309856F1-353C-DECF-AC0C-385602C162CD}"/>
          </ac:spMkLst>
        </pc:spChg>
        <pc:spChg chg="mod">
          <ac:chgData name="Mrittunjoy Guha Majumdar" userId="ac443781-2e61-4f4b-948e-ea76bfda72ec" providerId="ADAL" clId="{79EFD40B-090F-4C89-917E-53F29202D9FB}" dt="2024-02-16T08:17:18.858" v="4747" actId="1035"/>
          <ac:spMkLst>
            <pc:docMk/>
            <pc:sldMk cId="980009620" sldId="275"/>
            <ac:spMk id="3" creationId="{3F7F20E4-0D49-1BE0-80EC-8D4F151071CE}"/>
          </ac:spMkLst>
        </pc:spChg>
        <pc:spChg chg="add del mod">
          <ac:chgData name="Mrittunjoy Guha Majumdar" userId="ac443781-2e61-4f4b-948e-ea76bfda72ec" providerId="ADAL" clId="{79EFD40B-090F-4C89-917E-53F29202D9FB}" dt="2024-02-16T08:10:53.303" v="4518" actId="478"/>
          <ac:spMkLst>
            <pc:docMk/>
            <pc:sldMk cId="980009620" sldId="275"/>
            <ac:spMk id="4" creationId="{9A478267-AF4D-6ACC-48CD-3B24A5DCDC28}"/>
          </ac:spMkLst>
        </pc:spChg>
      </pc:sldChg>
      <pc:sldChg chg="del">
        <pc:chgData name="Mrittunjoy Guha Majumdar" userId="ac443781-2e61-4f4b-948e-ea76bfda72ec" providerId="ADAL" clId="{79EFD40B-090F-4C89-917E-53F29202D9FB}" dt="2024-02-13T06:39:52.287" v="2" actId="47"/>
        <pc:sldMkLst>
          <pc:docMk/>
          <pc:sldMk cId="4196389657" sldId="275"/>
        </pc:sldMkLst>
      </pc:sldChg>
      <pc:sldChg chg="del">
        <pc:chgData name="Mrittunjoy Guha Majumdar" userId="ac443781-2e61-4f4b-948e-ea76bfda72ec" providerId="ADAL" clId="{79EFD40B-090F-4C89-917E-53F29202D9FB}" dt="2024-02-13T06:39:52.287" v="2" actId="47"/>
        <pc:sldMkLst>
          <pc:docMk/>
          <pc:sldMk cId="1588103365" sldId="276"/>
        </pc:sldMkLst>
      </pc:sldChg>
      <pc:sldChg chg="addSp modSp new mod">
        <pc:chgData name="Mrittunjoy Guha Majumdar" userId="ac443781-2e61-4f4b-948e-ea76bfda72ec" providerId="ADAL" clId="{79EFD40B-090F-4C89-917E-53F29202D9FB}" dt="2024-02-16T08:22:52.467" v="4835"/>
        <pc:sldMkLst>
          <pc:docMk/>
          <pc:sldMk cId="1663476635" sldId="276"/>
        </pc:sldMkLst>
        <pc:spChg chg="add mod">
          <ac:chgData name="Mrittunjoy Guha Majumdar" userId="ac443781-2e61-4f4b-948e-ea76bfda72ec" providerId="ADAL" clId="{79EFD40B-090F-4C89-917E-53F29202D9FB}" dt="2024-02-16T08:22:06.154" v="4801" actId="1035"/>
          <ac:spMkLst>
            <pc:docMk/>
            <pc:sldMk cId="1663476635" sldId="276"/>
            <ac:spMk id="4" creationId="{AFC57501-664F-408C-D473-3E6C35B37FEE}"/>
          </ac:spMkLst>
        </pc:spChg>
        <pc:spChg chg="add mod">
          <ac:chgData name="Mrittunjoy Guha Majumdar" userId="ac443781-2e61-4f4b-948e-ea76bfda72ec" providerId="ADAL" clId="{79EFD40B-090F-4C89-917E-53F29202D9FB}" dt="2024-02-16T08:22:39.832" v="4834" actId="1037"/>
          <ac:spMkLst>
            <pc:docMk/>
            <pc:sldMk cId="1663476635" sldId="276"/>
            <ac:spMk id="8" creationId="{56277588-DF93-1D38-13DF-C84CD1EFBE8E}"/>
          </ac:spMkLst>
        </pc:spChg>
        <pc:spChg chg="add mod">
          <ac:chgData name="Mrittunjoy Guha Majumdar" userId="ac443781-2e61-4f4b-948e-ea76bfda72ec" providerId="ADAL" clId="{79EFD40B-090F-4C89-917E-53F29202D9FB}" dt="2024-02-16T08:22:52.467" v="4835"/>
          <ac:spMkLst>
            <pc:docMk/>
            <pc:sldMk cId="1663476635" sldId="276"/>
            <ac:spMk id="9" creationId="{96A19C77-C86F-077C-60F0-3FDF8A17CBD7}"/>
          </ac:spMkLst>
        </pc:spChg>
        <pc:spChg chg="add mod">
          <ac:chgData name="Mrittunjoy Guha Majumdar" userId="ac443781-2e61-4f4b-948e-ea76bfda72ec" providerId="ADAL" clId="{79EFD40B-090F-4C89-917E-53F29202D9FB}" dt="2024-02-16T08:22:52.467" v="4835"/>
          <ac:spMkLst>
            <pc:docMk/>
            <pc:sldMk cId="1663476635" sldId="276"/>
            <ac:spMk id="10" creationId="{0AED62B4-00C7-6DEF-9B11-F55CF0054EF5}"/>
          </ac:spMkLst>
        </pc:spChg>
        <pc:spChg chg="add mod">
          <ac:chgData name="Mrittunjoy Guha Majumdar" userId="ac443781-2e61-4f4b-948e-ea76bfda72ec" providerId="ADAL" clId="{79EFD40B-090F-4C89-917E-53F29202D9FB}" dt="2024-02-16T08:22:52.467" v="4835"/>
          <ac:spMkLst>
            <pc:docMk/>
            <pc:sldMk cId="1663476635" sldId="276"/>
            <ac:spMk id="11" creationId="{A8C0BC57-7D99-D537-4C35-97CF3EC2DB11}"/>
          </ac:spMkLst>
        </pc:spChg>
        <pc:picChg chg="add mod">
          <ac:chgData name="Mrittunjoy Guha Majumdar" userId="ac443781-2e61-4f4b-948e-ea76bfda72ec" providerId="ADAL" clId="{79EFD40B-090F-4C89-917E-53F29202D9FB}" dt="2024-02-16T08:19:02.606" v="4763" actId="1440"/>
          <ac:picMkLst>
            <pc:docMk/>
            <pc:sldMk cId="1663476635" sldId="276"/>
            <ac:picMk id="3" creationId="{F95C8A5F-C2F0-3A56-649E-4A67CFDE432A}"/>
          </ac:picMkLst>
        </pc:picChg>
        <pc:picChg chg="add mod">
          <ac:chgData name="Mrittunjoy Guha Majumdar" userId="ac443781-2e61-4f4b-948e-ea76bfda72ec" providerId="ADAL" clId="{79EFD40B-090F-4C89-917E-53F29202D9FB}" dt="2024-02-16T08:21:48.926" v="4794" actId="1076"/>
          <ac:picMkLst>
            <pc:docMk/>
            <pc:sldMk cId="1663476635" sldId="276"/>
            <ac:picMk id="6" creationId="{3E6BED61-F42C-D655-478E-5B2D2BE52500}"/>
          </ac:picMkLst>
        </pc:picChg>
      </pc:sldChg>
      <pc:sldChg chg="del">
        <pc:chgData name="Mrittunjoy Guha Majumdar" userId="ac443781-2e61-4f4b-948e-ea76bfda72ec" providerId="ADAL" clId="{79EFD40B-090F-4C89-917E-53F29202D9FB}" dt="2024-02-13T06:39:52.287" v="2" actId="47"/>
        <pc:sldMkLst>
          <pc:docMk/>
          <pc:sldMk cId="3056499447" sldId="277"/>
        </pc:sldMkLst>
      </pc:sldChg>
      <pc:sldChg chg="del">
        <pc:chgData name="Mrittunjoy Guha Majumdar" userId="ac443781-2e61-4f4b-948e-ea76bfda72ec" providerId="ADAL" clId="{79EFD40B-090F-4C89-917E-53F29202D9FB}" dt="2024-02-13T06:39:52.287" v="2" actId="47"/>
        <pc:sldMkLst>
          <pc:docMk/>
          <pc:sldMk cId="1517980378" sldId="278"/>
        </pc:sldMkLst>
      </pc:sldChg>
      <pc:sldChg chg="del">
        <pc:chgData name="Mrittunjoy Guha Majumdar" userId="ac443781-2e61-4f4b-948e-ea76bfda72ec" providerId="ADAL" clId="{79EFD40B-090F-4C89-917E-53F29202D9FB}" dt="2024-02-13T06:39:52.287" v="2" actId="47"/>
        <pc:sldMkLst>
          <pc:docMk/>
          <pc:sldMk cId="1007216769" sldId="279"/>
        </pc:sldMkLst>
      </pc:sldChg>
      <pc:sldChg chg="del">
        <pc:chgData name="Mrittunjoy Guha Majumdar" userId="ac443781-2e61-4f4b-948e-ea76bfda72ec" providerId="ADAL" clId="{79EFD40B-090F-4C89-917E-53F29202D9FB}" dt="2024-02-13T06:39:52.287" v="2" actId="47"/>
        <pc:sldMkLst>
          <pc:docMk/>
          <pc:sldMk cId="212296283" sldId="280"/>
        </pc:sldMkLst>
      </pc:sldChg>
      <pc:sldChg chg="del">
        <pc:chgData name="Mrittunjoy Guha Majumdar" userId="ac443781-2e61-4f4b-948e-ea76bfda72ec" providerId="ADAL" clId="{79EFD40B-090F-4C89-917E-53F29202D9FB}" dt="2024-02-13T06:39:52.287" v="2" actId="47"/>
        <pc:sldMkLst>
          <pc:docMk/>
          <pc:sldMk cId="3033203121" sldId="28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2/13/2024</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493866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2/13/2024</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409984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2/13/2024</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458037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2/13/2024</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458314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2/13/2024</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347143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2/13/2024</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2301530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2/13/2024</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37843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2/13/2024</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893385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2/13/2024</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305567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2/13/2024</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569513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2/13/2024</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214460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2/13/2024</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9350843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microsoft.com/office/2007/relationships/hdphoto" Target="../media/hdphoto8.wdp"/><Relationship Id="rId3" Type="http://schemas.openxmlformats.org/officeDocument/2006/relationships/image" Target="../media/image3.png"/><Relationship Id="rId7"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 Id="rId6" Type="http://schemas.microsoft.com/office/2007/relationships/hdphoto" Target="../media/hdphoto7.wdp"/><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png"/><Relationship Id="rId7"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 Id="rId6" Type="http://schemas.microsoft.com/office/2007/relationships/hdphoto" Target="../media/hdphoto9.wdp"/><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34.png"/><Relationship Id="rId1" Type="http://schemas.openxmlformats.org/officeDocument/2006/relationships/slideLayout" Target="../slideLayouts/slideLayout7.xml"/><Relationship Id="rId6" Type="http://schemas.microsoft.com/office/2007/relationships/hdphoto" Target="../media/hdphoto11.wdp"/><Relationship Id="rId5" Type="http://schemas.openxmlformats.org/officeDocument/2006/relationships/image" Target="../media/image36.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40.png"/><Relationship Id="rId5" Type="http://schemas.microsoft.com/office/2007/relationships/hdphoto" Target="../media/hdphoto13.wdp"/><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9.png"/><Relationship Id="rId5" Type="http://schemas.microsoft.com/office/2007/relationships/hdphoto" Target="../media/hdphoto4.wdp"/><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microsoft.com/office/2007/relationships/hdphoto" Target="../media/hdphoto5.wdp"/><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E5A640-EAE1-4D48-2625-6F78EB3EC66A}"/>
              </a:ext>
            </a:extLst>
          </p:cNvPr>
          <p:cNvSpPr>
            <a:spLocks noGrp="1"/>
          </p:cNvSpPr>
          <p:nvPr>
            <p:ph type="ctrTitle"/>
          </p:nvPr>
        </p:nvSpPr>
        <p:spPr>
          <a:xfrm>
            <a:off x="6047980" y="1030407"/>
            <a:ext cx="5068121" cy="2774678"/>
          </a:xfrm>
        </p:spPr>
        <p:txBody>
          <a:bodyPr anchor="ctr">
            <a:normAutofit/>
          </a:bodyPr>
          <a:lstStyle/>
          <a:p>
            <a:r>
              <a:rPr lang="en-IN" sz="3600" dirty="0">
                <a:latin typeface="Abadi Extra Light" panose="020B0204020104020204" pitchFamily="34" charset="0"/>
              </a:rPr>
              <a:t>Introduction to </a:t>
            </a:r>
            <a:br>
              <a:rPr lang="en-IN" sz="3600" dirty="0">
                <a:latin typeface="Abadi Extra Light" panose="020B0204020104020204" pitchFamily="34" charset="0"/>
              </a:rPr>
            </a:br>
            <a:r>
              <a:rPr lang="en-IN" dirty="0">
                <a:solidFill>
                  <a:srgbClr val="3A6B9A"/>
                </a:solidFill>
                <a:latin typeface="Abadi Extra Light" panose="020B0204020104020204" pitchFamily="34" charset="0"/>
              </a:rPr>
              <a:t>MATLAB</a:t>
            </a:r>
            <a:r>
              <a:rPr lang="en-IN" sz="4400" dirty="0">
                <a:latin typeface="Abadi Extra Light" panose="020B0204020104020204" pitchFamily="34" charset="0"/>
              </a:rPr>
              <a:t> </a:t>
            </a:r>
            <a:r>
              <a:rPr lang="en-IN" sz="3800" dirty="0">
                <a:solidFill>
                  <a:srgbClr val="56A97F"/>
                </a:solidFill>
                <a:latin typeface="Abadi Extra Light" panose="020B0204020104020204" pitchFamily="34" charset="0"/>
              </a:rPr>
              <a:t>Programming</a:t>
            </a:r>
          </a:p>
        </p:txBody>
      </p:sp>
      <p:sp>
        <p:nvSpPr>
          <p:cNvPr id="3" name="Subtitle 2">
            <a:extLst>
              <a:ext uri="{FF2B5EF4-FFF2-40B4-BE49-F238E27FC236}">
                <a16:creationId xmlns:a16="http://schemas.microsoft.com/office/drawing/2014/main" id="{284FE2DC-C23E-84F4-B73A-02324B045CF5}"/>
              </a:ext>
            </a:extLst>
          </p:cNvPr>
          <p:cNvSpPr>
            <a:spLocks noGrp="1"/>
          </p:cNvSpPr>
          <p:nvPr>
            <p:ph type="subTitle" idx="1"/>
          </p:nvPr>
        </p:nvSpPr>
        <p:spPr>
          <a:xfrm>
            <a:off x="6047980" y="3805085"/>
            <a:ext cx="5068121" cy="2359741"/>
          </a:xfrm>
        </p:spPr>
        <p:txBody>
          <a:bodyPr>
            <a:normAutofit/>
          </a:bodyPr>
          <a:lstStyle/>
          <a:p>
            <a:r>
              <a:rPr lang="en-IN" sz="2800" dirty="0">
                <a:solidFill>
                  <a:srgbClr val="3A6B9A"/>
                </a:solidFill>
                <a:latin typeface="Abadi Extra Light" panose="020B0204020104020204" pitchFamily="34" charset="0"/>
              </a:rPr>
              <a:t>Lecture 2</a:t>
            </a:r>
          </a:p>
          <a:p>
            <a:endParaRPr lang="en-IN" sz="2800" dirty="0">
              <a:solidFill>
                <a:srgbClr val="3A6B9A"/>
              </a:solidFill>
              <a:latin typeface="Abadi Extra Light" panose="020B0204020104020204" pitchFamily="34" charset="0"/>
            </a:endParaRPr>
          </a:p>
          <a:p>
            <a:endParaRPr lang="en-IN" sz="800" dirty="0">
              <a:latin typeface="Abadi Extra Light" panose="020B0204020104020204" pitchFamily="34" charset="0"/>
            </a:endParaRPr>
          </a:p>
          <a:p>
            <a:r>
              <a:rPr lang="en-IN" dirty="0" err="1">
                <a:latin typeface="Abadi Extra Light" panose="020B0204020104020204" pitchFamily="34" charset="0"/>
              </a:rPr>
              <a:t>Dr.</a:t>
            </a:r>
            <a:r>
              <a:rPr lang="en-IN" dirty="0">
                <a:latin typeface="Abadi Extra Light" panose="020B0204020104020204" pitchFamily="34" charset="0"/>
              </a:rPr>
              <a:t> Mrittunjoy Guha Majumdar</a:t>
            </a:r>
          </a:p>
          <a:p>
            <a:r>
              <a:rPr lang="en-IN" dirty="0">
                <a:latin typeface="Abadi Extra Light" panose="020B0204020104020204" pitchFamily="34" charset="0"/>
              </a:rPr>
              <a:t>UPES Dehradun</a:t>
            </a:r>
          </a:p>
        </p:txBody>
      </p:sp>
      <p:pic>
        <p:nvPicPr>
          <p:cNvPr id="4" name="Picture 3" descr="Cloudy oil paint art">
            <a:extLst>
              <a:ext uri="{FF2B5EF4-FFF2-40B4-BE49-F238E27FC236}">
                <a16:creationId xmlns:a16="http://schemas.microsoft.com/office/drawing/2014/main" id="{BB4EA277-D552-6605-A526-450B0EBA8B36}"/>
              </a:ext>
            </a:extLst>
          </p:cNvPr>
          <p:cNvPicPr>
            <a:picLocks noChangeAspect="1"/>
          </p:cNvPicPr>
          <p:nvPr/>
        </p:nvPicPr>
        <p:blipFill rotWithShape="1">
          <a:blip r:embed="rId2"/>
          <a:srcRect r="47396" b="-1"/>
          <a:stretch/>
        </p:blipFill>
        <p:spPr>
          <a:xfrm>
            <a:off x="20" y="10"/>
            <a:ext cx="5404493" cy="6857990"/>
          </a:xfrm>
          <a:prstGeom prst="rect">
            <a:avLst/>
          </a:prstGeom>
        </p:spPr>
      </p:pic>
      <p:pic>
        <p:nvPicPr>
          <p:cNvPr id="1026" name="Picture 2" descr="MATLAB Logo, symbol, meaning, history, PNG, brand">
            <a:extLst>
              <a:ext uri="{FF2B5EF4-FFF2-40B4-BE49-F238E27FC236}">
                <a16:creationId xmlns:a16="http://schemas.microsoft.com/office/drawing/2014/main" id="{99FCBF67-3749-35E5-FAFF-88FEBC9FD8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6084" y="-21572"/>
            <a:ext cx="1275748" cy="71760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PES Logo (University of Petroleum and Energy Studies) | University ...">
            <a:extLst>
              <a:ext uri="{FF2B5EF4-FFF2-40B4-BE49-F238E27FC236}">
                <a16:creationId xmlns:a16="http://schemas.microsoft.com/office/drawing/2014/main" id="{BF233A39-7542-55EF-758A-091F9C8B01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9979" y="224746"/>
            <a:ext cx="1233874" cy="290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5099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9B7935-E8A5-8C4A-3781-1F08D43FBF17}"/>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944FB81E-D5FB-52F2-67E6-0687FAEE5D06}"/>
              </a:ext>
            </a:extLst>
          </p:cNvPr>
          <p:cNvSpPr/>
          <p:nvPr/>
        </p:nvSpPr>
        <p:spPr>
          <a:xfrm>
            <a:off x="11440517" y="6213917"/>
            <a:ext cx="700585" cy="709863"/>
          </a:xfrm>
          <a:prstGeom prst="rect">
            <a:avLst/>
          </a:prstGeom>
          <a:solidFill>
            <a:srgbClr val="3A6B9A"/>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B09BCA1-E1A8-A5DE-5A92-580AC5AB8DF9}"/>
              </a:ext>
            </a:extLst>
          </p:cNvPr>
          <p:cNvSpPr>
            <a:spLocks noGrp="1"/>
          </p:cNvSpPr>
          <p:nvPr>
            <p:ph type="title"/>
          </p:nvPr>
        </p:nvSpPr>
        <p:spPr>
          <a:xfrm>
            <a:off x="1031429" y="883727"/>
            <a:ext cx="6189406" cy="782844"/>
          </a:xfrm>
        </p:spPr>
        <p:txBody>
          <a:bodyPr>
            <a:normAutofit/>
          </a:bodyPr>
          <a:lstStyle/>
          <a:p>
            <a:r>
              <a:rPr lang="en-US" sz="4000" dirty="0">
                <a:solidFill>
                  <a:srgbClr val="56A97F"/>
                </a:solidFill>
                <a:latin typeface="Abadi Extra Light" panose="020B0204020104020204" pitchFamily="34" charset="0"/>
              </a:rPr>
              <a:t>Types of </a:t>
            </a:r>
            <a:r>
              <a:rPr lang="en-US" sz="4000" dirty="0">
                <a:solidFill>
                  <a:srgbClr val="3A6B9A"/>
                </a:solidFill>
                <a:latin typeface="Abadi Extra Light" panose="020B0204020104020204" pitchFamily="34" charset="0"/>
              </a:rPr>
              <a:t>Variables</a:t>
            </a:r>
            <a:r>
              <a:rPr lang="en-US" sz="4000" dirty="0">
                <a:solidFill>
                  <a:srgbClr val="56A97F"/>
                </a:solidFill>
                <a:latin typeface="Abadi Extra Light" panose="020B0204020104020204" pitchFamily="34" charset="0"/>
              </a:rPr>
              <a:t> </a:t>
            </a:r>
            <a:endParaRPr lang="en-IN" sz="4000" dirty="0">
              <a:solidFill>
                <a:srgbClr val="3A6B9A"/>
              </a:solidFill>
              <a:latin typeface="Abadi Extra Light" panose="020B0204020104020204" pitchFamily="34" charset="0"/>
            </a:endParaRPr>
          </a:p>
        </p:txBody>
      </p:sp>
      <p:pic>
        <p:nvPicPr>
          <p:cNvPr id="7" name="Picture 2" descr="MATLAB Logo, symbol, meaning, history, PNG, brand">
            <a:extLst>
              <a:ext uri="{FF2B5EF4-FFF2-40B4-BE49-F238E27FC236}">
                <a16:creationId xmlns:a16="http://schemas.microsoft.com/office/drawing/2014/main" id="{3C7A8402-97B3-2109-33DE-DCDF17D891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6084" y="-21572"/>
            <a:ext cx="1275748" cy="71760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UPES Logo (University of Petroleum and Energy Studies) | University ...">
            <a:extLst>
              <a:ext uri="{FF2B5EF4-FFF2-40B4-BE49-F238E27FC236}">
                <a16:creationId xmlns:a16="http://schemas.microsoft.com/office/drawing/2014/main" id="{FE5E818B-94AA-E49B-2B76-E5CE48DE91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9979" y="224746"/>
            <a:ext cx="1233874" cy="29045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C78B8EC4-519F-92E3-B4AF-49505894C21A}"/>
              </a:ext>
            </a:extLst>
          </p:cNvPr>
          <p:cNvSpPr/>
          <p:nvPr/>
        </p:nvSpPr>
        <p:spPr>
          <a:xfrm>
            <a:off x="11491414" y="6148137"/>
            <a:ext cx="700585" cy="709863"/>
          </a:xfrm>
          <a:prstGeom prst="rect">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A88ACC4F-5DAC-E6AF-3CCE-18F83BC4884B}"/>
              </a:ext>
            </a:extLst>
          </p:cNvPr>
          <p:cNvSpPr txBox="1"/>
          <p:nvPr/>
        </p:nvSpPr>
        <p:spPr>
          <a:xfrm>
            <a:off x="11451036" y="6213917"/>
            <a:ext cx="775085" cy="584775"/>
          </a:xfrm>
          <a:prstGeom prst="rect">
            <a:avLst/>
          </a:prstGeom>
          <a:noFill/>
        </p:spPr>
        <p:txBody>
          <a:bodyPr wrap="square" rtlCol="0">
            <a:spAutoFit/>
          </a:bodyPr>
          <a:lstStyle/>
          <a:p>
            <a:pPr algn="ctr"/>
            <a:r>
              <a:rPr lang="en-IN" dirty="0">
                <a:solidFill>
                  <a:schemeClr val="bg1"/>
                </a:solidFill>
                <a:effectLst>
                  <a:outerShdw blurRad="63500" sx="102000" sy="102000" algn="ctr" rotWithShape="0">
                    <a:prstClr val="black">
                      <a:alpha val="40000"/>
                    </a:prstClr>
                  </a:outerShdw>
                </a:effectLst>
                <a:latin typeface="Ink Free" panose="03080402000500000000" pitchFamily="66" charset="0"/>
              </a:rPr>
              <a:t>MGM</a:t>
            </a:r>
          </a:p>
          <a:p>
            <a:pPr algn="ctr"/>
            <a:r>
              <a:rPr lang="en-IN" sz="700" dirty="0" err="1">
                <a:solidFill>
                  <a:schemeClr val="bg1"/>
                </a:solidFill>
                <a:effectLst>
                  <a:outerShdw blurRad="63500" sx="102000" sy="102000" algn="ctr" rotWithShape="0">
                    <a:prstClr val="black">
                      <a:alpha val="40000"/>
                    </a:prstClr>
                  </a:outerShdw>
                </a:effectLst>
                <a:latin typeface="Abadi Extra Light" panose="020B0204020104020204" pitchFamily="34" charset="0"/>
              </a:rPr>
              <a:t>Dr.</a:t>
            </a: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 Mrittunjoy </a:t>
            </a:r>
          </a:p>
          <a:p>
            <a:pPr algn="ct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Guha Majumdar</a:t>
            </a:r>
          </a:p>
        </p:txBody>
      </p:sp>
      <mc:AlternateContent xmlns:mc="http://schemas.openxmlformats.org/markup-compatibility/2006">
        <mc:Choice xmlns:a14="http://schemas.microsoft.com/office/drawing/2010/main" Requires="a14">
          <p:sp>
            <p:nvSpPr>
              <p:cNvPr id="12" name="Content Placeholder 11">
                <a:extLst>
                  <a:ext uri="{FF2B5EF4-FFF2-40B4-BE49-F238E27FC236}">
                    <a16:creationId xmlns:a16="http://schemas.microsoft.com/office/drawing/2014/main" id="{0D51CF90-C8EA-467C-78FC-B27C9834471B}"/>
                  </a:ext>
                </a:extLst>
              </p:cNvPr>
              <p:cNvSpPr>
                <a:spLocks noGrp="1"/>
              </p:cNvSpPr>
              <p:nvPr>
                <p:ph idx="1"/>
              </p:nvPr>
            </p:nvSpPr>
            <p:spPr>
              <a:xfrm>
                <a:off x="1115554" y="1415535"/>
                <a:ext cx="9526278" cy="4896464"/>
              </a:xfrm>
            </p:spPr>
            <p:txBody>
              <a:bodyPr>
                <a:noAutofit/>
              </a:bodyPr>
              <a:lstStyle/>
              <a:p>
                <a:pPr marL="0" marR="0" lvl="0" indent="0" algn="l" defTabSz="914400" rtl="0" eaLnBrk="0" fontAlgn="base" latinLnBrk="0" hangingPunct="0">
                  <a:lnSpc>
                    <a:spcPct val="100000"/>
                  </a:lnSpc>
                  <a:spcBef>
                    <a:spcPct val="0"/>
                  </a:spcBef>
                  <a:spcAft>
                    <a:spcPct val="0"/>
                  </a:spcAft>
                  <a:buClrTx/>
                  <a:buSzTx/>
                  <a:buNone/>
                  <a:tabLst/>
                </a:pPr>
                <a:endParaRPr lang="en-US" altLang="en-US" sz="1200" dirty="0">
                  <a:latin typeface="Abadi Extra Light" panose="020B0204020104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200" dirty="0">
                    <a:latin typeface="Amasis MT Pro Medium" panose="02040604050005020304" pitchFamily="18" charset="0"/>
                  </a:rPr>
                  <a:t>Global Variables. </a:t>
                </a:r>
                <a:r>
                  <a:rPr lang="en-US" altLang="en-US" sz="1200" dirty="0">
                    <a:latin typeface="Abadi Extra Light" panose="020B0204020104020204" pitchFamily="34" charset="0"/>
                  </a:rPr>
                  <a:t>Global variables in MATLAB are accessible from any function or script in the current MATLAB session. They are defined outside of any function using the global keyword and can be accessed and modified by any part of the code.</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200" dirty="0">
                  <a:latin typeface="Abadi Extra Light" panose="020B0204020104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200" dirty="0">
                    <a:latin typeface="Amasis MT Pro Medium" panose="02040604050005020304" pitchFamily="18" charset="0"/>
                  </a:rPr>
                  <a:t>Local Variables. </a:t>
                </a:r>
                <a:r>
                  <a:rPr lang="en-US" altLang="en-US" sz="1200" dirty="0">
                    <a:latin typeface="Abadi Extra Light" panose="020B0204020104020204" pitchFamily="34" charset="0"/>
                  </a:rPr>
                  <a:t>Local variables in MATLAB are only accessible within the scope of the function or script where they are defined. They are typically defined within a function using standard variable assignment.</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200" dirty="0">
                  <a:latin typeface="Abadi Extra Light" panose="020B0204020104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200" dirty="0">
                    <a:latin typeface="Amasis MT Pro Medium" panose="02040604050005020304" pitchFamily="18" charset="0"/>
                  </a:rPr>
                  <a:t>Scope.</a:t>
                </a:r>
                <a:r>
                  <a:rPr lang="en-US" altLang="en-US" sz="1200" dirty="0">
                    <a:latin typeface="Abadi Extra Light" panose="020B0204020104020204" pitchFamily="34" charset="0"/>
                  </a:rPr>
                  <a:t> Global variables have a global scope, meaning they can be accessed and modified from anywhere in the MATLAB environment. Local variables have a local scope, meaning they are only accessible within the function or script where they are declared.</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200" dirty="0">
                  <a:latin typeface="Abadi Extra Light" panose="020B0204020104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200" dirty="0">
                    <a:latin typeface="Abadi Extra Light" panose="020B0204020104020204" pitchFamily="34" charset="0"/>
                  </a:rPr>
                  <a:t>While global variables can be convenient, it's generally considered good practice to minimize their use. Excessive use of global variables can lead to code that is difficult to debug, maintain, and understand.</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200" dirty="0">
                  <a:latin typeface="Abadi Extra Light" panose="020B0204020104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200" dirty="0">
                    <a:latin typeface="Amasis MT Pro Medium" panose="02040604050005020304" pitchFamily="18" charset="0"/>
                  </a:rPr>
                  <a:t>Creating Global Variables in MATLAB. </a:t>
                </a:r>
                <a:r>
                  <a:rPr lang="en-US" altLang="en-US" sz="1200" dirty="0">
                    <a:latin typeface="Abadi Extra Light" panose="020B0204020104020204" pitchFamily="34" charset="0"/>
                  </a:rPr>
                  <a:t>To create a global variable in MATLAB, use the global keyword followed by the variable name, both in the global workspace and within any functions where you want to access the variable. For example, to create a global variable named </a:t>
                </a:r>
                <a14:m>
                  <m:oMath xmlns:m="http://schemas.openxmlformats.org/officeDocument/2006/math">
                    <m:r>
                      <m:rPr>
                        <m:sty m:val="p"/>
                      </m:rPr>
                      <a:rPr lang="en-US" altLang="en-US" sz="1200" i="0" dirty="0" smtClean="0">
                        <a:latin typeface="Cambria Math" panose="02040503050406030204" pitchFamily="18" charset="0"/>
                      </a:rPr>
                      <m:t>globalVar</m:t>
                    </m:r>
                  </m:oMath>
                </a14:m>
                <a:r>
                  <a:rPr lang="en-US" altLang="en-US" sz="1200" dirty="0">
                    <a:latin typeface="Abadi Extra Light" panose="020B0204020104020204" pitchFamily="34" charset="0"/>
                  </a:rPr>
                  <a:t>, use: </a:t>
                </a:r>
                <a14:m>
                  <m:oMath xmlns:m="http://schemas.openxmlformats.org/officeDocument/2006/math">
                    <m:r>
                      <m:rPr>
                        <m:sty m:val="p"/>
                      </m:rPr>
                      <a:rPr lang="en-US" altLang="en-US" sz="1200" i="0" dirty="0" smtClean="0">
                        <a:latin typeface="Cambria Math" panose="02040503050406030204" pitchFamily="18" charset="0"/>
                      </a:rPr>
                      <m:t>global</m:t>
                    </m:r>
                    <m:r>
                      <a:rPr lang="en-US" altLang="en-US" sz="1200" i="0" dirty="0" smtClean="0">
                        <a:latin typeface="Cambria Math" panose="02040503050406030204" pitchFamily="18" charset="0"/>
                      </a:rPr>
                      <m:t> </m:t>
                    </m:r>
                    <m:r>
                      <m:rPr>
                        <m:sty m:val="p"/>
                      </m:rPr>
                      <a:rPr lang="en-US" altLang="en-US" sz="1200" i="0" dirty="0" err="1" smtClean="0">
                        <a:latin typeface="Cambria Math" panose="02040503050406030204" pitchFamily="18" charset="0"/>
                      </a:rPr>
                      <m:t>globalVar</m:t>
                    </m:r>
                  </m:oMath>
                </a14:m>
                <a:endParaRPr lang="en-US" altLang="en-US" sz="1200" dirty="0">
                  <a:latin typeface="Abadi Extra Light" panose="020B0204020104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200" dirty="0">
                  <a:latin typeface="Abadi Extra Light" panose="020B0204020104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200" dirty="0">
                    <a:latin typeface="Amasis MT Pro Medium" panose="02040604050005020304" pitchFamily="18" charset="0"/>
                  </a:rPr>
                  <a:t>Accessing Global Variables. </a:t>
                </a:r>
                <a:r>
                  <a:rPr lang="en-US" altLang="en-US" sz="1200" dirty="0">
                    <a:latin typeface="Abadi Extra Light" panose="020B0204020104020204" pitchFamily="34" charset="0"/>
                  </a:rPr>
                  <a:t>To access a global variable within a function, you need to declare it as global within that function using the global keyword. After declaring the variable as global, you can use it like any other variable within the function.</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200" dirty="0">
                  <a:latin typeface="Abadi Extra Light" panose="020B0204020104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200" dirty="0">
                    <a:latin typeface="Amasis MT Pro Medium" panose="02040604050005020304" pitchFamily="18" charset="0"/>
                  </a:rPr>
                  <a:t>Modifying Global Variables. </a:t>
                </a:r>
                <a:r>
                  <a:rPr lang="en-US" altLang="en-US" sz="1200" dirty="0">
                    <a:latin typeface="Abadi Extra Light" panose="020B0204020104020204" pitchFamily="34" charset="0"/>
                  </a:rPr>
                  <a:t>Global variables can be modified from any part of the code that has access to them, which can lead to unintended consequences if not managed carefully. When modifying global variables, ensure proper synchronization and handling to avoid race conditions and data corruption.</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200" dirty="0">
                  <a:latin typeface="Abadi Extra Light" panose="020B0204020104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200" dirty="0">
                    <a:latin typeface="Amasis MT Pro Medium" panose="02040604050005020304" pitchFamily="18" charset="0"/>
                  </a:rPr>
                  <a:t>Best Practices</a:t>
                </a:r>
              </a:p>
              <a:p>
                <a:pPr marL="628650" marR="0" lvl="1" indent="-171450" algn="l" defTabSz="914400" rtl="0" eaLnBrk="0" fontAlgn="base" latinLnBrk="0" hangingPunct="0">
                  <a:lnSpc>
                    <a:spcPct val="100000"/>
                  </a:lnSpc>
                  <a:spcBef>
                    <a:spcPct val="0"/>
                  </a:spcBef>
                  <a:spcAft>
                    <a:spcPct val="0"/>
                  </a:spcAft>
                  <a:buClr>
                    <a:srgbClr val="56A97F"/>
                  </a:buClr>
                  <a:buSzTx/>
                  <a:buFont typeface="Abadi Extra Light" panose="020B0204020104020204" pitchFamily="34" charset="0"/>
                  <a:buChar char="+"/>
                  <a:tabLst/>
                </a:pPr>
                <a:r>
                  <a:rPr lang="en-US" altLang="en-US" sz="1200" dirty="0">
                    <a:latin typeface="Abadi Extra Light" panose="020B0204020104020204" pitchFamily="34" charset="0"/>
                  </a:rPr>
                  <a:t>Minimize the use of global variables whenever possible.</a:t>
                </a:r>
              </a:p>
              <a:p>
                <a:pPr marL="628650" marR="0" lvl="1" indent="-171450" algn="l" defTabSz="914400" rtl="0" eaLnBrk="0" fontAlgn="base" latinLnBrk="0" hangingPunct="0">
                  <a:lnSpc>
                    <a:spcPct val="100000"/>
                  </a:lnSpc>
                  <a:spcBef>
                    <a:spcPct val="0"/>
                  </a:spcBef>
                  <a:spcAft>
                    <a:spcPct val="0"/>
                  </a:spcAft>
                  <a:buClr>
                    <a:srgbClr val="56A97F"/>
                  </a:buClr>
                  <a:buSzTx/>
                  <a:buFont typeface="Abadi Extra Light" panose="020B0204020104020204" pitchFamily="34" charset="0"/>
                  <a:buChar char="+"/>
                  <a:tabLst/>
                </a:pPr>
                <a:r>
                  <a:rPr lang="en-US" altLang="en-US" sz="1200" dirty="0">
                    <a:latin typeface="Abadi Extra Light" panose="020B0204020104020204" pitchFamily="34" charset="0"/>
                  </a:rPr>
                  <a:t>Use function inputs and outputs to pass data between functions instead of relying on global variables.</a:t>
                </a:r>
              </a:p>
              <a:p>
                <a:pPr marL="628650" marR="0" lvl="1" indent="-171450" algn="l" defTabSz="914400" rtl="0" eaLnBrk="0" fontAlgn="base" latinLnBrk="0" hangingPunct="0">
                  <a:lnSpc>
                    <a:spcPct val="100000"/>
                  </a:lnSpc>
                  <a:spcBef>
                    <a:spcPct val="0"/>
                  </a:spcBef>
                  <a:spcAft>
                    <a:spcPct val="0"/>
                  </a:spcAft>
                  <a:buClr>
                    <a:srgbClr val="56A97F"/>
                  </a:buClr>
                  <a:buSzTx/>
                  <a:buFont typeface="Abadi Extra Light" panose="020B0204020104020204" pitchFamily="34" charset="0"/>
                  <a:buChar char="+"/>
                  <a:tabLst/>
                </a:pPr>
                <a:r>
                  <a:rPr lang="en-US" altLang="en-US" sz="1200" dirty="0">
                    <a:latin typeface="Abadi Extra Light" panose="020B0204020104020204" pitchFamily="34" charset="0"/>
                  </a:rPr>
                  <a:t>If global variables are necessary, use them sparingly and document their usage clearly to aid understanding and maintainability of the code.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latin typeface="Abadi Extra Light" panose="020B0204020104020204" pitchFamily="34" charset="0"/>
                </a:endParaRPr>
              </a:p>
              <a:p>
                <a:endParaRPr lang="en-IN" sz="1200" dirty="0">
                  <a:latin typeface="Abadi Extra Light" panose="020B0204020104020204" pitchFamily="34" charset="0"/>
                </a:endParaRPr>
              </a:p>
            </p:txBody>
          </p:sp>
        </mc:Choice>
        <mc:Fallback>
          <p:sp>
            <p:nvSpPr>
              <p:cNvPr id="12" name="Content Placeholder 11">
                <a:extLst>
                  <a:ext uri="{FF2B5EF4-FFF2-40B4-BE49-F238E27FC236}">
                    <a16:creationId xmlns:a16="http://schemas.microsoft.com/office/drawing/2014/main" id="{0D51CF90-C8EA-467C-78FC-B27C9834471B}"/>
                  </a:ext>
                </a:extLst>
              </p:cNvPr>
              <p:cNvSpPr>
                <a:spLocks noGrp="1" noRot="1" noChangeAspect="1" noMove="1" noResize="1" noEditPoints="1" noAdjustHandles="1" noChangeArrowheads="1" noChangeShapeType="1" noTextEdit="1"/>
              </p:cNvSpPr>
              <p:nvPr>
                <p:ph idx="1"/>
              </p:nvPr>
            </p:nvSpPr>
            <p:spPr>
              <a:xfrm>
                <a:off x="1115554" y="1415535"/>
                <a:ext cx="9526278" cy="4896464"/>
              </a:xfrm>
              <a:blipFill>
                <a:blip r:embed="rId4"/>
                <a:stretch>
                  <a:fillRect l="-64" b="-7472"/>
                </a:stretch>
              </a:blipFill>
            </p:spPr>
            <p:txBody>
              <a:bodyPr/>
              <a:lstStyle/>
              <a:p>
                <a:r>
                  <a:rPr lang="en-IN">
                    <a:noFill/>
                  </a:rPr>
                  <a:t> </a:t>
                </a:r>
              </a:p>
            </p:txBody>
          </p:sp>
        </mc:Fallback>
      </mc:AlternateContent>
      <p:sp>
        <p:nvSpPr>
          <p:cNvPr id="3" name="Rectangle 1">
            <a:extLst>
              <a:ext uri="{FF2B5EF4-FFF2-40B4-BE49-F238E27FC236}">
                <a16:creationId xmlns:a16="http://schemas.microsoft.com/office/drawing/2014/main" id="{273A39EC-61C2-6A38-93EE-191932531DEF}"/>
              </a:ext>
            </a:extLst>
          </p:cNvPr>
          <p:cNvSpPr>
            <a:spLocks noChangeArrowheads="1"/>
          </p:cNvSpPr>
          <p:nvPr/>
        </p:nvSpPr>
        <p:spPr bwMode="auto">
          <a:xfrm>
            <a:off x="0" y="-338801"/>
            <a:ext cx="65" cy="6776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p:txBody>
      </p:sp>
    </p:spTree>
    <p:extLst>
      <p:ext uri="{BB962C8B-B14F-4D97-AF65-F5344CB8AC3E}">
        <p14:creationId xmlns:p14="http://schemas.microsoft.com/office/powerpoint/2010/main" val="2277891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DAF9A7-C374-83D2-54D1-FE7AEA56579C}"/>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B05A38AE-327E-3EE1-B4F1-C27BC89B80F8}"/>
              </a:ext>
            </a:extLst>
          </p:cNvPr>
          <p:cNvSpPr/>
          <p:nvPr/>
        </p:nvSpPr>
        <p:spPr>
          <a:xfrm>
            <a:off x="11440517" y="6213917"/>
            <a:ext cx="700585" cy="709863"/>
          </a:xfrm>
          <a:prstGeom prst="rect">
            <a:avLst/>
          </a:prstGeom>
          <a:solidFill>
            <a:srgbClr val="3A6B9A"/>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8501721-D08B-14B0-7713-59CF9FEB0A64}"/>
              </a:ext>
            </a:extLst>
          </p:cNvPr>
          <p:cNvSpPr>
            <a:spLocks noGrp="1"/>
          </p:cNvSpPr>
          <p:nvPr>
            <p:ph type="title"/>
          </p:nvPr>
        </p:nvSpPr>
        <p:spPr>
          <a:xfrm>
            <a:off x="873282" y="759898"/>
            <a:ext cx="9768550" cy="782844"/>
          </a:xfrm>
        </p:spPr>
        <p:txBody>
          <a:bodyPr>
            <a:normAutofit/>
          </a:bodyPr>
          <a:lstStyle/>
          <a:p>
            <a:r>
              <a:rPr lang="en-US" sz="4000" dirty="0">
                <a:solidFill>
                  <a:srgbClr val="56A97F"/>
                </a:solidFill>
                <a:latin typeface="Abadi Extra Light" panose="020B0204020104020204" pitchFamily="34" charset="0"/>
              </a:rPr>
              <a:t>Input and Output Commands in </a:t>
            </a:r>
            <a:r>
              <a:rPr lang="en-US" sz="4000" dirty="0">
                <a:solidFill>
                  <a:srgbClr val="3A6B9A"/>
                </a:solidFill>
                <a:latin typeface="Abadi Extra Light" panose="020B0204020104020204" pitchFamily="34" charset="0"/>
              </a:rPr>
              <a:t>MATLAB</a:t>
            </a:r>
            <a:r>
              <a:rPr lang="en-US" sz="4000" dirty="0">
                <a:solidFill>
                  <a:srgbClr val="56A97F"/>
                </a:solidFill>
                <a:latin typeface="Abadi Extra Light" panose="020B0204020104020204" pitchFamily="34" charset="0"/>
              </a:rPr>
              <a:t> </a:t>
            </a:r>
            <a:endParaRPr lang="en-IN" sz="4000" dirty="0">
              <a:solidFill>
                <a:srgbClr val="3A6B9A"/>
              </a:solidFill>
              <a:latin typeface="Abadi Extra Light" panose="020B0204020104020204" pitchFamily="34" charset="0"/>
            </a:endParaRPr>
          </a:p>
        </p:txBody>
      </p:sp>
      <p:pic>
        <p:nvPicPr>
          <p:cNvPr id="7" name="Picture 2" descr="MATLAB Logo, symbol, meaning, history, PNG, brand">
            <a:extLst>
              <a:ext uri="{FF2B5EF4-FFF2-40B4-BE49-F238E27FC236}">
                <a16:creationId xmlns:a16="http://schemas.microsoft.com/office/drawing/2014/main" id="{0DEFF85F-BB47-5C89-EBD6-F3C5B45400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6084" y="-21572"/>
            <a:ext cx="1275748" cy="71760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UPES Logo (University of Petroleum and Energy Studies) | University ...">
            <a:extLst>
              <a:ext uri="{FF2B5EF4-FFF2-40B4-BE49-F238E27FC236}">
                <a16:creationId xmlns:a16="http://schemas.microsoft.com/office/drawing/2014/main" id="{AB84C1E8-4FFF-830A-61D6-394BA7EF89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9979" y="224746"/>
            <a:ext cx="1233874" cy="29045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BEE3EEB6-EFF0-3B72-A8AF-A697BD9D4E04}"/>
              </a:ext>
            </a:extLst>
          </p:cNvPr>
          <p:cNvSpPr/>
          <p:nvPr/>
        </p:nvSpPr>
        <p:spPr>
          <a:xfrm>
            <a:off x="11491414" y="6148137"/>
            <a:ext cx="700585" cy="709863"/>
          </a:xfrm>
          <a:prstGeom prst="rect">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B8D0464C-D4C0-A386-90D5-BD5B02B207D4}"/>
              </a:ext>
            </a:extLst>
          </p:cNvPr>
          <p:cNvSpPr txBox="1"/>
          <p:nvPr/>
        </p:nvSpPr>
        <p:spPr>
          <a:xfrm>
            <a:off x="11451036" y="6213917"/>
            <a:ext cx="775085" cy="584775"/>
          </a:xfrm>
          <a:prstGeom prst="rect">
            <a:avLst/>
          </a:prstGeom>
          <a:noFill/>
        </p:spPr>
        <p:txBody>
          <a:bodyPr wrap="square" rtlCol="0">
            <a:spAutoFit/>
          </a:bodyPr>
          <a:lstStyle/>
          <a:p>
            <a:pPr algn="ctr"/>
            <a:r>
              <a:rPr lang="en-IN" dirty="0">
                <a:solidFill>
                  <a:schemeClr val="bg1"/>
                </a:solidFill>
                <a:effectLst>
                  <a:outerShdw blurRad="63500" sx="102000" sy="102000" algn="ctr" rotWithShape="0">
                    <a:prstClr val="black">
                      <a:alpha val="40000"/>
                    </a:prstClr>
                  </a:outerShdw>
                </a:effectLst>
                <a:latin typeface="Ink Free" panose="03080402000500000000" pitchFamily="66" charset="0"/>
              </a:rPr>
              <a:t>MGM</a:t>
            </a:r>
          </a:p>
          <a:p>
            <a:pPr algn="ctr"/>
            <a:r>
              <a:rPr lang="en-IN" sz="700" dirty="0" err="1">
                <a:solidFill>
                  <a:schemeClr val="bg1"/>
                </a:solidFill>
                <a:effectLst>
                  <a:outerShdw blurRad="63500" sx="102000" sy="102000" algn="ctr" rotWithShape="0">
                    <a:prstClr val="black">
                      <a:alpha val="40000"/>
                    </a:prstClr>
                  </a:outerShdw>
                </a:effectLst>
                <a:latin typeface="Abadi Extra Light" panose="020B0204020104020204" pitchFamily="34" charset="0"/>
              </a:rPr>
              <a:t>Dr.</a:t>
            </a: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 Mrittunjoy </a:t>
            </a:r>
          </a:p>
          <a:p>
            <a:pPr algn="ct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Guha Majumdar</a:t>
            </a:r>
          </a:p>
        </p:txBody>
      </p:sp>
      <mc:AlternateContent xmlns:mc="http://schemas.openxmlformats.org/markup-compatibility/2006">
        <mc:Choice xmlns:a14="http://schemas.microsoft.com/office/drawing/2010/main" Requires="a14">
          <p:sp>
            <p:nvSpPr>
              <p:cNvPr id="12" name="Content Placeholder 11">
                <a:extLst>
                  <a:ext uri="{FF2B5EF4-FFF2-40B4-BE49-F238E27FC236}">
                    <a16:creationId xmlns:a16="http://schemas.microsoft.com/office/drawing/2014/main" id="{9AD2102C-FC63-CB10-EAFC-77541CA7E5AF}"/>
                  </a:ext>
                </a:extLst>
              </p:cNvPr>
              <p:cNvSpPr>
                <a:spLocks noGrp="1"/>
              </p:cNvSpPr>
              <p:nvPr>
                <p:ph idx="1"/>
              </p:nvPr>
            </p:nvSpPr>
            <p:spPr>
              <a:xfrm>
                <a:off x="873282" y="1429182"/>
                <a:ext cx="10304234" cy="5204071"/>
              </a:xfrm>
            </p:spPr>
            <p:txBody>
              <a:bodyPr>
                <a:no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sz="1400" dirty="0">
                    <a:solidFill>
                      <a:schemeClr val="tx1"/>
                    </a:solidFill>
                    <a:latin typeface="Amasis MT Pro Medium" panose="02040604050005020304" pitchFamily="18" charset="0"/>
                  </a:rPr>
                  <a:t>Input Command.</a:t>
                </a:r>
                <a:r>
                  <a:rPr lang="en-US" altLang="en-US" sz="1400" dirty="0">
                    <a:solidFill>
                      <a:schemeClr val="tx1"/>
                    </a:solidFill>
                  </a:rPr>
                  <a:t> The input command in MATLAB allows the user to input data interactively during the execution of a script or function. It prompts the user for input through the command window and stores the entered value into a variable.</a:t>
                </a:r>
              </a:p>
              <a:p>
                <a:pPr marL="0" marR="0" lvl="0" indent="0" algn="l" defTabSz="914400" rtl="0" eaLnBrk="0" fontAlgn="base" latinLnBrk="0" hangingPunct="0">
                  <a:lnSpc>
                    <a:spcPct val="100000"/>
                  </a:lnSpc>
                  <a:spcBef>
                    <a:spcPct val="0"/>
                  </a:spcBef>
                  <a:spcAft>
                    <a:spcPct val="0"/>
                  </a:spcAft>
                  <a:buClrTx/>
                  <a:buSzTx/>
                  <a:buNone/>
                  <a:tabLst/>
                </a:pPr>
                <a:endParaRPr lang="en-US" altLang="en-US" sz="600"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400" i="1" dirty="0">
                    <a:solidFill>
                      <a:schemeClr val="tx1"/>
                    </a:solidFill>
                    <a:latin typeface="Californian FB" panose="0207040306080B030204" pitchFamily="18" charset="0"/>
                  </a:rPr>
                  <a:t>Syntax</a:t>
                </a:r>
                <a:r>
                  <a:rPr lang="en-US" altLang="en-US" sz="1400" dirty="0">
                    <a:solidFill>
                      <a:schemeClr val="tx1"/>
                    </a:solidFill>
                  </a:rPr>
                  <a:t>: The basic syntax of the input command is </a:t>
                </a:r>
                <a14:m>
                  <m:oMath xmlns:m="http://schemas.openxmlformats.org/officeDocument/2006/math">
                    <m:r>
                      <m:rPr>
                        <m:sty m:val="p"/>
                      </m:rPr>
                      <a:rPr lang="en-US" altLang="en-US" sz="1400" i="0" dirty="0" smtClean="0">
                        <a:solidFill>
                          <a:schemeClr val="tx1"/>
                        </a:solidFill>
                        <a:latin typeface="Cambria Math" panose="02040503050406030204" pitchFamily="18" charset="0"/>
                      </a:rPr>
                      <m:t>variable</m:t>
                    </m:r>
                    <m:r>
                      <a:rPr lang="en-US" altLang="en-US" sz="1400" i="0" dirty="0" smtClean="0">
                        <a:solidFill>
                          <a:schemeClr val="tx1"/>
                        </a:solidFill>
                        <a:latin typeface="Cambria Math" panose="02040503050406030204" pitchFamily="18" charset="0"/>
                      </a:rPr>
                      <m:t> = </m:t>
                    </m:r>
                    <m:r>
                      <m:rPr>
                        <m:sty m:val="p"/>
                      </m:rPr>
                      <a:rPr lang="en-US" altLang="en-US" sz="1400" i="0" dirty="0" smtClean="0">
                        <a:solidFill>
                          <a:schemeClr val="tx1"/>
                        </a:solidFill>
                        <a:latin typeface="Cambria Math" panose="02040503050406030204" pitchFamily="18" charset="0"/>
                      </a:rPr>
                      <m:t>input</m:t>
                    </m:r>
                    <m:r>
                      <a:rPr lang="en-US" altLang="en-US" sz="1400" i="0" dirty="0" smtClean="0">
                        <a:solidFill>
                          <a:schemeClr val="tx1"/>
                        </a:solidFill>
                        <a:latin typeface="Cambria Math" panose="02040503050406030204" pitchFamily="18" charset="0"/>
                      </a:rPr>
                      <m:t>(′</m:t>
                    </m:r>
                    <m:r>
                      <m:rPr>
                        <m:sty m:val="p"/>
                      </m:rPr>
                      <a:rPr lang="en-US" altLang="en-US" sz="1400" i="0" dirty="0" smtClean="0">
                        <a:solidFill>
                          <a:schemeClr val="tx1"/>
                        </a:solidFill>
                        <a:latin typeface="Cambria Math" panose="02040503050406030204" pitchFamily="18" charset="0"/>
                      </a:rPr>
                      <m:t>prompt</m:t>
                    </m:r>
                    <m:r>
                      <a:rPr lang="en-US" altLang="en-US" sz="1400" i="0" dirty="0" smtClean="0">
                        <a:solidFill>
                          <a:schemeClr val="tx1"/>
                        </a:solidFill>
                        <a:latin typeface="Cambria Math" panose="02040503050406030204" pitchFamily="18" charset="0"/>
                      </a:rPr>
                      <m:t>′)</m:t>
                    </m:r>
                  </m:oMath>
                </a14:m>
                <a:r>
                  <a:rPr lang="en-US" altLang="en-US" sz="1400" dirty="0">
                    <a:solidFill>
                      <a:schemeClr val="tx1"/>
                    </a:solidFill>
                  </a:rPr>
                  <a:t>, where </a:t>
                </a:r>
                <a14:m>
                  <m:oMath xmlns:m="http://schemas.openxmlformats.org/officeDocument/2006/math">
                    <m:r>
                      <a:rPr lang="en-US" altLang="en-US" sz="1400" i="0" dirty="0" smtClean="0">
                        <a:solidFill>
                          <a:schemeClr val="tx1"/>
                        </a:solidFill>
                        <a:latin typeface="Cambria Math" panose="02040503050406030204" pitchFamily="18" charset="0"/>
                      </a:rPr>
                      <m:t>′</m:t>
                    </m:r>
                    <m:r>
                      <m:rPr>
                        <m:sty m:val="p"/>
                      </m:rPr>
                      <a:rPr lang="en-US" altLang="en-US" sz="1400" i="0" dirty="0" smtClean="0">
                        <a:solidFill>
                          <a:schemeClr val="tx1"/>
                        </a:solidFill>
                        <a:latin typeface="Cambria Math" panose="02040503050406030204" pitchFamily="18" charset="0"/>
                      </a:rPr>
                      <m:t>prompt</m:t>
                    </m:r>
                    <m:r>
                      <a:rPr lang="en-US" altLang="en-US" sz="1400" i="0" dirty="0" smtClean="0">
                        <a:solidFill>
                          <a:schemeClr val="tx1"/>
                        </a:solidFill>
                        <a:latin typeface="Cambria Math" panose="02040503050406030204" pitchFamily="18" charset="0"/>
                      </a:rPr>
                      <m:t>′</m:t>
                    </m:r>
                  </m:oMath>
                </a14:m>
                <a:r>
                  <a:rPr lang="en-US" altLang="en-US" sz="1400" dirty="0">
                    <a:solidFill>
                      <a:schemeClr val="tx1"/>
                    </a:solidFill>
                  </a:rPr>
                  <a:t> is the message displayed to the user.</a:t>
                </a:r>
              </a:p>
              <a:p>
                <a:pPr marL="0" marR="0" lvl="0" indent="0" algn="l" defTabSz="914400" rtl="0" eaLnBrk="0" fontAlgn="base" latinLnBrk="0" hangingPunct="0">
                  <a:lnSpc>
                    <a:spcPct val="100000"/>
                  </a:lnSpc>
                  <a:spcBef>
                    <a:spcPct val="0"/>
                  </a:spcBef>
                  <a:spcAft>
                    <a:spcPct val="0"/>
                  </a:spcAft>
                  <a:buClrTx/>
                  <a:buSzTx/>
                  <a:buNone/>
                  <a:tabLst/>
                </a:pPr>
                <a:endParaRPr lang="en-US" altLang="en-US" sz="600"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400" i="1" dirty="0">
                    <a:solidFill>
                      <a:schemeClr val="tx1"/>
                    </a:solidFill>
                    <a:latin typeface="Californian FB" panose="0207040306080B030204" pitchFamily="18" charset="0"/>
                  </a:rPr>
                  <a:t>Example</a:t>
                </a:r>
                <a:r>
                  <a:rPr lang="en-US" altLang="en-US" sz="1400" dirty="0">
                    <a:solidFill>
                      <a:schemeClr val="tx1"/>
                    </a:solidFill>
                  </a:rPr>
                  <a:t>: </a:t>
                </a:r>
                <a14:m>
                  <m:oMath xmlns:m="http://schemas.openxmlformats.org/officeDocument/2006/math">
                    <m:r>
                      <m:rPr>
                        <m:sty m:val="p"/>
                      </m:rPr>
                      <a:rPr lang="en-US" altLang="en-US" sz="1400" i="0" dirty="0" smtClean="0">
                        <a:solidFill>
                          <a:schemeClr val="tx1"/>
                        </a:solidFill>
                        <a:latin typeface="Cambria Math" panose="02040503050406030204" pitchFamily="18" charset="0"/>
                      </a:rPr>
                      <m:t>name</m:t>
                    </m:r>
                    <m:r>
                      <a:rPr lang="en-US" altLang="en-US" sz="1400" i="0" dirty="0" smtClean="0">
                        <a:solidFill>
                          <a:schemeClr val="tx1"/>
                        </a:solidFill>
                        <a:latin typeface="Cambria Math" panose="02040503050406030204" pitchFamily="18" charset="0"/>
                      </a:rPr>
                      <m:t> = </m:t>
                    </m:r>
                    <m:r>
                      <m:rPr>
                        <m:sty m:val="p"/>
                      </m:rPr>
                      <a:rPr lang="en-US" altLang="en-US" sz="1400" i="0" dirty="0" smtClean="0">
                        <a:solidFill>
                          <a:schemeClr val="tx1"/>
                        </a:solidFill>
                        <a:latin typeface="Cambria Math" panose="02040503050406030204" pitchFamily="18" charset="0"/>
                      </a:rPr>
                      <m:t>input</m:t>
                    </m:r>
                    <m:r>
                      <a:rPr lang="en-US" altLang="en-US" sz="1400" i="0" dirty="0" smtClean="0">
                        <a:solidFill>
                          <a:schemeClr val="tx1"/>
                        </a:solidFill>
                        <a:latin typeface="Cambria Math" panose="02040503050406030204" pitchFamily="18" charset="0"/>
                      </a:rPr>
                      <m:t>(′</m:t>
                    </m:r>
                    <m:r>
                      <m:rPr>
                        <m:sty m:val="p"/>
                      </m:rPr>
                      <a:rPr lang="en-US" altLang="en-US" sz="1400" i="0" dirty="0" smtClean="0">
                        <a:solidFill>
                          <a:schemeClr val="tx1"/>
                        </a:solidFill>
                        <a:latin typeface="Cambria Math" panose="02040503050406030204" pitchFamily="18" charset="0"/>
                      </a:rPr>
                      <m:t>Enter</m:t>
                    </m:r>
                    <m:r>
                      <a:rPr lang="en-US" altLang="en-US" sz="1400" i="0" dirty="0" smtClean="0">
                        <a:solidFill>
                          <a:schemeClr val="tx1"/>
                        </a:solidFill>
                        <a:latin typeface="Cambria Math" panose="02040503050406030204" pitchFamily="18" charset="0"/>
                      </a:rPr>
                      <m:t> </m:t>
                    </m:r>
                    <m:r>
                      <m:rPr>
                        <m:sty m:val="p"/>
                      </m:rPr>
                      <a:rPr lang="en-US" altLang="en-US" sz="1400" i="0" dirty="0" smtClean="0">
                        <a:solidFill>
                          <a:schemeClr val="tx1"/>
                        </a:solidFill>
                        <a:latin typeface="Cambria Math" panose="02040503050406030204" pitchFamily="18" charset="0"/>
                      </a:rPr>
                      <m:t>your</m:t>
                    </m:r>
                    <m:r>
                      <a:rPr lang="en-US" altLang="en-US" sz="1400" i="0" dirty="0" smtClean="0">
                        <a:solidFill>
                          <a:schemeClr val="tx1"/>
                        </a:solidFill>
                        <a:latin typeface="Cambria Math" panose="02040503050406030204" pitchFamily="18" charset="0"/>
                      </a:rPr>
                      <m:t> </m:t>
                    </m:r>
                    <m:r>
                      <m:rPr>
                        <m:sty m:val="p"/>
                      </m:rPr>
                      <a:rPr lang="en-US" altLang="en-US" sz="1400" i="0" dirty="0" smtClean="0">
                        <a:solidFill>
                          <a:schemeClr val="tx1"/>
                        </a:solidFill>
                        <a:latin typeface="Cambria Math" panose="02040503050406030204" pitchFamily="18" charset="0"/>
                      </a:rPr>
                      <m:t>name</m:t>
                    </m:r>
                    <m:r>
                      <a:rPr lang="en-US" altLang="en-US" sz="1400" i="0" dirty="0" smtClean="0">
                        <a:solidFill>
                          <a:schemeClr val="tx1"/>
                        </a:solidFill>
                        <a:latin typeface="Cambria Math" panose="02040503050406030204" pitchFamily="18" charset="0"/>
                      </a:rPr>
                      <m:t>: ′); </m:t>
                    </m:r>
                  </m:oMath>
                </a14:m>
                <a:r>
                  <a:rPr lang="en-US" altLang="en-US" sz="1400" dirty="0">
                    <a:solidFill>
                      <a:schemeClr val="tx1"/>
                    </a:solidFill>
                  </a:rPr>
                  <a:t>prompts the user to enter their name and stores it in the variable name.</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400"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None/>
                  <a:tabLst/>
                </a:pPr>
                <a14:m>
                  <m:oMath xmlns:m="http://schemas.openxmlformats.org/officeDocument/2006/math">
                    <m:r>
                      <m:rPr>
                        <m:sty m:val="p"/>
                      </m:rPr>
                      <a:rPr lang="en-US" altLang="en-US" sz="1400" i="0" dirty="0" smtClean="0">
                        <a:solidFill>
                          <a:schemeClr val="tx1"/>
                        </a:solidFill>
                        <a:latin typeface="Cambria Math" panose="02040503050406030204" pitchFamily="18" charset="0"/>
                      </a:rPr>
                      <m:t>disp</m:t>
                    </m:r>
                  </m:oMath>
                </a14:m>
                <a:r>
                  <a:rPr lang="en-US" altLang="en-US" sz="1400" dirty="0">
                    <a:solidFill>
                      <a:schemeClr val="tx1"/>
                    </a:solidFill>
                    <a:latin typeface="Amasis MT Pro Medium" panose="02040604050005020304" pitchFamily="18" charset="0"/>
                  </a:rPr>
                  <a:t> Command</a:t>
                </a:r>
                <a:r>
                  <a:rPr lang="en-US" altLang="en-US" sz="1400" dirty="0">
                    <a:latin typeface="Amasis MT Pro Medium" panose="02040604050005020304" pitchFamily="18" charset="0"/>
                  </a:rPr>
                  <a:t>.</a:t>
                </a:r>
                <a:r>
                  <a:rPr lang="en-US" altLang="en-US" sz="1400" dirty="0">
                    <a:solidFill>
                      <a:schemeClr val="tx1"/>
                    </a:solidFill>
                  </a:rPr>
                  <a:t> The </a:t>
                </a:r>
                <a14:m>
                  <m:oMath xmlns:m="http://schemas.openxmlformats.org/officeDocument/2006/math">
                    <m:r>
                      <m:rPr>
                        <m:sty m:val="p"/>
                      </m:rPr>
                      <a:rPr lang="en-US" altLang="en-US" sz="1400" i="0" dirty="0" smtClean="0">
                        <a:solidFill>
                          <a:schemeClr val="tx1"/>
                        </a:solidFill>
                        <a:latin typeface="Cambria Math" panose="02040503050406030204" pitchFamily="18" charset="0"/>
                      </a:rPr>
                      <m:t>disp</m:t>
                    </m:r>
                  </m:oMath>
                </a14:m>
                <a:r>
                  <a:rPr lang="en-US" altLang="en-US" sz="1400" dirty="0">
                    <a:solidFill>
                      <a:schemeClr val="tx1"/>
                    </a:solidFill>
                  </a:rPr>
                  <a:t> command is used to display output in the command window. It is commonly used to display messages, variable values, or other information during the execution of a script or function.</a:t>
                </a:r>
              </a:p>
              <a:p>
                <a:pPr marL="0" marR="0" lvl="0" indent="0" algn="l" defTabSz="914400" rtl="0" eaLnBrk="0" fontAlgn="base" latinLnBrk="0" hangingPunct="0">
                  <a:lnSpc>
                    <a:spcPct val="100000"/>
                  </a:lnSpc>
                  <a:spcBef>
                    <a:spcPct val="0"/>
                  </a:spcBef>
                  <a:spcAft>
                    <a:spcPct val="0"/>
                  </a:spcAft>
                  <a:buClrTx/>
                  <a:buSzTx/>
                  <a:buNone/>
                  <a:tabLst/>
                </a:pPr>
                <a:endParaRPr lang="en-US" altLang="en-US" sz="600"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400" i="1" dirty="0">
                    <a:solidFill>
                      <a:schemeClr val="tx1"/>
                    </a:solidFill>
                    <a:latin typeface="Californian FB" panose="0207040306080B030204" pitchFamily="18" charset="0"/>
                  </a:rPr>
                  <a:t>Syntax</a:t>
                </a:r>
                <a:r>
                  <a:rPr lang="en-US" altLang="en-US" sz="1400" dirty="0">
                    <a:solidFill>
                      <a:schemeClr val="tx1"/>
                    </a:solidFill>
                  </a:rPr>
                  <a:t>: The basic syntax of the </a:t>
                </a:r>
                <a14:m>
                  <m:oMath xmlns:m="http://schemas.openxmlformats.org/officeDocument/2006/math">
                    <m:r>
                      <m:rPr>
                        <m:sty m:val="p"/>
                      </m:rPr>
                      <a:rPr lang="en-US" altLang="en-US" sz="1400" i="0" dirty="0" smtClean="0">
                        <a:solidFill>
                          <a:schemeClr val="tx1"/>
                        </a:solidFill>
                        <a:latin typeface="Cambria Math" panose="02040503050406030204" pitchFamily="18" charset="0"/>
                      </a:rPr>
                      <m:t>disp</m:t>
                    </m:r>
                  </m:oMath>
                </a14:m>
                <a:r>
                  <a:rPr lang="en-US" altLang="en-US" sz="1400" dirty="0">
                    <a:solidFill>
                      <a:schemeClr val="tx1"/>
                    </a:solidFill>
                  </a:rPr>
                  <a:t> command is </a:t>
                </a:r>
                <a14:m>
                  <m:oMath xmlns:m="http://schemas.openxmlformats.org/officeDocument/2006/math">
                    <m:r>
                      <m:rPr>
                        <m:sty m:val="p"/>
                      </m:rPr>
                      <a:rPr lang="en-US" altLang="en-US" sz="1400" i="0" dirty="0" smtClean="0">
                        <a:solidFill>
                          <a:schemeClr val="tx1"/>
                        </a:solidFill>
                        <a:latin typeface="Cambria Math" panose="02040503050406030204" pitchFamily="18" charset="0"/>
                      </a:rPr>
                      <m:t>disp</m:t>
                    </m:r>
                    <m:r>
                      <a:rPr lang="en-US" altLang="en-US" sz="1400" i="0" dirty="0">
                        <a:solidFill>
                          <a:schemeClr val="tx1"/>
                        </a:solidFill>
                        <a:latin typeface="Cambria Math" panose="02040503050406030204" pitchFamily="18" charset="0"/>
                      </a:rPr>
                      <m:t>(′</m:t>
                    </m:r>
                    <m:r>
                      <m:rPr>
                        <m:sty m:val="p"/>
                      </m:rPr>
                      <a:rPr lang="en-US" altLang="en-US" sz="1400" i="0" dirty="0">
                        <a:solidFill>
                          <a:schemeClr val="tx1"/>
                        </a:solidFill>
                        <a:latin typeface="Cambria Math" panose="02040503050406030204" pitchFamily="18" charset="0"/>
                      </a:rPr>
                      <m:t>message</m:t>
                    </m:r>
                    <m:r>
                      <a:rPr lang="en-US" altLang="en-US" sz="1400" i="0" dirty="0">
                        <a:solidFill>
                          <a:schemeClr val="tx1"/>
                        </a:solidFill>
                        <a:latin typeface="Cambria Math" panose="02040503050406030204" pitchFamily="18" charset="0"/>
                      </a:rPr>
                      <m:t>′)</m:t>
                    </m:r>
                  </m:oMath>
                </a14:m>
                <a:r>
                  <a:rPr lang="en-US" altLang="en-US" sz="1400" dirty="0">
                    <a:solidFill>
                      <a:schemeClr val="tx1"/>
                    </a:solidFill>
                  </a:rPr>
                  <a:t>, where </a:t>
                </a:r>
                <a14:m>
                  <m:oMath xmlns:m="http://schemas.openxmlformats.org/officeDocument/2006/math">
                    <m:r>
                      <a:rPr lang="en-US" altLang="en-US" sz="1400" i="0" dirty="0" smtClean="0">
                        <a:solidFill>
                          <a:schemeClr val="tx1"/>
                        </a:solidFill>
                        <a:latin typeface="Cambria Math" panose="02040503050406030204" pitchFamily="18" charset="0"/>
                      </a:rPr>
                      <m:t>′</m:t>
                    </m:r>
                    <m:r>
                      <m:rPr>
                        <m:sty m:val="p"/>
                      </m:rPr>
                      <a:rPr lang="en-US" altLang="en-US" sz="1400" i="0" dirty="0" smtClean="0">
                        <a:solidFill>
                          <a:schemeClr val="tx1"/>
                        </a:solidFill>
                        <a:latin typeface="Cambria Math" panose="02040503050406030204" pitchFamily="18" charset="0"/>
                      </a:rPr>
                      <m:t>message</m:t>
                    </m:r>
                    <m:r>
                      <a:rPr lang="en-US" altLang="en-US" sz="1400" i="0" dirty="0" smtClean="0">
                        <a:solidFill>
                          <a:schemeClr val="tx1"/>
                        </a:solidFill>
                        <a:latin typeface="Cambria Math" panose="02040503050406030204" pitchFamily="18" charset="0"/>
                      </a:rPr>
                      <m:t>′</m:t>
                    </m:r>
                  </m:oMath>
                </a14:m>
                <a:r>
                  <a:rPr lang="en-US" altLang="en-US" sz="1400" dirty="0">
                    <a:solidFill>
                      <a:schemeClr val="tx1"/>
                    </a:solidFill>
                  </a:rPr>
                  <a:t> is the text or variable to be displayed.</a:t>
                </a:r>
              </a:p>
              <a:p>
                <a:pPr marL="0" marR="0" lvl="0" indent="0" algn="l" defTabSz="914400" rtl="0" eaLnBrk="0" fontAlgn="base" latinLnBrk="0" hangingPunct="0">
                  <a:lnSpc>
                    <a:spcPct val="100000"/>
                  </a:lnSpc>
                  <a:spcBef>
                    <a:spcPct val="0"/>
                  </a:spcBef>
                  <a:spcAft>
                    <a:spcPct val="0"/>
                  </a:spcAft>
                  <a:buClrTx/>
                  <a:buSzTx/>
                  <a:buNone/>
                  <a:tabLst/>
                </a:pPr>
                <a:endParaRPr lang="en-US" altLang="en-US" sz="600"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400" i="1" dirty="0">
                    <a:solidFill>
                      <a:schemeClr val="tx1"/>
                    </a:solidFill>
                    <a:latin typeface="Californian FB" panose="0207040306080B030204" pitchFamily="18" charset="0"/>
                  </a:rPr>
                  <a:t>Example</a:t>
                </a:r>
                <a:r>
                  <a:rPr lang="en-US" altLang="en-US" sz="1400" dirty="0">
                    <a:solidFill>
                      <a:schemeClr val="tx1"/>
                    </a:solidFill>
                  </a:rPr>
                  <a:t>: </a:t>
                </a:r>
                <a14:m>
                  <m:oMath xmlns:m="http://schemas.openxmlformats.org/officeDocument/2006/math">
                    <m:r>
                      <m:rPr>
                        <m:sty m:val="p"/>
                      </m:rPr>
                      <a:rPr lang="en-US" altLang="en-US" sz="1400" i="0" dirty="0" smtClean="0">
                        <a:solidFill>
                          <a:schemeClr val="tx1"/>
                        </a:solidFill>
                        <a:latin typeface="Cambria Math" panose="02040503050406030204" pitchFamily="18" charset="0"/>
                      </a:rPr>
                      <m:t>disp</m:t>
                    </m:r>
                    <m:r>
                      <a:rPr lang="en-US" altLang="en-US" sz="1400" i="0" dirty="0">
                        <a:solidFill>
                          <a:schemeClr val="tx1"/>
                        </a:solidFill>
                        <a:latin typeface="Cambria Math" panose="02040503050406030204" pitchFamily="18" charset="0"/>
                      </a:rPr>
                      <m:t>(′</m:t>
                    </m:r>
                    <m:r>
                      <m:rPr>
                        <m:sty m:val="p"/>
                      </m:rPr>
                      <a:rPr lang="en-US" altLang="en-US" sz="1400" i="0" dirty="0">
                        <a:solidFill>
                          <a:schemeClr val="tx1"/>
                        </a:solidFill>
                        <a:latin typeface="Cambria Math" panose="02040503050406030204" pitchFamily="18" charset="0"/>
                      </a:rPr>
                      <m:t>Hello</m:t>
                    </m:r>
                    <m:r>
                      <a:rPr lang="en-US" altLang="en-US" sz="1400" i="0" dirty="0">
                        <a:solidFill>
                          <a:schemeClr val="tx1"/>
                        </a:solidFill>
                        <a:latin typeface="Cambria Math" panose="02040503050406030204" pitchFamily="18" charset="0"/>
                      </a:rPr>
                      <m:t>, </m:t>
                    </m:r>
                    <m:r>
                      <m:rPr>
                        <m:sty m:val="p"/>
                      </m:rPr>
                      <a:rPr lang="en-US" altLang="en-US" sz="1400" i="0" dirty="0">
                        <a:solidFill>
                          <a:schemeClr val="tx1"/>
                        </a:solidFill>
                        <a:latin typeface="Cambria Math" panose="02040503050406030204" pitchFamily="18" charset="0"/>
                      </a:rPr>
                      <m:t>world</m:t>
                    </m:r>
                    <m:r>
                      <a:rPr lang="en-US" altLang="en-US" sz="1400" i="0" dirty="0">
                        <a:solidFill>
                          <a:schemeClr val="tx1"/>
                        </a:solidFill>
                        <a:latin typeface="Cambria Math" panose="02040503050406030204" pitchFamily="18" charset="0"/>
                      </a:rPr>
                      <m:t>!′)</m:t>
                    </m:r>
                  </m:oMath>
                </a14:m>
                <a:r>
                  <a:rPr lang="en-US" altLang="en-US" sz="1400" dirty="0">
                    <a:solidFill>
                      <a:schemeClr val="tx1"/>
                    </a:solidFill>
                  </a:rPr>
                  <a:t>; displays the message </a:t>
                </a:r>
                <a14:m>
                  <m:oMath xmlns:m="http://schemas.openxmlformats.org/officeDocument/2006/math">
                    <m:r>
                      <a:rPr lang="en-US" altLang="en-US" sz="1400" i="0" dirty="0" smtClean="0">
                        <a:solidFill>
                          <a:schemeClr val="tx1"/>
                        </a:solidFill>
                        <a:latin typeface="Cambria Math" panose="02040503050406030204" pitchFamily="18" charset="0"/>
                      </a:rPr>
                      <m:t>"</m:t>
                    </m:r>
                    <m:r>
                      <m:rPr>
                        <m:sty m:val="p"/>
                      </m:rPr>
                      <a:rPr lang="en-US" altLang="en-US" sz="1400" i="0" dirty="0" smtClean="0">
                        <a:solidFill>
                          <a:schemeClr val="tx1"/>
                        </a:solidFill>
                        <a:latin typeface="Cambria Math" panose="02040503050406030204" pitchFamily="18" charset="0"/>
                      </a:rPr>
                      <m:t>Hello</m:t>
                    </m:r>
                    <m:r>
                      <a:rPr lang="en-US" altLang="en-US" sz="1400" i="0" dirty="0" smtClean="0">
                        <a:solidFill>
                          <a:schemeClr val="tx1"/>
                        </a:solidFill>
                        <a:latin typeface="Cambria Math" panose="02040503050406030204" pitchFamily="18" charset="0"/>
                      </a:rPr>
                      <m:t>, </m:t>
                    </m:r>
                    <m:r>
                      <m:rPr>
                        <m:sty m:val="p"/>
                      </m:rPr>
                      <a:rPr lang="en-US" altLang="en-US" sz="1400" i="0" dirty="0" smtClean="0">
                        <a:solidFill>
                          <a:schemeClr val="tx1"/>
                        </a:solidFill>
                        <a:latin typeface="Cambria Math" panose="02040503050406030204" pitchFamily="18" charset="0"/>
                      </a:rPr>
                      <m:t>world</m:t>
                    </m:r>
                    <m:r>
                      <a:rPr lang="en-US" altLang="en-US" sz="1400" i="0" dirty="0" smtClean="0">
                        <a:solidFill>
                          <a:schemeClr val="tx1"/>
                        </a:solidFill>
                        <a:latin typeface="Cambria Math" panose="02040503050406030204" pitchFamily="18" charset="0"/>
                      </a:rPr>
                      <m:t>!"</m:t>
                    </m:r>
                  </m:oMath>
                </a14:m>
                <a:r>
                  <a:rPr lang="en-US" altLang="en-US" sz="1400" dirty="0">
                    <a:solidFill>
                      <a:schemeClr val="tx1"/>
                    </a:solidFill>
                  </a:rPr>
                  <a:t> in the command window.</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400"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None/>
                  <a:tabLst/>
                </a:pPr>
                <a14:m>
                  <m:oMath xmlns:m="http://schemas.openxmlformats.org/officeDocument/2006/math">
                    <m:r>
                      <m:rPr>
                        <m:sty m:val="p"/>
                      </m:rPr>
                      <a:rPr lang="en-US" altLang="en-US" sz="1400" i="0" dirty="0" smtClean="0">
                        <a:solidFill>
                          <a:schemeClr val="tx1"/>
                        </a:solidFill>
                        <a:latin typeface="Cambria Math" panose="02040503050406030204" pitchFamily="18" charset="0"/>
                      </a:rPr>
                      <m:t>fprintf</m:t>
                    </m:r>
                  </m:oMath>
                </a14:m>
                <a:r>
                  <a:rPr lang="en-US" altLang="en-US" sz="1400" dirty="0">
                    <a:solidFill>
                      <a:schemeClr val="tx1"/>
                    </a:solidFill>
                    <a:latin typeface="Amasis MT Pro Medium" panose="02040604050005020304" pitchFamily="18" charset="0"/>
                  </a:rPr>
                  <a:t> Command</a:t>
                </a:r>
                <a:r>
                  <a:rPr lang="en-US" altLang="en-US" sz="1400" dirty="0">
                    <a:latin typeface="Amasis MT Pro Medium" panose="02040604050005020304" pitchFamily="18" charset="0"/>
                  </a:rPr>
                  <a:t>.</a:t>
                </a:r>
                <a:r>
                  <a:rPr lang="en-US" altLang="en-US" sz="1400" dirty="0">
                    <a:solidFill>
                      <a:schemeClr val="tx1"/>
                    </a:solidFill>
                  </a:rPr>
                  <a:t> The </a:t>
                </a:r>
                <a14:m>
                  <m:oMath xmlns:m="http://schemas.openxmlformats.org/officeDocument/2006/math">
                    <m:r>
                      <m:rPr>
                        <m:sty m:val="p"/>
                      </m:rPr>
                      <a:rPr lang="en-US" altLang="en-US" sz="1400" i="0" dirty="0" smtClean="0">
                        <a:solidFill>
                          <a:schemeClr val="tx1"/>
                        </a:solidFill>
                        <a:latin typeface="Cambria Math" panose="02040503050406030204" pitchFamily="18" charset="0"/>
                      </a:rPr>
                      <m:t>fprintf</m:t>
                    </m:r>
                  </m:oMath>
                </a14:m>
                <a:r>
                  <a:rPr lang="en-US" altLang="en-US" sz="1400" dirty="0">
                    <a:solidFill>
                      <a:schemeClr val="tx1"/>
                    </a:solidFill>
                  </a:rPr>
                  <a:t> command is used to format and print data to the command window or a file. It allows for more flexible formatting of output compared to disp.</a:t>
                </a:r>
              </a:p>
              <a:p>
                <a:pPr marL="0" marR="0" lvl="0" indent="0" algn="l" defTabSz="914400" rtl="0" eaLnBrk="0" fontAlgn="base" latinLnBrk="0" hangingPunct="0">
                  <a:lnSpc>
                    <a:spcPct val="100000"/>
                  </a:lnSpc>
                  <a:spcBef>
                    <a:spcPct val="0"/>
                  </a:spcBef>
                  <a:spcAft>
                    <a:spcPct val="0"/>
                  </a:spcAft>
                  <a:buClrTx/>
                  <a:buSzTx/>
                  <a:buNone/>
                  <a:tabLst/>
                </a:pPr>
                <a:endParaRPr lang="en-US" altLang="en-US" sz="600"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400" i="1" dirty="0">
                    <a:solidFill>
                      <a:schemeClr val="tx1"/>
                    </a:solidFill>
                    <a:latin typeface="Californian FB" panose="0207040306080B030204" pitchFamily="18" charset="0"/>
                  </a:rPr>
                  <a:t>Syntax</a:t>
                </a:r>
                <a:r>
                  <a:rPr lang="en-US" altLang="en-US" sz="1400" dirty="0">
                    <a:solidFill>
                      <a:schemeClr val="tx1"/>
                    </a:solidFill>
                  </a:rPr>
                  <a:t>: The basic syntax of the </a:t>
                </a:r>
                <a14:m>
                  <m:oMath xmlns:m="http://schemas.openxmlformats.org/officeDocument/2006/math">
                    <m:r>
                      <m:rPr>
                        <m:sty m:val="p"/>
                      </m:rPr>
                      <a:rPr lang="en-US" altLang="en-US" sz="1400" i="0" dirty="0" smtClean="0">
                        <a:solidFill>
                          <a:schemeClr val="tx1"/>
                        </a:solidFill>
                        <a:latin typeface="Cambria Math" panose="02040503050406030204" pitchFamily="18" charset="0"/>
                      </a:rPr>
                      <m:t>fprintf</m:t>
                    </m:r>
                  </m:oMath>
                </a14:m>
                <a:r>
                  <a:rPr lang="en-US" altLang="en-US" sz="1400" dirty="0">
                    <a:solidFill>
                      <a:schemeClr val="tx1"/>
                    </a:solidFill>
                  </a:rPr>
                  <a:t> command is </a:t>
                </a:r>
                <a14:m>
                  <m:oMath xmlns:m="http://schemas.openxmlformats.org/officeDocument/2006/math">
                    <m:r>
                      <m:rPr>
                        <m:sty m:val="p"/>
                      </m:rPr>
                      <a:rPr lang="en-US" altLang="en-US" sz="1400" i="0" dirty="0" smtClean="0">
                        <a:solidFill>
                          <a:schemeClr val="tx1"/>
                        </a:solidFill>
                        <a:latin typeface="Cambria Math" panose="02040503050406030204" pitchFamily="18" charset="0"/>
                      </a:rPr>
                      <m:t>fprintf</m:t>
                    </m:r>
                    <m:r>
                      <a:rPr lang="en-US" altLang="en-US" sz="1400" i="0" dirty="0">
                        <a:solidFill>
                          <a:schemeClr val="tx1"/>
                        </a:solidFill>
                        <a:latin typeface="Cambria Math" panose="02040503050406030204" pitchFamily="18" charset="0"/>
                      </a:rPr>
                      <m:t>(</m:t>
                    </m:r>
                    <m:r>
                      <m:rPr>
                        <m:sty m:val="p"/>
                      </m:rPr>
                      <a:rPr lang="en-US" altLang="en-US" sz="1400" i="0" dirty="0" err="1">
                        <a:solidFill>
                          <a:schemeClr val="tx1"/>
                        </a:solidFill>
                        <a:latin typeface="Cambria Math" panose="02040503050406030204" pitchFamily="18" charset="0"/>
                      </a:rPr>
                      <m:t>formatSpec</m:t>
                    </m:r>
                    <m:r>
                      <a:rPr lang="en-US" altLang="en-US" sz="1400" i="0" dirty="0">
                        <a:solidFill>
                          <a:schemeClr val="tx1"/>
                        </a:solidFill>
                        <a:latin typeface="Cambria Math" panose="02040503050406030204" pitchFamily="18" charset="0"/>
                      </a:rPr>
                      <m:t>, </m:t>
                    </m:r>
                    <m:r>
                      <m:rPr>
                        <m:sty m:val="p"/>
                      </m:rPr>
                      <a:rPr lang="en-US" altLang="en-US" sz="1400" i="0" dirty="0">
                        <a:solidFill>
                          <a:schemeClr val="tx1"/>
                        </a:solidFill>
                        <a:latin typeface="Cambria Math" panose="02040503050406030204" pitchFamily="18" charset="0"/>
                      </a:rPr>
                      <m:t>A</m:t>
                    </m:r>
                    <m:r>
                      <a:rPr lang="en-US" altLang="en-US" sz="1400" i="0" dirty="0">
                        <a:solidFill>
                          <a:schemeClr val="tx1"/>
                        </a:solidFill>
                        <a:latin typeface="Cambria Math" panose="02040503050406030204" pitchFamily="18" charset="0"/>
                      </a:rPr>
                      <m:t>)</m:t>
                    </m:r>
                  </m:oMath>
                </a14:m>
                <a:r>
                  <a:rPr lang="en-US" altLang="en-US" sz="1400" dirty="0">
                    <a:solidFill>
                      <a:schemeClr val="tx1"/>
                    </a:solidFill>
                  </a:rPr>
                  <a:t>, where '</a:t>
                </a:r>
                <a14:m>
                  <m:oMath xmlns:m="http://schemas.openxmlformats.org/officeDocument/2006/math">
                    <m:r>
                      <m:rPr>
                        <m:sty m:val="p"/>
                      </m:rPr>
                      <a:rPr lang="en-US" altLang="en-US" sz="1400" i="0" dirty="0" smtClean="0">
                        <a:solidFill>
                          <a:schemeClr val="tx1"/>
                        </a:solidFill>
                        <a:latin typeface="Cambria Math" panose="02040503050406030204" pitchFamily="18" charset="0"/>
                      </a:rPr>
                      <m:t>formatSpec</m:t>
                    </m:r>
                  </m:oMath>
                </a14:m>
                <a:r>
                  <a:rPr lang="en-US" altLang="en-US" sz="1400" dirty="0">
                    <a:solidFill>
                      <a:schemeClr val="tx1"/>
                    </a:solidFill>
                  </a:rPr>
                  <a:t>' specifies the format of the output and 'A' is the data to be printed.</a:t>
                </a:r>
              </a:p>
              <a:p>
                <a:pPr marL="0" marR="0" lvl="0" indent="0" algn="l" defTabSz="914400" rtl="0" eaLnBrk="0" fontAlgn="base" latinLnBrk="0" hangingPunct="0">
                  <a:lnSpc>
                    <a:spcPct val="100000"/>
                  </a:lnSpc>
                  <a:spcBef>
                    <a:spcPct val="0"/>
                  </a:spcBef>
                  <a:spcAft>
                    <a:spcPct val="0"/>
                  </a:spcAft>
                  <a:buClrTx/>
                  <a:buSzTx/>
                  <a:buNone/>
                  <a:tabLst/>
                </a:pPr>
                <a:endParaRPr lang="en-US" altLang="en-US" sz="600"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400" i="1" dirty="0">
                    <a:solidFill>
                      <a:schemeClr val="tx1"/>
                    </a:solidFill>
                    <a:latin typeface="Californian FB" panose="0207040306080B030204" pitchFamily="18" charset="0"/>
                  </a:rPr>
                  <a:t>Example</a:t>
                </a:r>
                <a:r>
                  <a:rPr lang="en-US" altLang="en-US" sz="1400" dirty="0">
                    <a:solidFill>
                      <a:schemeClr val="tx1"/>
                    </a:solidFill>
                  </a:rPr>
                  <a:t>: </a:t>
                </a:r>
                <a14:m>
                  <m:oMath xmlns:m="http://schemas.openxmlformats.org/officeDocument/2006/math">
                    <m:r>
                      <m:rPr>
                        <m:sty m:val="p"/>
                      </m:rPr>
                      <a:rPr lang="en-US" altLang="en-US" sz="1400" i="0" dirty="0" smtClean="0">
                        <a:solidFill>
                          <a:schemeClr val="tx1"/>
                        </a:solidFill>
                        <a:latin typeface="Cambria Math" panose="02040503050406030204" pitchFamily="18" charset="0"/>
                      </a:rPr>
                      <m:t>fprintf</m:t>
                    </m:r>
                    <m:r>
                      <a:rPr lang="en-US" altLang="en-US" sz="1400" i="0" dirty="0">
                        <a:solidFill>
                          <a:schemeClr val="tx1"/>
                        </a:solidFill>
                        <a:latin typeface="Cambria Math" panose="02040503050406030204" pitchFamily="18" charset="0"/>
                      </a:rPr>
                      <m:t>(′</m:t>
                    </m:r>
                    <m:r>
                      <m:rPr>
                        <m:sty m:val="p"/>
                      </m:rPr>
                      <a:rPr lang="en-US" altLang="en-US" sz="1400" i="0" dirty="0">
                        <a:solidFill>
                          <a:schemeClr val="tx1"/>
                        </a:solidFill>
                        <a:latin typeface="Cambria Math" panose="02040503050406030204" pitchFamily="18" charset="0"/>
                      </a:rPr>
                      <m:t>The</m:t>
                    </m:r>
                    <m:r>
                      <a:rPr lang="en-US" altLang="en-US" sz="1400" i="0" dirty="0">
                        <a:solidFill>
                          <a:schemeClr val="tx1"/>
                        </a:solidFill>
                        <a:latin typeface="Cambria Math" panose="02040503050406030204" pitchFamily="18" charset="0"/>
                      </a:rPr>
                      <m:t> </m:t>
                    </m:r>
                    <m:r>
                      <m:rPr>
                        <m:sty m:val="p"/>
                      </m:rPr>
                      <a:rPr lang="en-US" altLang="en-US" sz="1400" i="0" dirty="0">
                        <a:solidFill>
                          <a:schemeClr val="tx1"/>
                        </a:solidFill>
                        <a:latin typeface="Cambria Math" panose="02040503050406030204" pitchFamily="18" charset="0"/>
                      </a:rPr>
                      <m:t>value</m:t>
                    </m:r>
                    <m:r>
                      <a:rPr lang="en-US" altLang="en-US" sz="1400" i="0" dirty="0">
                        <a:solidFill>
                          <a:schemeClr val="tx1"/>
                        </a:solidFill>
                        <a:latin typeface="Cambria Math" panose="02040503050406030204" pitchFamily="18" charset="0"/>
                      </a:rPr>
                      <m:t> </m:t>
                    </m:r>
                    <m:r>
                      <m:rPr>
                        <m:sty m:val="p"/>
                      </m:rPr>
                      <a:rPr lang="en-US" altLang="en-US" sz="1400" i="0" dirty="0">
                        <a:solidFill>
                          <a:schemeClr val="tx1"/>
                        </a:solidFill>
                        <a:latin typeface="Cambria Math" panose="02040503050406030204" pitchFamily="18" charset="0"/>
                      </a:rPr>
                      <m:t>of</m:t>
                    </m:r>
                    <m:r>
                      <a:rPr lang="en-US" altLang="en-US" sz="1400" i="0" dirty="0">
                        <a:solidFill>
                          <a:schemeClr val="tx1"/>
                        </a:solidFill>
                        <a:latin typeface="Cambria Math" panose="02040503050406030204" pitchFamily="18" charset="0"/>
                      </a:rPr>
                      <m:t> </m:t>
                    </m:r>
                    <m:r>
                      <m:rPr>
                        <m:sty m:val="p"/>
                      </m:rPr>
                      <a:rPr lang="en-US" altLang="en-US" sz="1400" i="0" dirty="0">
                        <a:solidFill>
                          <a:schemeClr val="tx1"/>
                        </a:solidFill>
                        <a:latin typeface="Cambria Math" panose="02040503050406030204" pitchFamily="18" charset="0"/>
                      </a:rPr>
                      <m:t>x</m:t>
                    </m:r>
                    <m:r>
                      <a:rPr lang="en-US" altLang="en-US" sz="1400" i="0" dirty="0">
                        <a:solidFill>
                          <a:schemeClr val="tx1"/>
                        </a:solidFill>
                        <a:latin typeface="Cambria Math" panose="02040503050406030204" pitchFamily="18" charset="0"/>
                      </a:rPr>
                      <m:t> </m:t>
                    </m:r>
                    <m:r>
                      <m:rPr>
                        <m:sty m:val="p"/>
                      </m:rPr>
                      <a:rPr lang="en-US" altLang="en-US" sz="1400" i="0" dirty="0">
                        <a:solidFill>
                          <a:schemeClr val="tx1"/>
                        </a:solidFill>
                        <a:latin typeface="Cambria Math" panose="02040503050406030204" pitchFamily="18" charset="0"/>
                      </a:rPr>
                      <m:t>is</m:t>
                    </m:r>
                    <m:r>
                      <a:rPr lang="en-US" altLang="en-US" sz="1400" i="0" dirty="0">
                        <a:solidFill>
                          <a:schemeClr val="tx1"/>
                        </a:solidFill>
                        <a:latin typeface="Cambria Math" panose="02040503050406030204" pitchFamily="18" charset="0"/>
                      </a:rPr>
                      <m:t> %</m:t>
                    </m:r>
                    <m:r>
                      <m:rPr>
                        <m:sty m:val="p"/>
                      </m:rPr>
                      <a:rPr lang="en-US" altLang="en-US" sz="1400" i="0" dirty="0">
                        <a:solidFill>
                          <a:schemeClr val="tx1"/>
                        </a:solidFill>
                        <a:latin typeface="Cambria Math" panose="02040503050406030204" pitchFamily="18" charset="0"/>
                      </a:rPr>
                      <m:t>d</m:t>
                    </m:r>
                    <m:r>
                      <a:rPr lang="en-US" altLang="en-US" sz="1400" i="0" dirty="0">
                        <a:solidFill>
                          <a:schemeClr val="tx1"/>
                        </a:solidFill>
                        <a:latin typeface="Cambria Math" panose="02040503050406030204" pitchFamily="18" charset="0"/>
                      </a:rPr>
                      <m:t>\</m:t>
                    </m:r>
                    <m:r>
                      <m:rPr>
                        <m:sty m:val="p"/>
                      </m:rPr>
                      <a:rPr lang="en-US" altLang="en-US" sz="1400" i="0" dirty="0">
                        <a:solidFill>
                          <a:schemeClr val="tx1"/>
                        </a:solidFill>
                        <a:latin typeface="Cambria Math" panose="02040503050406030204" pitchFamily="18" charset="0"/>
                      </a:rPr>
                      <m:t>n</m:t>
                    </m:r>
                    <m:r>
                      <a:rPr lang="en-US" altLang="en-US" sz="1400" i="0" dirty="0">
                        <a:solidFill>
                          <a:schemeClr val="tx1"/>
                        </a:solidFill>
                        <a:latin typeface="Cambria Math" panose="02040503050406030204" pitchFamily="18" charset="0"/>
                      </a:rPr>
                      <m:t>′, </m:t>
                    </m:r>
                    <m:r>
                      <m:rPr>
                        <m:sty m:val="p"/>
                      </m:rPr>
                      <a:rPr lang="en-US" altLang="en-US" sz="1400" i="0" dirty="0">
                        <a:solidFill>
                          <a:schemeClr val="tx1"/>
                        </a:solidFill>
                        <a:latin typeface="Cambria Math" panose="02040503050406030204" pitchFamily="18" charset="0"/>
                      </a:rPr>
                      <m:t>x</m:t>
                    </m:r>
                    <m:r>
                      <a:rPr lang="en-US" altLang="en-US" sz="1400" i="0" dirty="0">
                        <a:solidFill>
                          <a:schemeClr val="tx1"/>
                        </a:solidFill>
                        <a:latin typeface="Cambria Math" panose="02040503050406030204" pitchFamily="18" charset="0"/>
                      </a:rPr>
                      <m:t>)</m:t>
                    </m:r>
                  </m:oMath>
                </a14:m>
                <a:r>
                  <a:rPr lang="en-US" altLang="en-US" sz="1400" dirty="0">
                    <a:solidFill>
                      <a:schemeClr val="tx1"/>
                    </a:solidFill>
                  </a:rPr>
                  <a:t> prints the value of the variable </a:t>
                </a:r>
                <a14:m>
                  <m:oMath xmlns:m="http://schemas.openxmlformats.org/officeDocument/2006/math">
                    <m:r>
                      <m:rPr>
                        <m:sty m:val="p"/>
                      </m:rPr>
                      <a:rPr lang="en-US" altLang="en-US" sz="1400" i="0" dirty="0" smtClean="0">
                        <a:solidFill>
                          <a:schemeClr val="tx1"/>
                        </a:solidFill>
                        <a:latin typeface="Cambria Math" panose="02040503050406030204" pitchFamily="18" charset="0"/>
                      </a:rPr>
                      <m:t>x</m:t>
                    </m:r>
                  </m:oMath>
                </a14:m>
                <a:r>
                  <a:rPr lang="en-US" altLang="en-US" sz="1400" dirty="0">
                    <a:solidFill>
                      <a:schemeClr val="tx1"/>
                    </a:solidFill>
                  </a:rPr>
                  <a:t> using integer formatting.</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400"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400" dirty="0">
                    <a:solidFill>
                      <a:schemeClr val="tx1"/>
                    </a:solidFill>
                    <a:latin typeface="Amasis MT Pro Medium" panose="02040604050005020304" pitchFamily="18" charset="0"/>
                  </a:rPr>
                  <a:t>Formatting Strings</a:t>
                </a:r>
                <a:r>
                  <a:rPr lang="en-US" altLang="en-US" sz="1400" dirty="0">
                    <a:latin typeface="Amasis MT Pro Medium" panose="02040604050005020304" pitchFamily="18" charset="0"/>
                  </a:rPr>
                  <a:t>.</a:t>
                </a:r>
                <a:r>
                  <a:rPr lang="en-US" altLang="en-US" sz="1400" dirty="0">
                    <a:solidFill>
                      <a:schemeClr val="tx1"/>
                    </a:solidFill>
                  </a:rPr>
                  <a:t> </a:t>
                </a:r>
                <a14:m>
                  <m:oMath xmlns:m="http://schemas.openxmlformats.org/officeDocument/2006/math">
                    <m:r>
                      <m:rPr>
                        <m:sty m:val="p"/>
                      </m:rPr>
                      <a:rPr lang="en-US" altLang="en-US" sz="1400" i="0" dirty="0" smtClean="0">
                        <a:solidFill>
                          <a:schemeClr val="tx1"/>
                        </a:solidFill>
                        <a:latin typeface="Cambria Math" panose="02040503050406030204" pitchFamily="18" charset="0"/>
                      </a:rPr>
                      <m:t>fprintf</m:t>
                    </m:r>
                  </m:oMath>
                </a14:m>
                <a:r>
                  <a:rPr lang="en-US" altLang="en-US" sz="1400" dirty="0">
                    <a:solidFill>
                      <a:schemeClr val="tx1"/>
                    </a:solidFill>
                  </a:rPr>
                  <a:t> supports various format specifiers for different data types, such as </a:t>
                </a:r>
                <a14:m>
                  <m:oMath xmlns:m="http://schemas.openxmlformats.org/officeDocument/2006/math">
                    <m:r>
                      <a:rPr lang="en-US" altLang="en-US" sz="1400" i="0" dirty="0" smtClean="0">
                        <a:solidFill>
                          <a:schemeClr val="tx1"/>
                        </a:solidFill>
                        <a:latin typeface="Cambria Math" panose="02040503050406030204" pitchFamily="18" charset="0"/>
                      </a:rPr>
                      <m:t>%</m:t>
                    </m:r>
                    <m:r>
                      <m:rPr>
                        <m:sty m:val="p"/>
                      </m:rPr>
                      <a:rPr lang="en-US" altLang="en-US" sz="1400" i="0" dirty="0" smtClean="0">
                        <a:solidFill>
                          <a:schemeClr val="tx1"/>
                        </a:solidFill>
                        <a:latin typeface="Cambria Math" panose="02040503050406030204" pitchFamily="18" charset="0"/>
                      </a:rPr>
                      <m:t>d</m:t>
                    </m:r>
                  </m:oMath>
                </a14:m>
                <a:r>
                  <a:rPr lang="en-US" altLang="en-US" sz="1400" dirty="0">
                    <a:solidFill>
                      <a:schemeClr val="tx1"/>
                    </a:solidFill>
                  </a:rPr>
                  <a:t> for integers, </a:t>
                </a:r>
                <a14:m>
                  <m:oMath xmlns:m="http://schemas.openxmlformats.org/officeDocument/2006/math">
                    <m:r>
                      <a:rPr lang="en-US" altLang="en-US" sz="1400" i="0" dirty="0" smtClean="0">
                        <a:solidFill>
                          <a:schemeClr val="tx1"/>
                        </a:solidFill>
                        <a:latin typeface="Cambria Math" panose="02040503050406030204" pitchFamily="18" charset="0"/>
                      </a:rPr>
                      <m:t>%</m:t>
                    </m:r>
                    <m:r>
                      <m:rPr>
                        <m:sty m:val="p"/>
                      </m:rPr>
                      <a:rPr lang="en-US" altLang="en-US" sz="1400" i="0" dirty="0" smtClean="0">
                        <a:solidFill>
                          <a:schemeClr val="tx1"/>
                        </a:solidFill>
                        <a:latin typeface="Cambria Math" panose="02040503050406030204" pitchFamily="18" charset="0"/>
                      </a:rPr>
                      <m:t>f</m:t>
                    </m:r>
                  </m:oMath>
                </a14:m>
                <a:r>
                  <a:rPr lang="en-US" altLang="en-US" sz="1400" dirty="0">
                    <a:solidFill>
                      <a:schemeClr val="tx1"/>
                    </a:solidFill>
                  </a:rPr>
                  <a:t> for floating-point numbers, </a:t>
                </a:r>
                <a14:m>
                  <m:oMath xmlns:m="http://schemas.openxmlformats.org/officeDocument/2006/math">
                    <m:r>
                      <a:rPr lang="en-US" altLang="en-US" sz="1400" i="0" dirty="0" smtClean="0">
                        <a:solidFill>
                          <a:schemeClr val="tx1"/>
                        </a:solidFill>
                        <a:latin typeface="Cambria Math" panose="02040503050406030204" pitchFamily="18" charset="0"/>
                      </a:rPr>
                      <m:t>%</m:t>
                    </m:r>
                    <m:r>
                      <m:rPr>
                        <m:sty m:val="p"/>
                      </m:rPr>
                      <a:rPr lang="en-US" altLang="en-US" sz="1400" i="0" dirty="0" smtClean="0">
                        <a:solidFill>
                          <a:schemeClr val="tx1"/>
                        </a:solidFill>
                        <a:latin typeface="Cambria Math" panose="02040503050406030204" pitchFamily="18" charset="0"/>
                      </a:rPr>
                      <m:t>s</m:t>
                    </m:r>
                  </m:oMath>
                </a14:m>
                <a:r>
                  <a:rPr lang="en-US" altLang="en-US" sz="1400" dirty="0">
                    <a:solidFill>
                      <a:schemeClr val="tx1"/>
                    </a:solidFill>
                  </a:rPr>
                  <a:t> for strings, etc. Format specifiers can be combined with additional formatting options, such as field width, precision, alignment, etc. In addition to printing to the command window, </a:t>
                </a:r>
                <a14:m>
                  <m:oMath xmlns:m="http://schemas.openxmlformats.org/officeDocument/2006/math">
                    <m:r>
                      <m:rPr>
                        <m:sty m:val="p"/>
                      </m:rPr>
                      <a:rPr lang="en-US" altLang="en-US" sz="1400" i="0" dirty="0" smtClean="0">
                        <a:solidFill>
                          <a:schemeClr val="tx1"/>
                        </a:solidFill>
                        <a:latin typeface="Cambria Math" panose="02040503050406030204" pitchFamily="18" charset="0"/>
                      </a:rPr>
                      <m:t>fprintf</m:t>
                    </m:r>
                  </m:oMath>
                </a14:m>
                <a:r>
                  <a:rPr lang="en-US" altLang="en-US" sz="1400" dirty="0">
                    <a:solidFill>
                      <a:schemeClr val="tx1"/>
                    </a:solidFill>
                  </a:rPr>
                  <a:t> can also be used to write data to a file using file identifiers obtained from </a:t>
                </a:r>
                <a14:m>
                  <m:oMath xmlns:m="http://schemas.openxmlformats.org/officeDocument/2006/math">
                    <m:r>
                      <m:rPr>
                        <m:sty m:val="p"/>
                      </m:rPr>
                      <a:rPr lang="en-US" altLang="en-US" sz="1400" i="0" dirty="0" smtClean="0">
                        <a:solidFill>
                          <a:schemeClr val="tx1"/>
                        </a:solidFill>
                        <a:latin typeface="Cambria Math" panose="02040503050406030204" pitchFamily="18" charset="0"/>
                      </a:rPr>
                      <m:t>fopen</m:t>
                    </m:r>
                  </m:oMath>
                </a14:m>
                <a:r>
                  <a:rPr lang="en-US" altLang="en-US" sz="1400" dirty="0">
                    <a:solidFill>
                      <a:schemeClr val="tx1"/>
                    </a:solidFill>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chemeClr val="tx1"/>
                  </a:solidFill>
                  <a:latin typeface="Abadi Extra Light" panose="020B0204020104020204" pitchFamily="34" charset="0"/>
                </a:endParaRPr>
              </a:p>
              <a:p>
                <a:endParaRPr lang="en-IN" sz="1400" dirty="0">
                  <a:solidFill>
                    <a:schemeClr val="tx1"/>
                  </a:solidFill>
                  <a:latin typeface="Abadi Extra Light" panose="020B0204020104020204" pitchFamily="34" charset="0"/>
                </a:endParaRPr>
              </a:p>
            </p:txBody>
          </p:sp>
        </mc:Choice>
        <mc:Fallback>
          <p:sp>
            <p:nvSpPr>
              <p:cNvPr id="12" name="Content Placeholder 11">
                <a:extLst>
                  <a:ext uri="{FF2B5EF4-FFF2-40B4-BE49-F238E27FC236}">
                    <a16:creationId xmlns:a16="http://schemas.microsoft.com/office/drawing/2014/main" id="{9AD2102C-FC63-CB10-EAFC-77541CA7E5AF}"/>
                  </a:ext>
                </a:extLst>
              </p:cNvPr>
              <p:cNvSpPr>
                <a:spLocks noGrp="1" noRot="1" noChangeAspect="1" noMove="1" noResize="1" noEditPoints="1" noAdjustHandles="1" noChangeArrowheads="1" noChangeShapeType="1" noTextEdit="1"/>
              </p:cNvSpPr>
              <p:nvPr>
                <p:ph idx="1"/>
              </p:nvPr>
            </p:nvSpPr>
            <p:spPr>
              <a:xfrm>
                <a:off x="873282" y="1429182"/>
                <a:ext cx="10304234" cy="5204071"/>
              </a:xfrm>
              <a:blipFill>
                <a:blip r:embed="rId4"/>
                <a:stretch>
                  <a:fillRect l="-177" t="-117" r="-177"/>
                </a:stretch>
              </a:blipFill>
            </p:spPr>
            <p:txBody>
              <a:bodyPr/>
              <a:lstStyle/>
              <a:p>
                <a:r>
                  <a:rPr lang="en-IN">
                    <a:noFill/>
                  </a:rPr>
                  <a:t> </a:t>
                </a:r>
              </a:p>
            </p:txBody>
          </p:sp>
        </mc:Fallback>
      </mc:AlternateContent>
    </p:spTree>
    <p:extLst>
      <p:ext uri="{BB962C8B-B14F-4D97-AF65-F5344CB8AC3E}">
        <p14:creationId xmlns:p14="http://schemas.microsoft.com/office/powerpoint/2010/main" val="1071157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D479A1-F98C-DB2F-56C1-32ACD5182781}"/>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160957D-7260-B7D9-48E3-CBF78A6C9859}"/>
              </a:ext>
            </a:extLst>
          </p:cNvPr>
          <p:cNvSpPr/>
          <p:nvPr/>
        </p:nvSpPr>
        <p:spPr>
          <a:xfrm>
            <a:off x="11440517" y="6213917"/>
            <a:ext cx="700585" cy="709863"/>
          </a:xfrm>
          <a:prstGeom prst="rect">
            <a:avLst/>
          </a:prstGeom>
          <a:solidFill>
            <a:srgbClr val="3A6B9A"/>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9FF53ED-496E-57D6-FD25-20C9DD6E6A7D}"/>
              </a:ext>
            </a:extLst>
          </p:cNvPr>
          <p:cNvSpPr>
            <a:spLocks noGrp="1"/>
          </p:cNvSpPr>
          <p:nvPr>
            <p:ph type="title"/>
          </p:nvPr>
        </p:nvSpPr>
        <p:spPr>
          <a:xfrm>
            <a:off x="873282" y="940731"/>
            <a:ext cx="9768550" cy="782844"/>
          </a:xfrm>
        </p:spPr>
        <p:txBody>
          <a:bodyPr>
            <a:normAutofit/>
          </a:bodyPr>
          <a:lstStyle/>
          <a:p>
            <a:r>
              <a:rPr lang="en-US" sz="4000" dirty="0">
                <a:solidFill>
                  <a:srgbClr val="56A97F"/>
                </a:solidFill>
                <a:latin typeface="Abadi Extra Light" panose="020B0204020104020204" pitchFamily="34" charset="0"/>
              </a:rPr>
              <a:t>Publishing MATLAB Code in </a:t>
            </a:r>
            <a:r>
              <a:rPr lang="en-US" sz="4000" dirty="0">
                <a:solidFill>
                  <a:srgbClr val="3A6B9A"/>
                </a:solidFill>
                <a:latin typeface="Abadi Extra Light" panose="020B0204020104020204" pitchFamily="34" charset="0"/>
              </a:rPr>
              <a:t>HTML</a:t>
            </a:r>
            <a:r>
              <a:rPr lang="en-US" sz="4000" dirty="0">
                <a:solidFill>
                  <a:srgbClr val="56A97F"/>
                </a:solidFill>
                <a:latin typeface="Abadi Extra Light" panose="020B0204020104020204" pitchFamily="34" charset="0"/>
              </a:rPr>
              <a:t> </a:t>
            </a:r>
            <a:endParaRPr lang="en-IN" sz="4000" dirty="0">
              <a:solidFill>
                <a:srgbClr val="3A6B9A"/>
              </a:solidFill>
              <a:latin typeface="Abadi Extra Light" panose="020B0204020104020204" pitchFamily="34" charset="0"/>
            </a:endParaRPr>
          </a:p>
        </p:txBody>
      </p:sp>
      <p:pic>
        <p:nvPicPr>
          <p:cNvPr id="7" name="Picture 2" descr="MATLAB Logo, symbol, meaning, history, PNG, brand">
            <a:extLst>
              <a:ext uri="{FF2B5EF4-FFF2-40B4-BE49-F238E27FC236}">
                <a16:creationId xmlns:a16="http://schemas.microsoft.com/office/drawing/2014/main" id="{FAED90E3-EAC0-4D6C-EB1F-2B705E36BF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6084" y="-21572"/>
            <a:ext cx="1275748" cy="71760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UPES Logo (University of Petroleum and Energy Studies) | University ...">
            <a:extLst>
              <a:ext uri="{FF2B5EF4-FFF2-40B4-BE49-F238E27FC236}">
                <a16:creationId xmlns:a16="http://schemas.microsoft.com/office/drawing/2014/main" id="{D4E54166-47FB-7688-7079-547AA62BAD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9979" y="224746"/>
            <a:ext cx="1233874" cy="29045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502EB852-9403-262B-3C9E-DC17125A3351}"/>
              </a:ext>
            </a:extLst>
          </p:cNvPr>
          <p:cNvSpPr/>
          <p:nvPr/>
        </p:nvSpPr>
        <p:spPr>
          <a:xfrm>
            <a:off x="11491414" y="6148137"/>
            <a:ext cx="700585" cy="709863"/>
          </a:xfrm>
          <a:prstGeom prst="rect">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EEFE4374-4325-1CAB-10E3-34836BDF7D2A}"/>
              </a:ext>
            </a:extLst>
          </p:cNvPr>
          <p:cNvSpPr txBox="1"/>
          <p:nvPr/>
        </p:nvSpPr>
        <p:spPr>
          <a:xfrm>
            <a:off x="11451036" y="6213917"/>
            <a:ext cx="775085" cy="584775"/>
          </a:xfrm>
          <a:prstGeom prst="rect">
            <a:avLst/>
          </a:prstGeom>
          <a:noFill/>
        </p:spPr>
        <p:txBody>
          <a:bodyPr wrap="square" rtlCol="0">
            <a:spAutoFit/>
          </a:bodyPr>
          <a:lstStyle/>
          <a:p>
            <a:pPr algn="ctr"/>
            <a:r>
              <a:rPr lang="en-IN" dirty="0">
                <a:solidFill>
                  <a:schemeClr val="bg1"/>
                </a:solidFill>
                <a:effectLst>
                  <a:outerShdw blurRad="63500" sx="102000" sy="102000" algn="ctr" rotWithShape="0">
                    <a:prstClr val="black">
                      <a:alpha val="40000"/>
                    </a:prstClr>
                  </a:outerShdw>
                </a:effectLst>
                <a:latin typeface="Ink Free" panose="03080402000500000000" pitchFamily="66" charset="0"/>
              </a:rPr>
              <a:t>MGM</a:t>
            </a:r>
          </a:p>
          <a:p>
            <a:pPr algn="ctr"/>
            <a:r>
              <a:rPr lang="en-IN" sz="700" dirty="0" err="1">
                <a:solidFill>
                  <a:schemeClr val="bg1"/>
                </a:solidFill>
                <a:effectLst>
                  <a:outerShdw blurRad="63500" sx="102000" sy="102000" algn="ctr" rotWithShape="0">
                    <a:prstClr val="black">
                      <a:alpha val="40000"/>
                    </a:prstClr>
                  </a:outerShdw>
                </a:effectLst>
                <a:latin typeface="Abadi Extra Light" panose="020B0204020104020204" pitchFamily="34" charset="0"/>
              </a:rPr>
              <a:t>Dr.</a:t>
            </a: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 Mrittunjoy </a:t>
            </a:r>
          </a:p>
          <a:p>
            <a:pPr algn="ct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Guha Majumdar</a:t>
            </a:r>
          </a:p>
        </p:txBody>
      </p:sp>
      <mc:AlternateContent xmlns:mc="http://schemas.openxmlformats.org/markup-compatibility/2006">
        <mc:Choice xmlns:a14="http://schemas.microsoft.com/office/drawing/2010/main" Requires="a14">
          <p:sp>
            <p:nvSpPr>
              <p:cNvPr id="3" name="Rectangle 1">
                <a:extLst>
                  <a:ext uri="{FF2B5EF4-FFF2-40B4-BE49-F238E27FC236}">
                    <a16:creationId xmlns:a16="http://schemas.microsoft.com/office/drawing/2014/main" id="{C9976C52-5A68-3B05-DCE8-3E1C3777FD29}"/>
                  </a:ext>
                </a:extLst>
              </p:cNvPr>
              <p:cNvSpPr>
                <a:spLocks noGrp="1" noChangeArrowheads="1"/>
              </p:cNvSpPr>
              <p:nvPr>
                <p:ph idx="1"/>
              </p:nvPr>
            </p:nvSpPr>
            <p:spPr bwMode="auto">
              <a:xfrm>
                <a:off x="1029737" y="1230466"/>
                <a:ext cx="9902589" cy="4868579"/>
              </a:xfrm>
              <a:prstGeom prst="rect">
                <a:avLst/>
              </a:prstGeom>
              <a:noFill/>
              <a:ln>
                <a:noFill/>
              </a:ln>
              <a:effectLst/>
            </p:spPr>
            <p:txBody>
              <a:bodyPr vert="horz" wrap="square" lIns="0" tIns="198375" rIns="0" bIns="198375" numCol="1" anchor="ctr" anchorCtr="0" compatLnSpc="1">
                <a:prstTxWarp prst="textNoShape">
                  <a:avLst/>
                </a:prstTxWarp>
                <a:spAutoFit/>
              </a:bodyPr>
              <a:lstStyle/>
              <a:p>
                <a:pPr eaLnBrk="0" fontAlgn="base" hangingPunct="0">
                  <a:lnSpc>
                    <a:spcPct val="150000"/>
                  </a:lnSpc>
                  <a:spcBef>
                    <a:spcPct val="0"/>
                  </a:spcBef>
                  <a:spcAft>
                    <a:spcPct val="0"/>
                  </a:spcAft>
                  <a:buClr>
                    <a:srgbClr val="56A97F"/>
                  </a:buClr>
                </a:pPr>
                <a:r>
                  <a:rPr lang="en-US" altLang="en-US" sz="1250" dirty="0">
                    <a:latin typeface="Abadi Extra Light" panose="020B0204020104020204" pitchFamily="34" charset="0"/>
                  </a:rPr>
                  <a:t>To publish a basic script file to an HTML format, there are various methods available in MATLAB.</a:t>
                </a:r>
              </a:p>
              <a:p>
                <a:pPr eaLnBrk="0" fontAlgn="base" hangingPunct="0">
                  <a:lnSpc>
                    <a:spcPct val="150000"/>
                  </a:lnSpc>
                  <a:spcBef>
                    <a:spcPct val="0"/>
                  </a:spcBef>
                  <a:spcAft>
                    <a:spcPct val="0"/>
                  </a:spcAft>
                  <a:buClr>
                    <a:srgbClr val="56A97F"/>
                  </a:buClr>
                </a:pPr>
                <a:r>
                  <a:rPr lang="en-US" altLang="en-US" sz="1250" dirty="0">
                    <a:latin typeface="Abadi Extra Light" panose="020B0204020104020204" pitchFamily="34" charset="0"/>
                  </a:rPr>
                  <a:t>One method is to use the </a:t>
                </a:r>
                <a14:m>
                  <m:oMath xmlns:m="http://schemas.openxmlformats.org/officeDocument/2006/math">
                    <m:r>
                      <m:rPr>
                        <m:sty m:val="p"/>
                      </m:rPr>
                      <a:rPr lang="en-US" altLang="en-US" sz="1250" i="0" dirty="0" smtClean="0">
                        <a:latin typeface="Cambria Math" panose="02040503050406030204" pitchFamily="18" charset="0"/>
                      </a:rPr>
                      <m:t>publish</m:t>
                    </m:r>
                  </m:oMath>
                </a14:m>
                <a:r>
                  <a:rPr lang="en-US" altLang="en-US" sz="1250" dirty="0">
                    <a:latin typeface="Abadi Extra Light" panose="020B0204020104020204" pitchFamily="34" charset="0"/>
                  </a:rPr>
                  <a:t> function from the Command Window, where you specify the filename of the script file as an argument. For instance, </a:t>
                </a:r>
                <a14:m>
                  <m:oMath xmlns:m="http://schemas.openxmlformats.org/officeDocument/2006/math">
                    <m:r>
                      <m:rPr>
                        <m:sty m:val="p"/>
                      </m:rPr>
                      <a:rPr lang="en-US" altLang="en-US" sz="1250" i="0" dirty="0" smtClean="0">
                        <a:latin typeface="Cambria Math" panose="02040503050406030204" pitchFamily="18" charset="0"/>
                      </a:rPr>
                      <m:t>publish</m:t>
                    </m:r>
                    <m:r>
                      <a:rPr lang="en-US" altLang="en-US" sz="1250" i="0" dirty="0" smtClean="0">
                        <a:latin typeface="Cambria Math" panose="02040503050406030204" pitchFamily="18" charset="0"/>
                      </a:rPr>
                      <m:t>(′</m:t>
                    </m:r>
                    <m:r>
                      <m:rPr>
                        <m:sty m:val="p"/>
                      </m:rPr>
                      <a:rPr lang="en-US" altLang="en-US" sz="1250" i="0" dirty="0" err="1">
                        <a:latin typeface="Cambria Math" panose="02040503050406030204" pitchFamily="18" charset="0"/>
                      </a:rPr>
                      <m:t>filename</m:t>
                    </m:r>
                    <m:r>
                      <a:rPr lang="en-US" altLang="en-US" sz="1250" i="0" dirty="0" err="1">
                        <a:latin typeface="Cambria Math" panose="02040503050406030204" pitchFamily="18" charset="0"/>
                      </a:rPr>
                      <m:t>.</m:t>
                    </m:r>
                    <m:r>
                      <m:rPr>
                        <m:sty m:val="p"/>
                      </m:rPr>
                      <a:rPr lang="en-US" altLang="en-US" sz="1250" i="0" dirty="0" err="1">
                        <a:latin typeface="Cambria Math" panose="02040503050406030204" pitchFamily="18" charset="0"/>
                      </a:rPr>
                      <m:t>m</m:t>
                    </m:r>
                    <m:r>
                      <a:rPr lang="en-US" altLang="en-US" sz="1250" i="0" dirty="0">
                        <a:latin typeface="Cambria Math" panose="02040503050406030204" pitchFamily="18" charset="0"/>
                      </a:rPr>
                      <m:t>′)</m:t>
                    </m:r>
                  </m:oMath>
                </a14:m>
                <a:r>
                  <a:rPr lang="en-US" altLang="en-US" sz="1250" dirty="0">
                    <a:latin typeface="Abadi Extra Light" panose="020B0204020104020204" pitchFamily="34" charset="0"/>
                  </a:rPr>
                  <a:t>.</a:t>
                </a:r>
              </a:p>
              <a:p>
                <a:pPr eaLnBrk="0" fontAlgn="base" hangingPunct="0">
                  <a:lnSpc>
                    <a:spcPct val="150000"/>
                  </a:lnSpc>
                  <a:spcBef>
                    <a:spcPct val="0"/>
                  </a:spcBef>
                  <a:spcAft>
                    <a:spcPct val="0"/>
                  </a:spcAft>
                  <a:buClr>
                    <a:srgbClr val="56A97F"/>
                  </a:buClr>
                </a:pPr>
                <a:r>
                  <a:rPr lang="en-US" altLang="en-US" sz="1250" dirty="0">
                    <a:latin typeface="Abadi Extra Light" panose="020B0204020104020204" pitchFamily="34" charset="0"/>
                  </a:rPr>
                  <a:t>Another option is to specify the desired output format explicitly, such as HTML, by providing additional arguments to the publish function. For instance, </a:t>
                </a:r>
                <a14:m>
                  <m:oMath xmlns:m="http://schemas.openxmlformats.org/officeDocument/2006/math">
                    <m:r>
                      <m:rPr>
                        <m:sty m:val="p"/>
                      </m:rPr>
                      <a:rPr lang="en-US" altLang="en-US" sz="1250" i="0" dirty="0" smtClean="0">
                        <a:latin typeface="Cambria Math" panose="02040503050406030204" pitchFamily="18" charset="0"/>
                      </a:rPr>
                      <m:t>publish</m:t>
                    </m:r>
                    <m:r>
                      <a:rPr lang="en-US" altLang="en-US" sz="1250" i="0" dirty="0" smtClean="0">
                        <a:latin typeface="Cambria Math" panose="02040503050406030204" pitchFamily="18" charset="0"/>
                      </a:rPr>
                      <m:t>(′</m:t>
                    </m:r>
                    <m:r>
                      <m:rPr>
                        <m:sty m:val="p"/>
                      </m:rPr>
                      <a:rPr lang="en-US" altLang="en-US" sz="1250" i="0" dirty="0" err="1">
                        <a:latin typeface="Cambria Math" panose="02040503050406030204" pitchFamily="18" charset="0"/>
                      </a:rPr>
                      <m:t>filename</m:t>
                    </m:r>
                    <m:r>
                      <a:rPr lang="en-US" altLang="en-US" sz="1250" i="0" dirty="0" err="1">
                        <a:latin typeface="Cambria Math" panose="02040503050406030204" pitchFamily="18" charset="0"/>
                      </a:rPr>
                      <m:t>.</m:t>
                    </m:r>
                    <m:r>
                      <m:rPr>
                        <m:sty m:val="p"/>
                      </m:rPr>
                      <a:rPr lang="en-US" altLang="en-US" sz="1250" i="0" dirty="0" err="1">
                        <a:latin typeface="Cambria Math" panose="02040503050406030204" pitchFamily="18" charset="0"/>
                      </a:rPr>
                      <m:t>m</m:t>
                    </m:r>
                    <m:r>
                      <a:rPr lang="en-US" altLang="en-US" sz="1250" i="0" dirty="0">
                        <a:latin typeface="Cambria Math" panose="02040503050406030204" pitchFamily="18" charset="0"/>
                      </a:rPr>
                      <m:t>′, ′</m:t>
                    </m:r>
                    <m:r>
                      <m:rPr>
                        <m:sty m:val="p"/>
                      </m:rPr>
                      <a:rPr lang="en-US" altLang="en-US" sz="1250" i="0" dirty="0">
                        <a:latin typeface="Cambria Math" panose="02040503050406030204" pitchFamily="18" charset="0"/>
                      </a:rPr>
                      <m:t>html</m:t>
                    </m:r>
                    <m:r>
                      <a:rPr lang="en-US" altLang="en-US" sz="1250" i="0" dirty="0">
                        <a:latin typeface="Cambria Math" panose="02040503050406030204" pitchFamily="18" charset="0"/>
                      </a:rPr>
                      <m:t>′)</m:t>
                    </m:r>
                  </m:oMath>
                </a14:m>
                <a:r>
                  <a:rPr lang="en-US" altLang="en-US" sz="1250" dirty="0">
                    <a:latin typeface="Abadi Extra Light" panose="020B0204020104020204" pitchFamily="34" charset="0"/>
                  </a:rPr>
                  <a:t>.</a:t>
                </a:r>
              </a:p>
              <a:p>
                <a:pPr eaLnBrk="0" fontAlgn="base" hangingPunct="0">
                  <a:lnSpc>
                    <a:spcPct val="150000"/>
                  </a:lnSpc>
                  <a:spcBef>
                    <a:spcPct val="0"/>
                  </a:spcBef>
                  <a:spcAft>
                    <a:spcPct val="0"/>
                  </a:spcAft>
                  <a:buClr>
                    <a:srgbClr val="56A97F"/>
                  </a:buClr>
                </a:pPr>
                <a:r>
                  <a:rPr lang="en-US" altLang="en-US" sz="1250" dirty="0">
                    <a:latin typeface="Abadi Extra Light" panose="020B0204020104020204" pitchFamily="34" charset="0"/>
                  </a:rPr>
                  <a:t>MATLAB's Editor Window provides a more user-friendly way to publish script files. By selecting the "Publish" tab and clicking the "Publish" button, MATLAB generates an HTML output. We can use the same “Publish” tab to publish in </a:t>
                </a:r>
                <a:r>
                  <a:rPr lang="en-US" altLang="en-US" sz="1250" dirty="0" err="1">
                    <a:latin typeface="Abadi Extra Light" panose="020B0204020104020204" pitchFamily="34" charset="0"/>
                  </a:rPr>
                  <a:t>LaTEX</a:t>
                </a:r>
                <a:r>
                  <a:rPr lang="en-US" altLang="en-US" sz="1250" dirty="0">
                    <a:latin typeface="Abadi Extra Light" panose="020B0204020104020204" pitchFamily="34" charset="0"/>
                  </a:rPr>
                  <a:t> format as well, using the `</a:t>
                </a:r>
                <a:r>
                  <a:rPr lang="en-US" altLang="en-US" sz="1250" dirty="0" err="1">
                    <a:latin typeface="Abadi Extra Light" panose="020B0204020104020204" pitchFamily="34" charset="0"/>
                  </a:rPr>
                  <a:t>LaTEX</a:t>
                </a:r>
                <a:r>
                  <a:rPr lang="en-US" altLang="en-US" sz="1250" dirty="0">
                    <a:latin typeface="Abadi Extra Light" panose="020B0204020104020204" pitchFamily="34" charset="0"/>
                  </a:rPr>
                  <a:t>’ option in the file-type in the publishing dialog box. </a:t>
                </a:r>
              </a:p>
              <a:p>
                <a:pPr eaLnBrk="0" fontAlgn="base" hangingPunct="0">
                  <a:lnSpc>
                    <a:spcPct val="150000"/>
                  </a:lnSpc>
                  <a:spcBef>
                    <a:spcPct val="0"/>
                  </a:spcBef>
                  <a:spcAft>
                    <a:spcPct val="0"/>
                  </a:spcAft>
                  <a:buClr>
                    <a:srgbClr val="56A97F"/>
                  </a:buClr>
                </a:pPr>
                <a:r>
                  <a:rPr lang="en-US" altLang="en-US" sz="1250" dirty="0">
                    <a:latin typeface="Abadi Extra Light" panose="020B0204020104020204" pitchFamily="34" charset="0"/>
                  </a:rPr>
                  <a:t>Upon publishing, MATLAB creates an "html" folder in the current working directory if it doesn't already exist. The folder contains the generated HTML file and any associated files, such as PNG images referenced in the script file.</a:t>
                </a:r>
              </a:p>
              <a:p>
                <a:pPr eaLnBrk="0" fontAlgn="base" hangingPunct="0">
                  <a:lnSpc>
                    <a:spcPct val="150000"/>
                  </a:lnSpc>
                  <a:spcBef>
                    <a:spcPct val="0"/>
                  </a:spcBef>
                  <a:spcAft>
                    <a:spcPct val="0"/>
                  </a:spcAft>
                  <a:buClr>
                    <a:srgbClr val="56A97F"/>
                  </a:buClr>
                </a:pPr>
                <a:r>
                  <a:rPr lang="en-US" altLang="en-US" sz="1250" dirty="0">
                    <a:latin typeface="Abadi Extra Light" panose="020B0204020104020204" pitchFamily="34" charset="0"/>
                  </a:rPr>
                  <a:t>Divide the code into steps or sections by inserting two percent signs (</a:t>
                </a:r>
                <a14:m>
                  <m:oMath xmlns:m="http://schemas.openxmlformats.org/officeDocument/2006/math">
                    <m:r>
                      <a:rPr lang="en-US" altLang="en-US" sz="1250" i="1" dirty="0" smtClean="0">
                        <a:latin typeface="Cambria Math" panose="02040503050406030204" pitchFamily="18" charset="0"/>
                      </a:rPr>
                      <m:t>%%</m:t>
                    </m:r>
                  </m:oMath>
                </a14:m>
                <a:r>
                  <a:rPr lang="en-US" altLang="en-US" sz="1250" dirty="0">
                    <a:latin typeface="Abadi Extra Light" panose="020B0204020104020204" pitchFamily="34" charset="0"/>
                  </a:rPr>
                  <a:t>) at the beginning of each section. So, if you have a new section with section-header `Content’, you must write </a:t>
                </a:r>
                <a14:m>
                  <m:oMath xmlns:m="http://schemas.openxmlformats.org/officeDocument/2006/math">
                    <m:r>
                      <a:rPr lang="en-IN" altLang="en-US" sz="1250" b="0" i="0" smtClean="0">
                        <a:latin typeface="Cambria Math" panose="02040503050406030204" pitchFamily="18" charset="0"/>
                      </a:rPr>
                      <m:t>%% </m:t>
                    </m:r>
                    <m:r>
                      <m:rPr>
                        <m:sty m:val="p"/>
                      </m:rPr>
                      <a:rPr lang="en-IN" altLang="en-US" sz="1250" b="0" i="0" smtClean="0">
                        <a:latin typeface="Cambria Math" panose="02040503050406030204" pitchFamily="18" charset="0"/>
                      </a:rPr>
                      <m:t>Content</m:t>
                    </m:r>
                  </m:oMath>
                </a14:m>
                <a:r>
                  <a:rPr lang="en-US" altLang="en-US" sz="1250" dirty="0">
                    <a:latin typeface="Abadi Extra Light" panose="020B0204020104020204" pitchFamily="34" charset="0"/>
                  </a:rPr>
                  <a:t> at the beginning of the section in the code.</a:t>
                </a:r>
              </a:p>
              <a:p>
                <a:pPr eaLnBrk="0" fontAlgn="base" hangingPunct="0">
                  <a:lnSpc>
                    <a:spcPct val="150000"/>
                  </a:lnSpc>
                  <a:spcBef>
                    <a:spcPct val="0"/>
                  </a:spcBef>
                  <a:spcAft>
                    <a:spcPct val="0"/>
                  </a:spcAft>
                  <a:buClr>
                    <a:srgbClr val="56A97F"/>
                  </a:buClr>
                </a:pPr>
                <a:r>
                  <a:rPr lang="en-US" altLang="en-US" sz="1250" dirty="0">
                    <a:latin typeface="Abadi Extra Light" panose="020B0204020104020204" pitchFamily="34" charset="0"/>
                  </a:rPr>
                  <a:t>For every line of text in the HTML formatting, use a </a:t>
                </a:r>
                <a14:m>
                  <m:oMath xmlns:m="http://schemas.openxmlformats.org/officeDocument/2006/math">
                    <m:r>
                      <a:rPr lang="en-IN" altLang="en-US" sz="1250" b="0" i="1" smtClean="0">
                        <a:latin typeface="Cambria Math" panose="02040503050406030204" pitchFamily="18" charset="0"/>
                      </a:rPr>
                      <m:t>%</m:t>
                    </m:r>
                  </m:oMath>
                </a14:m>
                <a:r>
                  <a:rPr lang="en-US" altLang="en-US" sz="1250" dirty="0">
                    <a:latin typeface="Abadi Extra Light" panose="020B0204020104020204" pitchFamily="34" charset="0"/>
                  </a:rPr>
                  <a:t> in front of the text. Remember, you can change the line in the MATLAB code but that need not be reflected as such in the HTML file, which will move to the next line only when a line is complete from taking all the data after the </a:t>
                </a:r>
                <a14:m>
                  <m:oMath xmlns:m="http://schemas.openxmlformats.org/officeDocument/2006/math">
                    <m:r>
                      <a:rPr lang="en-IN" altLang="en-US" sz="1250" b="0" i="1" smtClean="0">
                        <a:latin typeface="Cambria Math" panose="02040503050406030204" pitchFamily="18" charset="0"/>
                      </a:rPr>
                      <m:t>%</m:t>
                    </m:r>
                  </m:oMath>
                </a14:m>
                <a:r>
                  <a:rPr lang="en-US" altLang="en-US" sz="1250" dirty="0">
                    <a:latin typeface="Abadi Extra Light" panose="020B0204020104020204" pitchFamily="34" charset="0"/>
                  </a:rPr>
                  <a:t> sign. </a:t>
                </a:r>
              </a:p>
              <a:p>
                <a:pPr eaLnBrk="0" fontAlgn="base" hangingPunct="0">
                  <a:lnSpc>
                    <a:spcPct val="150000"/>
                  </a:lnSpc>
                  <a:spcBef>
                    <a:spcPct val="0"/>
                  </a:spcBef>
                  <a:spcAft>
                    <a:spcPct val="0"/>
                  </a:spcAft>
                  <a:buClr>
                    <a:srgbClr val="56A97F"/>
                  </a:buClr>
                </a:pPr>
                <a:endParaRPr lang="en-US" altLang="en-US" sz="1250" dirty="0">
                  <a:latin typeface="Abadi Extra Light" panose="020B0204020104020204" pitchFamily="34" charset="0"/>
                </a:endParaRPr>
              </a:p>
            </p:txBody>
          </p:sp>
        </mc:Choice>
        <mc:Fallback>
          <p:sp>
            <p:nvSpPr>
              <p:cNvPr id="3" name="Rectangle 1">
                <a:extLst>
                  <a:ext uri="{FF2B5EF4-FFF2-40B4-BE49-F238E27FC236}">
                    <a16:creationId xmlns:a16="http://schemas.microsoft.com/office/drawing/2014/main" id="{C9976C52-5A68-3B05-DCE8-3E1C3777FD29}"/>
                  </a:ext>
                </a:extLst>
              </p:cNvPr>
              <p:cNvSpPr>
                <a:spLocks noGrp="1" noRot="1" noChangeAspect="1" noMove="1" noResize="1" noEditPoints="1" noAdjustHandles="1" noChangeArrowheads="1" noChangeShapeType="1" noTextEdit="1"/>
              </p:cNvSpPr>
              <p:nvPr>
                <p:ph idx="1"/>
              </p:nvPr>
            </p:nvSpPr>
            <p:spPr bwMode="auto">
              <a:xfrm>
                <a:off x="1029737" y="1230466"/>
                <a:ext cx="9902589" cy="4868579"/>
              </a:xfrm>
              <a:prstGeom prst="rect">
                <a:avLst/>
              </a:prstGeom>
              <a:blipFill>
                <a:blip r:embed="rId4"/>
                <a:stretch>
                  <a:fillRect l="-1047" r="-1293"/>
                </a:stretch>
              </a:blipFill>
              <a:ln>
                <a:noFill/>
              </a:ln>
              <a:effectLst/>
            </p:spPr>
            <p:txBody>
              <a:bodyPr/>
              <a:lstStyle/>
              <a:p>
                <a:r>
                  <a:rPr lang="en-IN">
                    <a:noFill/>
                  </a:rPr>
                  <a:t> </a:t>
                </a:r>
              </a:p>
            </p:txBody>
          </p:sp>
        </mc:Fallback>
      </mc:AlternateContent>
      <p:pic>
        <p:nvPicPr>
          <p:cNvPr id="14" name="Picture 13">
            <a:extLst>
              <a:ext uri="{FF2B5EF4-FFF2-40B4-BE49-F238E27FC236}">
                <a16:creationId xmlns:a16="http://schemas.microsoft.com/office/drawing/2014/main" id="{A12AB57D-5B4A-4A80-434B-7884B53C01A6}"/>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25000"/>
                    </a14:imgEffect>
                  </a14:imgLayer>
                </a14:imgProps>
              </a:ext>
            </a:extLst>
          </a:blip>
          <a:stretch>
            <a:fillRect/>
          </a:stretch>
        </p:blipFill>
        <p:spPr>
          <a:xfrm>
            <a:off x="1537820" y="5636210"/>
            <a:ext cx="3972643" cy="625587"/>
          </a:xfrm>
          <a:prstGeom prst="rect">
            <a:avLst/>
          </a:prstGeom>
          <a:ln>
            <a:noFill/>
          </a:ln>
          <a:effectLst>
            <a:outerShdw blurRad="190500" algn="tl" rotWithShape="0">
              <a:srgbClr val="000000">
                <a:alpha val="70000"/>
              </a:srgbClr>
            </a:outerShdw>
          </a:effectLst>
        </p:spPr>
      </p:pic>
      <p:pic>
        <p:nvPicPr>
          <p:cNvPr id="18" name="Picture 17">
            <a:extLst>
              <a:ext uri="{FF2B5EF4-FFF2-40B4-BE49-F238E27FC236}">
                <a16:creationId xmlns:a16="http://schemas.microsoft.com/office/drawing/2014/main" id="{8A5D88EF-8A1A-6C8B-6673-451A33E4957E}"/>
              </a:ext>
            </a:extLst>
          </p:cNvPr>
          <p:cNvPicPr>
            <a:picLocks noChangeAspect="1"/>
          </p:cNvPicPr>
          <p:nvPr/>
        </p:nvPicPr>
        <p:blipFill>
          <a:blip r:embed="rId7">
            <a:extLst>
              <a:ext uri="{BEBA8EAE-BF5A-486C-A8C5-ECC9F3942E4B}">
                <a14:imgProps xmlns:a14="http://schemas.microsoft.com/office/drawing/2010/main">
                  <a14:imgLayer r:embed="rId8">
                    <a14:imgEffect>
                      <a14:sharpenSoften amount="50000"/>
                    </a14:imgEffect>
                    <a14:imgEffect>
                      <a14:brightnessContrast contrast="20000"/>
                    </a14:imgEffect>
                  </a14:imgLayer>
                </a14:imgProps>
              </a:ext>
            </a:extLst>
          </a:blip>
          <a:stretch>
            <a:fillRect/>
          </a:stretch>
        </p:blipFill>
        <p:spPr>
          <a:xfrm>
            <a:off x="6350162" y="5748031"/>
            <a:ext cx="4582164" cy="400106"/>
          </a:xfrm>
          <a:prstGeom prst="rect">
            <a:avLst/>
          </a:prstGeom>
          <a:ln>
            <a:noFill/>
          </a:ln>
          <a:effectLst>
            <a:outerShdw blurRad="190500" algn="tl" rotWithShape="0">
              <a:srgbClr val="000000">
                <a:alpha val="70000"/>
              </a:srgbClr>
            </a:outerShdw>
          </a:effectLst>
        </p:spPr>
      </p:pic>
      <p:cxnSp>
        <p:nvCxnSpPr>
          <p:cNvPr id="20" name="Straight Arrow Connector 19">
            <a:extLst>
              <a:ext uri="{FF2B5EF4-FFF2-40B4-BE49-F238E27FC236}">
                <a16:creationId xmlns:a16="http://schemas.microsoft.com/office/drawing/2014/main" id="{DF506E7C-DE4C-BF56-714D-0DFE30B0A826}"/>
              </a:ext>
            </a:extLst>
          </p:cNvPr>
          <p:cNvCxnSpPr>
            <a:stCxn id="14" idx="3"/>
            <a:endCxn id="18" idx="1"/>
          </p:cNvCxnSpPr>
          <p:nvPr/>
        </p:nvCxnSpPr>
        <p:spPr>
          <a:xfrm flipV="1">
            <a:off x="5510463" y="5948084"/>
            <a:ext cx="839699" cy="9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2C4CFFBF-E57B-2422-081A-902BE77AB6D8}"/>
              </a:ext>
            </a:extLst>
          </p:cNvPr>
          <p:cNvSpPr txBox="1"/>
          <p:nvPr/>
        </p:nvSpPr>
        <p:spPr>
          <a:xfrm>
            <a:off x="2621772" y="6371864"/>
            <a:ext cx="1804737" cy="261610"/>
          </a:xfrm>
          <a:prstGeom prst="rect">
            <a:avLst/>
          </a:prstGeom>
          <a:noFill/>
        </p:spPr>
        <p:txBody>
          <a:bodyPr wrap="square" rtlCol="0">
            <a:spAutoFit/>
          </a:bodyPr>
          <a:lstStyle/>
          <a:p>
            <a:pPr algn="ctr"/>
            <a:r>
              <a:rPr lang="en-IN" sz="1100" dirty="0">
                <a:latin typeface="Amasis MT Pro Medium" panose="02040604050005020304" pitchFamily="18" charset="0"/>
              </a:rPr>
              <a:t>MATLAB</a:t>
            </a:r>
          </a:p>
        </p:txBody>
      </p:sp>
      <p:sp>
        <p:nvSpPr>
          <p:cNvPr id="22" name="TextBox 21">
            <a:extLst>
              <a:ext uri="{FF2B5EF4-FFF2-40B4-BE49-F238E27FC236}">
                <a16:creationId xmlns:a16="http://schemas.microsoft.com/office/drawing/2014/main" id="{D2029B82-F0C2-4014-52F2-C8CBCB77FEB7}"/>
              </a:ext>
            </a:extLst>
          </p:cNvPr>
          <p:cNvSpPr txBox="1"/>
          <p:nvPr/>
        </p:nvSpPr>
        <p:spPr>
          <a:xfrm>
            <a:off x="7738875" y="6365689"/>
            <a:ext cx="1804737" cy="261610"/>
          </a:xfrm>
          <a:prstGeom prst="rect">
            <a:avLst/>
          </a:prstGeom>
          <a:noFill/>
        </p:spPr>
        <p:txBody>
          <a:bodyPr wrap="square" rtlCol="0">
            <a:spAutoFit/>
          </a:bodyPr>
          <a:lstStyle/>
          <a:p>
            <a:pPr algn="ctr"/>
            <a:r>
              <a:rPr lang="en-IN" sz="1100" dirty="0">
                <a:latin typeface="Amasis MT Pro Medium" panose="02040604050005020304" pitchFamily="18" charset="0"/>
              </a:rPr>
              <a:t>HTML</a:t>
            </a:r>
          </a:p>
        </p:txBody>
      </p:sp>
    </p:spTree>
    <p:extLst>
      <p:ext uri="{BB962C8B-B14F-4D97-AF65-F5344CB8AC3E}">
        <p14:creationId xmlns:p14="http://schemas.microsoft.com/office/powerpoint/2010/main" val="403699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091AF6-4045-3D47-8376-F5E349CB2CED}"/>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42236EBF-7130-5CCA-C657-7FE7DEEE0849}"/>
              </a:ext>
            </a:extLst>
          </p:cNvPr>
          <p:cNvSpPr/>
          <p:nvPr/>
        </p:nvSpPr>
        <p:spPr>
          <a:xfrm>
            <a:off x="11440517" y="6213917"/>
            <a:ext cx="700585" cy="709863"/>
          </a:xfrm>
          <a:prstGeom prst="rect">
            <a:avLst/>
          </a:prstGeom>
          <a:solidFill>
            <a:srgbClr val="3A6B9A"/>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76F7CE8E-2412-48B1-5520-08A3F9C4329F}"/>
              </a:ext>
            </a:extLst>
          </p:cNvPr>
          <p:cNvSpPr>
            <a:spLocks noGrp="1"/>
          </p:cNvSpPr>
          <p:nvPr>
            <p:ph type="title"/>
          </p:nvPr>
        </p:nvSpPr>
        <p:spPr>
          <a:xfrm>
            <a:off x="873282" y="940731"/>
            <a:ext cx="9768550" cy="782844"/>
          </a:xfrm>
        </p:spPr>
        <p:txBody>
          <a:bodyPr>
            <a:normAutofit/>
          </a:bodyPr>
          <a:lstStyle/>
          <a:p>
            <a:r>
              <a:rPr lang="en-US" sz="4000" dirty="0">
                <a:solidFill>
                  <a:srgbClr val="56A97F"/>
                </a:solidFill>
                <a:latin typeface="Abadi Extra Light" panose="020B0204020104020204" pitchFamily="34" charset="0"/>
              </a:rPr>
              <a:t>Functions in </a:t>
            </a:r>
            <a:r>
              <a:rPr lang="en-US" sz="4000" dirty="0">
                <a:solidFill>
                  <a:srgbClr val="3A6B9A"/>
                </a:solidFill>
                <a:latin typeface="Abadi Extra Light" panose="020B0204020104020204" pitchFamily="34" charset="0"/>
              </a:rPr>
              <a:t>MATLAB</a:t>
            </a:r>
            <a:endParaRPr lang="en-IN" sz="4000" dirty="0">
              <a:solidFill>
                <a:srgbClr val="3A6B9A"/>
              </a:solidFill>
              <a:latin typeface="Abadi Extra Light" panose="020B0204020104020204" pitchFamily="34" charset="0"/>
            </a:endParaRPr>
          </a:p>
        </p:txBody>
      </p:sp>
      <p:pic>
        <p:nvPicPr>
          <p:cNvPr id="7" name="Picture 2" descr="MATLAB Logo, symbol, meaning, history, PNG, brand">
            <a:extLst>
              <a:ext uri="{FF2B5EF4-FFF2-40B4-BE49-F238E27FC236}">
                <a16:creationId xmlns:a16="http://schemas.microsoft.com/office/drawing/2014/main" id="{22AC4881-2A58-CCC7-5271-AED0845127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6084" y="-21572"/>
            <a:ext cx="1275748" cy="71760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UPES Logo (University of Petroleum and Energy Studies) | University ...">
            <a:extLst>
              <a:ext uri="{FF2B5EF4-FFF2-40B4-BE49-F238E27FC236}">
                <a16:creationId xmlns:a16="http://schemas.microsoft.com/office/drawing/2014/main" id="{DBD231B2-1C56-3C8C-AE0B-6C926BC8DC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9979" y="224746"/>
            <a:ext cx="1233874" cy="29045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268E0962-F3D0-2C78-DBDA-25ECFF3A29AD}"/>
              </a:ext>
            </a:extLst>
          </p:cNvPr>
          <p:cNvSpPr/>
          <p:nvPr/>
        </p:nvSpPr>
        <p:spPr>
          <a:xfrm>
            <a:off x="11491414" y="6148137"/>
            <a:ext cx="700585" cy="709863"/>
          </a:xfrm>
          <a:prstGeom prst="rect">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C6EACC48-224D-EFD9-1886-47EC65DEF29F}"/>
              </a:ext>
            </a:extLst>
          </p:cNvPr>
          <p:cNvSpPr txBox="1"/>
          <p:nvPr/>
        </p:nvSpPr>
        <p:spPr>
          <a:xfrm>
            <a:off x="11451036" y="6213917"/>
            <a:ext cx="775085" cy="584775"/>
          </a:xfrm>
          <a:prstGeom prst="rect">
            <a:avLst/>
          </a:prstGeom>
          <a:noFill/>
        </p:spPr>
        <p:txBody>
          <a:bodyPr wrap="square" rtlCol="0">
            <a:spAutoFit/>
          </a:bodyPr>
          <a:lstStyle/>
          <a:p>
            <a:pPr algn="ctr"/>
            <a:r>
              <a:rPr lang="en-IN" dirty="0">
                <a:solidFill>
                  <a:schemeClr val="bg1"/>
                </a:solidFill>
                <a:effectLst>
                  <a:outerShdw blurRad="63500" sx="102000" sy="102000" algn="ctr" rotWithShape="0">
                    <a:prstClr val="black">
                      <a:alpha val="40000"/>
                    </a:prstClr>
                  </a:outerShdw>
                </a:effectLst>
                <a:latin typeface="Ink Free" panose="03080402000500000000" pitchFamily="66" charset="0"/>
              </a:rPr>
              <a:t>MGM</a:t>
            </a:r>
          </a:p>
          <a:p>
            <a:pPr algn="ctr"/>
            <a:r>
              <a:rPr lang="en-IN" sz="700" dirty="0" err="1">
                <a:solidFill>
                  <a:schemeClr val="bg1"/>
                </a:solidFill>
                <a:effectLst>
                  <a:outerShdw blurRad="63500" sx="102000" sy="102000" algn="ctr" rotWithShape="0">
                    <a:prstClr val="black">
                      <a:alpha val="40000"/>
                    </a:prstClr>
                  </a:outerShdw>
                </a:effectLst>
                <a:latin typeface="Abadi Extra Light" panose="020B0204020104020204" pitchFamily="34" charset="0"/>
              </a:rPr>
              <a:t>Dr.</a:t>
            </a: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 Mrittunjoy </a:t>
            </a:r>
          </a:p>
          <a:p>
            <a:pPr algn="ct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Guha Majumdar</a:t>
            </a:r>
          </a:p>
        </p:txBody>
      </p:sp>
      <mc:AlternateContent xmlns:mc="http://schemas.openxmlformats.org/markup-compatibility/2006">
        <mc:Choice xmlns:a14="http://schemas.microsoft.com/office/drawing/2010/main" Requires="a14">
          <p:sp>
            <p:nvSpPr>
              <p:cNvPr id="3" name="Rectangle 1">
                <a:extLst>
                  <a:ext uri="{FF2B5EF4-FFF2-40B4-BE49-F238E27FC236}">
                    <a16:creationId xmlns:a16="http://schemas.microsoft.com/office/drawing/2014/main" id="{C0B8ECC0-5247-3CBD-DC4A-A07FA49E1834}"/>
                  </a:ext>
                </a:extLst>
              </p:cNvPr>
              <p:cNvSpPr>
                <a:spLocks noGrp="1" noChangeArrowheads="1"/>
              </p:cNvSpPr>
              <p:nvPr>
                <p:ph idx="1"/>
              </p:nvPr>
            </p:nvSpPr>
            <p:spPr bwMode="auto">
              <a:xfrm>
                <a:off x="921475" y="3156431"/>
                <a:ext cx="5756072" cy="3678573"/>
              </a:xfrm>
              <a:prstGeom prst="rect">
                <a:avLst/>
              </a:prstGeom>
              <a:noFill/>
              <a:ln>
                <a:noFill/>
              </a:ln>
              <a:effectLst/>
            </p:spPr>
            <p:txBody>
              <a:bodyPr vert="horz" wrap="square" lIns="0" tIns="198375" rIns="0" bIns="198375" numCol="1" anchor="ctr" anchorCtr="0" compatLnSpc="1">
                <a:prstTxWarp prst="textNoShape">
                  <a:avLst/>
                </a:prstTxWarp>
                <a:spAutoFit/>
              </a:bodyPr>
              <a:lstStyle/>
              <a:p>
                <a:pPr eaLnBrk="0" fontAlgn="base" hangingPunct="0">
                  <a:lnSpc>
                    <a:spcPct val="150000"/>
                  </a:lnSpc>
                  <a:spcBef>
                    <a:spcPct val="0"/>
                  </a:spcBef>
                  <a:spcAft>
                    <a:spcPct val="0"/>
                  </a:spcAft>
                  <a:buClr>
                    <a:srgbClr val="56A97F"/>
                  </a:buClr>
                </a:pPr>
                <a:r>
                  <a:rPr lang="en-US" altLang="en-US" sz="1800" dirty="0">
                    <a:latin typeface="Abadi Extra Light" panose="020B0204020104020204" pitchFamily="34" charset="0"/>
                  </a:rPr>
                  <a:t>In the next line(s), use comments to highlight what each input means. </a:t>
                </a:r>
              </a:p>
              <a:p>
                <a:pPr eaLnBrk="0" fontAlgn="base" hangingPunct="0">
                  <a:lnSpc>
                    <a:spcPct val="150000"/>
                  </a:lnSpc>
                  <a:spcBef>
                    <a:spcPct val="0"/>
                  </a:spcBef>
                  <a:spcAft>
                    <a:spcPct val="0"/>
                  </a:spcAft>
                  <a:buClr>
                    <a:srgbClr val="56A97F"/>
                  </a:buClr>
                </a:pPr>
                <a:r>
                  <a:rPr lang="en-US" altLang="en-US" sz="1800" dirty="0">
                    <a:latin typeface="Abadi Extra Light" panose="020B0204020104020204" pitchFamily="34" charset="0"/>
                  </a:rPr>
                  <a:t>In the subsequent line(s), t</a:t>
                </a:r>
                <a:r>
                  <a:rPr lang="en-US" sz="1800" dirty="0">
                    <a:latin typeface="Abadi Extra Light" panose="020B0204020104020204" pitchFamily="34" charset="0"/>
                  </a:rPr>
                  <a:t>ype in the operation you want your program to do using your inputs. </a:t>
                </a:r>
              </a:p>
              <a:p>
                <a:pPr eaLnBrk="0" fontAlgn="base" hangingPunct="0">
                  <a:lnSpc>
                    <a:spcPct val="150000"/>
                  </a:lnSpc>
                  <a:spcBef>
                    <a:spcPct val="0"/>
                  </a:spcBef>
                  <a:spcAft>
                    <a:spcPct val="0"/>
                  </a:spcAft>
                  <a:buClr>
                    <a:srgbClr val="56A97F"/>
                  </a:buClr>
                </a:pPr>
                <a:r>
                  <a:rPr lang="en-US" sz="1800" dirty="0">
                    <a:latin typeface="Abadi Extra Light" panose="020B0204020104020204" pitchFamily="34" charset="0"/>
                  </a:rPr>
                  <a:t>In the next line(s), use an output command, such as a </a:t>
                </a:r>
                <a14:m>
                  <m:oMath xmlns:m="http://schemas.openxmlformats.org/officeDocument/2006/math">
                    <m:r>
                      <m:rPr>
                        <m:sty m:val="p"/>
                      </m:rPr>
                      <a:rPr lang="en-US" sz="1800" i="0" dirty="0" smtClean="0">
                        <a:latin typeface="Cambria Math" panose="02040503050406030204" pitchFamily="18" charset="0"/>
                      </a:rPr>
                      <m:t>fprintf</m:t>
                    </m:r>
                  </m:oMath>
                </a14:m>
                <a:r>
                  <a:rPr lang="en-US" sz="1800" dirty="0">
                    <a:latin typeface="Abadi Extra Light" panose="020B0204020104020204" pitchFamily="34" charset="0"/>
                  </a:rPr>
                  <a:t> statement, to output the result of your equation.</a:t>
                </a:r>
              </a:p>
              <a:p>
                <a:pPr eaLnBrk="0" fontAlgn="base" hangingPunct="0">
                  <a:lnSpc>
                    <a:spcPct val="150000"/>
                  </a:lnSpc>
                  <a:spcBef>
                    <a:spcPct val="0"/>
                  </a:spcBef>
                  <a:spcAft>
                    <a:spcPct val="0"/>
                  </a:spcAft>
                  <a:buClr>
                    <a:srgbClr val="56A97F"/>
                  </a:buClr>
                </a:pPr>
                <a:r>
                  <a:rPr lang="en-US" sz="1800" dirty="0">
                    <a:latin typeface="Abadi Extra Light" panose="020B0204020104020204" pitchFamily="34" charset="0"/>
                  </a:rPr>
                  <a:t>Add an </a:t>
                </a:r>
                <a14:m>
                  <m:oMath xmlns:m="http://schemas.openxmlformats.org/officeDocument/2006/math">
                    <m:r>
                      <m:rPr>
                        <m:sty m:val="p"/>
                      </m:rPr>
                      <a:rPr lang="en-US" sz="1800" i="0" dirty="0" smtClean="0">
                        <a:latin typeface="Cambria Math" panose="02040503050406030204" pitchFamily="18" charset="0"/>
                      </a:rPr>
                      <m:t>end</m:t>
                    </m:r>
                  </m:oMath>
                </a14:m>
                <a:r>
                  <a:rPr lang="en-US" sz="1800" dirty="0">
                    <a:latin typeface="Abadi Extra Light" panose="020B0204020104020204" pitchFamily="34" charset="0"/>
                  </a:rPr>
                  <a:t> to the last line of your program and save your program as your function name.</a:t>
                </a:r>
                <a:endParaRPr lang="en-US" altLang="en-US" sz="1800" dirty="0">
                  <a:latin typeface="Abadi Extra Light" panose="020B0204020104020204" pitchFamily="34" charset="0"/>
                </a:endParaRPr>
              </a:p>
            </p:txBody>
          </p:sp>
        </mc:Choice>
        <mc:Fallback>
          <p:sp>
            <p:nvSpPr>
              <p:cNvPr id="3" name="Rectangle 1">
                <a:extLst>
                  <a:ext uri="{FF2B5EF4-FFF2-40B4-BE49-F238E27FC236}">
                    <a16:creationId xmlns:a16="http://schemas.microsoft.com/office/drawing/2014/main" id="{C0B8ECC0-5247-3CBD-DC4A-A07FA49E1834}"/>
                  </a:ext>
                </a:extLst>
              </p:cNvPr>
              <p:cNvSpPr>
                <a:spLocks noGrp="1" noRot="1" noChangeAspect="1" noMove="1" noResize="1" noEditPoints="1" noAdjustHandles="1" noChangeArrowheads="1" noChangeShapeType="1" noTextEdit="1"/>
              </p:cNvSpPr>
              <p:nvPr>
                <p:ph idx="1"/>
              </p:nvPr>
            </p:nvSpPr>
            <p:spPr bwMode="auto">
              <a:xfrm>
                <a:off x="921475" y="3156431"/>
                <a:ext cx="5756072" cy="3678573"/>
              </a:xfrm>
              <a:prstGeom prst="rect">
                <a:avLst/>
              </a:prstGeom>
              <a:blipFill>
                <a:blip r:embed="rId4"/>
                <a:stretch>
                  <a:fillRect l="-2542" r="-530"/>
                </a:stretch>
              </a:blipFill>
              <a:ln>
                <a:noFill/>
              </a:ln>
              <a:effectLst/>
            </p:spPr>
            <p:txBody>
              <a:bodyPr/>
              <a:lstStyle/>
              <a:p>
                <a:r>
                  <a:rPr lang="en-IN">
                    <a:noFill/>
                  </a:rPr>
                  <a:t> </a:t>
                </a:r>
              </a:p>
            </p:txBody>
          </p:sp>
        </mc:Fallback>
      </mc:AlternateContent>
      <p:pic>
        <p:nvPicPr>
          <p:cNvPr id="5" name="Picture 4">
            <a:extLst>
              <a:ext uri="{FF2B5EF4-FFF2-40B4-BE49-F238E27FC236}">
                <a16:creationId xmlns:a16="http://schemas.microsoft.com/office/drawing/2014/main" id="{003D4020-1F59-1CAF-860F-CB4B44D7F1E3}"/>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25000"/>
                    </a14:imgEffect>
                    <a14:imgEffect>
                      <a14:brightnessContrast contrast="20000"/>
                    </a14:imgEffect>
                  </a14:imgLayer>
                </a14:imgProps>
              </a:ext>
            </a:extLst>
          </a:blip>
          <a:stretch>
            <a:fillRect/>
          </a:stretch>
        </p:blipFill>
        <p:spPr>
          <a:xfrm>
            <a:off x="6805233" y="3349830"/>
            <a:ext cx="4248743" cy="1733792"/>
          </a:xfrm>
          <a:prstGeom prst="rect">
            <a:avLst/>
          </a:prstGeom>
          <a:ln>
            <a:noFill/>
          </a:ln>
          <a:effectLst>
            <a:outerShdw blurRad="190500" algn="tl" rotWithShape="0">
              <a:srgbClr val="000000">
                <a:alpha val="70000"/>
              </a:srgbClr>
            </a:outerShdw>
          </a:effectLst>
        </p:spPr>
      </p:pic>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3041B0B1-B8C2-4AEE-91A3-8CA4DF15BF0D}"/>
                  </a:ext>
                </a:extLst>
              </p:cNvPr>
              <p:cNvSpPr txBox="1"/>
              <p:nvPr/>
            </p:nvSpPr>
            <p:spPr>
              <a:xfrm>
                <a:off x="921475" y="1623953"/>
                <a:ext cx="10132501" cy="1708288"/>
              </a:xfrm>
              <a:prstGeom prst="rect">
                <a:avLst/>
              </a:prstGeom>
              <a:noFill/>
            </p:spPr>
            <p:txBody>
              <a:bodyPr wrap="square">
                <a:spAutoFit/>
              </a:bodyPr>
              <a:lstStyle/>
              <a:p>
                <a:pPr eaLnBrk="0" fontAlgn="base" hangingPunct="0">
                  <a:lnSpc>
                    <a:spcPct val="150000"/>
                  </a:lnSpc>
                  <a:spcBef>
                    <a:spcPct val="0"/>
                  </a:spcBef>
                  <a:spcAft>
                    <a:spcPct val="0"/>
                  </a:spcAft>
                  <a:buClr>
                    <a:srgbClr val="56A97F"/>
                  </a:buClr>
                </a:pPr>
                <a:r>
                  <a:rPr lang="en-US" altLang="en-US" sz="1800" dirty="0">
                    <a:latin typeface="Abadi Extra Light" panose="020B0204020104020204" pitchFamily="34" charset="0"/>
                  </a:rPr>
                  <a:t>For defining a function, we begin the line with </a:t>
                </a:r>
                <a14:m>
                  <m:oMath xmlns:m="http://schemas.openxmlformats.org/officeDocument/2006/math">
                    <m:r>
                      <m:rPr>
                        <m:sty m:val="p"/>
                      </m:rPr>
                      <a:rPr lang="en-IN" altLang="en-US" sz="1800" b="0" i="0" smtClean="0">
                        <a:latin typeface="Cambria Math" panose="02040503050406030204" pitchFamily="18" charset="0"/>
                      </a:rPr>
                      <m:t>function</m:t>
                    </m:r>
                  </m:oMath>
                </a14:m>
                <a:r>
                  <a:rPr lang="en-US" altLang="en-US" sz="1800" dirty="0">
                    <a:latin typeface="Abadi Extra Light" panose="020B0204020104020204" pitchFamily="34" charset="0"/>
                  </a:rPr>
                  <a:t> followed by </a:t>
                </a:r>
                <a:endParaRPr lang="en-IN" sz="1800" i="0" dirty="0">
                  <a:latin typeface="Cambria Math" panose="02040503050406030204" pitchFamily="18" charset="0"/>
                </a:endParaRPr>
              </a:p>
              <a:p>
                <a:pPr marL="0" indent="0" eaLnBrk="0" fontAlgn="base" hangingPunct="0">
                  <a:lnSpc>
                    <a:spcPct val="150000"/>
                  </a:lnSpc>
                  <a:spcBef>
                    <a:spcPct val="0"/>
                  </a:spcBef>
                  <a:spcAft>
                    <a:spcPct val="0"/>
                  </a:spcAft>
                  <a:buClr>
                    <a:srgbClr val="56A97F"/>
                  </a:buClr>
                  <a:buNone/>
                </a:pPr>
                <a14:m>
                  <m:oMathPara xmlns:m="http://schemas.openxmlformats.org/officeDocument/2006/math">
                    <m:oMathParaPr>
                      <m:jc m:val="centerGroup"/>
                    </m:oMathParaPr>
                    <m:oMath xmlns:m="http://schemas.openxmlformats.org/officeDocument/2006/math">
                      <m:r>
                        <m:rPr>
                          <m:sty m:val="p"/>
                        </m:rPr>
                        <a:rPr lang="en-IN" sz="1800" i="0" dirty="0" smtClean="0">
                          <a:latin typeface="Cambria Math" panose="02040503050406030204" pitchFamily="18" charset="0"/>
                        </a:rPr>
                        <m:t>function</m:t>
                      </m:r>
                      <m:r>
                        <a:rPr lang="en-IN" sz="1800" i="0" dirty="0" smtClean="0">
                          <a:latin typeface="Cambria Math" panose="02040503050406030204" pitchFamily="18" charset="0"/>
                        </a:rPr>
                        <m:t>_</m:t>
                      </m:r>
                      <m:r>
                        <m:rPr>
                          <m:sty m:val="p"/>
                        </m:rPr>
                        <a:rPr lang="en-IN" sz="1800" i="0" dirty="0" smtClean="0">
                          <a:latin typeface="Cambria Math" panose="02040503050406030204" pitchFamily="18" charset="0"/>
                        </a:rPr>
                        <m:t>name</m:t>
                      </m:r>
                      <m:r>
                        <a:rPr lang="en-IN" sz="1800" i="0" dirty="0">
                          <a:latin typeface="Cambria Math" panose="02040503050406030204" pitchFamily="18" charset="0"/>
                        </a:rPr>
                        <m:t>(</m:t>
                      </m:r>
                      <m:r>
                        <m:rPr>
                          <m:sty m:val="p"/>
                        </m:rPr>
                        <a:rPr lang="en-IN" sz="1800" i="0" dirty="0">
                          <a:latin typeface="Cambria Math" panose="02040503050406030204" pitchFamily="18" charset="0"/>
                        </a:rPr>
                        <m:t>input</m:t>
                      </m:r>
                      <m:r>
                        <a:rPr lang="en-IN" sz="1800" i="0" dirty="0">
                          <a:latin typeface="Cambria Math" panose="02040503050406030204" pitchFamily="18" charset="0"/>
                        </a:rPr>
                        <m:t>_</m:t>
                      </m:r>
                      <m:r>
                        <m:rPr>
                          <m:sty m:val="p"/>
                        </m:rPr>
                        <a:rPr lang="en-IN" sz="1800" i="0" dirty="0">
                          <a:latin typeface="Cambria Math" panose="02040503050406030204" pitchFamily="18" charset="0"/>
                        </a:rPr>
                        <m:t>value</m:t>
                      </m:r>
                      <m:r>
                        <a:rPr lang="en-IN" sz="1800" i="0" dirty="0">
                          <a:latin typeface="Cambria Math" panose="02040503050406030204" pitchFamily="18" charset="0"/>
                        </a:rPr>
                        <m:t>1, </m:t>
                      </m:r>
                      <m:r>
                        <m:rPr>
                          <m:sty m:val="p"/>
                        </m:rPr>
                        <a:rPr lang="en-IN" sz="1800" i="0" dirty="0">
                          <a:latin typeface="Cambria Math" panose="02040503050406030204" pitchFamily="18" charset="0"/>
                        </a:rPr>
                        <m:t>input</m:t>
                      </m:r>
                      <m:r>
                        <a:rPr lang="en-IN" sz="1800" i="0" dirty="0">
                          <a:latin typeface="Cambria Math" panose="02040503050406030204" pitchFamily="18" charset="0"/>
                        </a:rPr>
                        <m:t>_</m:t>
                      </m:r>
                      <m:r>
                        <m:rPr>
                          <m:sty m:val="p"/>
                        </m:rPr>
                        <a:rPr lang="en-IN" sz="1800" i="0" dirty="0">
                          <a:latin typeface="Cambria Math" panose="02040503050406030204" pitchFamily="18" charset="0"/>
                        </a:rPr>
                        <m:t>value</m:t>
                      </m:r>
                      <m:r>
                        <a:rPr lang="en-IN" sz="1800" i="0" dirty="0">
                          <a:latin typeface="Cambria Math" panose="02040503050406030204" pitchFamily="18" charset="0"/>
                        </a:rPr>
                        <m:t>2, …,</m:t>
                      </m:r>
                      <m:r>
                        <m:rPr>
                          <m:sty m:val="p"/>
                        </m:rPr>
                        <a:rPr lang="en-IN" sz="1800" i="0" dirty="0" err="1">
                          <a:latin typeface="Cambria Math" panose="02040503050406030204" pitchFamily="18" charset="0"/>
                        </a:rPr>
                        <m:t>input</m:t>
                      </m:r>
                      <m:r>
                        <a:rPr lang="en-IN" sz="1800" i="0" dirty="0" err="1">
                          <a:latin typeface="Cambria Math" panose="02040503050406030204" pitchFamily="18" charset="0"/>
                        </a:rPr>
                        <m:t>_</m:t>
                      </m:r>
                      <m:r>
                        <m:rPr>
                          <m:sty m:val="p"/>
                        </m:rPr>
                        <a:rPr lang="en-IN" sz="1800" i="0" dirty="0" err="1">
                          <a:latin typeface="Cambria Math" panose="02040503050406030204" pitchFamily="18" charset="0"/>
                        </a:rPr>
                        <m:t>valueN</m:t>
                      </m:r>
                      <m:r>
                        <a:rPr lang="en-IN" sz="1800" i="0" dirty="0">
                          <a:latin typeface="Cambria Math" panose="02040503050406030204" pitchFamily="18" charset="0"/>
                        </a:rPr>
                        <m:t>)</m:t>
                      </m:r>
                    </m:oMath>
                  </m:oMathPara>
                </a14:m>
                <a:endParaRPr lang="en-IN" sz="1800" dirty="0">
                  <a:latin typeface="Abadi Extra Light" panose="020B0204020104020204" pitchFamily="34" charset="0"/>
                </a:endParaRPr>
              </a:p>
              <a:p>
                <a:pPr eaLnBrk="0" fontAlgn="base" hangingPunct="0">
                  <a:lnSpc>
                    <a:spcPct val="150000"/>
                  </a:lnSpc>
                  <a:spcBef>
                    <a:spcPct val="0"/>
                  </a:spcBef>
                  <a:spcAft>
                    <a:spcPct val="0"/>
                  </a:spcAft>
                  <a:buClr>
                    <a:srgbClr val="56A97F"/>
                  </a:buClr>
                </a:pPr>
                <a:r>
                  <a:rPr lang="en-US" sz="1800" dirty="0">
                    <a:latin typeface="Abadi Extra Light" panose="020B0204020104020204" pitchFamily="34" charset="0"/>
                  </a:rPr>
                  <a:t>It is important to remember that the name of your function should be the name of your file, so when you save this new script file it will be the name of your file.</a:t>
                </a:r>
              </a:p>
            </p:txBody>
          </p:sp>
        </mc:Choice>
        <mc:Fallback>
          <p:sp>
            <p:nvSpPr>
              <p:cNvPr id="12" name="TextBox 11">
                <a:extLst>
                  <a:ext uri="{FF2B5EF4-FFF2-40B4-BE49-F238E27FC236}">
                    <a16:creationId xmlns:a16="http://schemas.microsoft.com/office/drawing/2014/main" id="{3041B0B1-B8C2-4AEE-91A3-8CA4DF15BF0D}"/>
                  </a:ext>
                </a:extLst>
              </p:cNvPr>
              <p:cNvSpPr txBox="1">
                <a:spLocks noRot="1" noChangeAspect="1" noMove="1" noResize="1" noEditPoints="1" noAdjustHandles="1" noChangeArrowheads="1" noChangeShapeType="1" noTextEdit="1"/>
              </p:cNvSpPr>
              <p:nvPr/>
            </p:nvSpPr>
            <p:spPr>
              <a:xfrm>
                <a:off x="921475" y="1623953"/>
                <a:ext cx="10132501" cy="1708288"/>
              </a:xfrm>
              <a:prstGeom prst="rect">
                <a:avLst/>
              </a:prstGeom>
              <a:blipFill>
                <a:blip r:embed="rId7"/>
                <a:stretch>
                  <a:fillRect l="-481" b="-4270"/>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111234D1-8307-7379-AC6B-34B84785EBA0}"/>
                  </a:ext>
                </a:extLst>
              </p:cNvPr>
              <p:cNvSpPr txBox="1"/>
              <p:nvPr/>
            </p:nvSpPr>
            <p:spPr>
              <a:xfrm>
                <a:off x="6805233" y="5233626"/>
                <a:ext cx="4248743" cy="1077218"/>
              </a:xfrm>
              <a:prstGeom prst="rect">
                <a:avLst/>
              </a:prstGeom>
              <a:noFill/>
            </p:spPr>
            <p:txBody>
              <a:bodyPr wrap="square">
                <a:spAutoFit/>
              </a:bodyPr>
              <a:lstStyle/>
              <a:p>
                <a:r>
                  <a:rPr lang="en-US" sz="1600" dirty="0">
                    <a:effectLst>
                      <a:outerShdw blurRad="38100" dist="38100" dir="2700000" algn="tl">
                        <a:srgbClr val="000000">
                          <a:alpha val="43137"/>
                        </a:srgbClr>
                      </a:outerShdw>
                    </a:effectLst>
                    <a:latin typeface="Abadi Extra Light" panose="020B0204020104020204" pitchFamily="34" charset="0"/>
                  </a:rPr>
                  <a:t>Figure</a:t>
                </a:r>
                <a:r>
                  <a:rPr lang="en-US" sz="1600" dirty="0">
                    <a:latin typeface="Abadi Extra Light" panose="020B0204020104020204" pitchFamily="34" charset="0"/>
                  </a:rPr>
                  <a:t>: Illustrative example of a function defined in MATLAB that works towards finding the </a:t>
                </a:r>
                <a14:m>
                  <m:oMath xmlns:m="http://schemas.openxmlformats.org/officeDocument/2006/math">
                    <m:r>
                      <a:rPr lang="en-US" sz="1600" i="1" dirty="0" smtClean="0">
                        <a:latin typeface="Cambria Math" panose="02040503050406030204" pitchFamily="18" charset="0"/>
                      </a:rPr>
                      <m:t>𝑦</m:t>
                    </m:r>
                  </m:oMath>
                </a14:m>
                <a:r>
                  <a:rPr lang="en-US" sz="1600" dirty="0">
                    <a:latin typeface="Abadi Extra Light" panose="020B0204020104020204" pitchFamily="34" charset="0"/>
                  </a:rPr>
                  <a:t>-value for a given </a:t>
                </a:r>
                <a14:m>
                  <m:oMath xmlns:m="http://schemas.openxmlformats.org/officeDocument/2006/math">
                    <m:r>
                      <a:rPr lang="en-US" sz="1600" i="1" dirty="0" smtClean="0">
                        <a:latin typeface="Cambria Math" panose="02040503050406030204" pitchFamily="18" charset="0"/>
                      </a:rPr>
                      <m:t>𝑥</m:t>
                    </m:r>
                  </m:oMath>
                </a14:m>
                <a:r>
                  <a:rPr lang="en-US" sz="1600" dirty="0">
                    <a:latin typeface="Abadi Extra Light" panose="020B0204020104020204" pitchFamily="34" charset="0"/>
                  </a:rPr>
                  <a:t>-value and parameters </a:t>
                </a:r>
                <a14:m>
                  <m:oMath xmlns:m="http://schemas.openxmlformats.org/officeDocument/2006/math">
                    <m:r>
                      <a:rPr lang="en-US" sz="1600" i="1" dirty="0" smtClean="0">
                        <a:latin typeface="Cambria Math" panose="02040503050406030204" pitchFamily="18" charset="0"/>
                      </a:rPr>
                      <m:t>𝑚</m:t>
                    </m:r>
                  </m:oMath>
                </a14:m>
                <a:r>
                  <a:rPr lang="en-US" sz="1600" dirty="0">
                    <a:latin typeface="Abadi Extra Light" panose="020B0204020104020204" pitchFamily="34" charset="0"/>
                  </a:rPr>
                  <a:t> and </a:t>
                </a:r>
                <a14:m>
                  <m:oMath xmlns:m="http://schemas.openxmlformats.org/officeDocument/2006/math">
                    <m:r>
                      <a:rPr lang="en-US" sz="1600" i="1" dirty="0" smtClean="0">
                        <a:latin typeface="Cambria Math" panose="02040503050406030204" pitchFamily="18" charset="0"/>
                      </a:rPr>
                      <m:t>𝑏</m:t>
                    </m:r>
                  </m:oMath>
                </a14:m>
                <a:r>
                  <a:rPr lang="en-US" sz="1600" dirty="0">
                    <a:latin typeface="Abadi Extra Light" panose="020B0204020104020204" pitchFamily="34" charset="0"/>
                  </a:rPr>
                  <a:t> in the slope-equation </a:t>
                </a:r>
                <a14:m>
                  <m:oMath xmlns:m="http://schemas.openxmlformats.org/officeDocument/2006/math">
                    <m:r>
                      <a:rPr lang="en-US" sz="1600" i="1" dirty="0" smtClean="0">
                        <a:latin typeface="Cambria Math" panose="02040503050406030204" pitchFamily="18" charset="0"/>
                      </a:rPr>
                      <m:t>𝑦</m:t>
                    </m:r>
                    <m:r>
                      <a:rPr lang="en-US" sz="1600" i="1" dirty="0" smtClean="0">
                        <a:latin typeface="Cambria Math" panose="02040503050406030204" pitchFamily="18" charset="0"/>
                      </a:rPr>
                      <m:t>=</m:t>
                    </m:r>
                    <m:r>
                      <a:rPr lang="en-US" sz="1600" i="1" dirty="0" err="1" smtClean="0">
                        <a:latin typeface="Cambria Math" panose="02040503050406030204" pitchFamily="18" charset="0"/>
                      </a:rPr>
                      <m:t>𝑚𝑥</m:t>
                    </m:r>
                    <m:r>
                      <a:rPr lang="en-US" sz="1600" i="1" dirty="0" err="1" smtClean="0">
                        <a:latin typeface="Cambria Math" panose="02040503050406030204" pitchFamily="18" charset="0"/>
                      </a:rPr>
                      <m:t>+</m:t>
                    </m:r>
                    <m:r>
                      <a:rPr lang="en-US" sz="1600" i="1" dirty="0" err="1" smtClean="0">
                        <a:latin typeface="Cambria Math" panose="02040503050406030204" pitchFamily="18" charset="0"/>
                      </a:rPr>
                      <m:t>𝑏</m:t>
                    </m:r>
                  </m:oMath>
                </a14:m>
                <a:endParaRPr lang="en-IN" sz="1600" dirty="0"/>
              </a:p>
            </p:txBody>
          </p:sp>
        </mc:Choice>
        <mc:Fallback>
          <p:sp>
            <p:nvSpPr>
              <p:cNvPr id="15" name="TextBox 14">
                <a:extLst>
                  <a:ext uri="{FF2B5EF4-FFF2-40B4-BE49-F238E27FC236}">
                    <a16:creationId xmlns:a16="http://schemas.microsoft.com/office/drawing/2014/main" id="{111234D1-8307-7379-AC6B-34B84785EBA0}"/>
                  </a:ext>
                </a:extLst>
              </p:cNvPr>
              <p:cNvSpPr txBox="1">
                <a:spLocks noRot="1" noChangeAspect="1" noMove="1" noResize="1" noEditPoints="1" noAdjustHandles="1" noChangeArrowheads="1" noChangeShapeType="1" noTextEdit="1"/>
              </p:cNvSpPr>
              <p:nvPr/>
            </p:nvSpPr>
            <p:spPr>
              <a:xfrm>
                <a:off x="6805233" y="5233626"/>
                <a:ext cx="4248743" cy="1077218"/>
              </a:xfrm>
              <a:prstGeom prst="rect">
                <a:avLst/>
              </a:prstGeom>
              <a:blipFill>
                <a:blip r:embed="rId8"/>
                <a:stretch>
                  <a:fillRect l="-861" t="-2273" r="-1722" b="-6818"/>
                </a:stretch>
              </a:blipFill>
            </p:spPr>
            <p:txBody>
              <a:bodyPr/>
              <a:lstStyle/>
              <a:p>
                <a:r>
                  <a:rPr lang="en-IN">
                    <a:noFill/>
                  </a:rPr>
                  <a:t> </a:t>
                </a:r>
              </a:p>
            </p:txBody>
          </p:sp>
        </mc:Fallback>
      </mc:AlternateContent>
    </p:spTree>
    <p:extLst>
      <p:ext uri="{BB962C8B-B14F-4D97-AF65-F5344CB8AC3E}">
        <p14:creationId xmlns:p14="http://schemas.microsoft.com/office/powerpoint/2010/main" val="2474554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ACCC8C-B2A5-0FA7-D3A3-629C50354377}"/>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D95A9859-4348-6D32-67D2-B4B9985ADA85}"/>
              </a:ext>
            </a:extLst>
          </p:cNvPr>
          <p:cNvSpPr/>
          <p:nvPr/>
        </p:nvSpPr>
        <p:spPr>
          <a:xfrm>
            <a:off x="11440517" y="6213917"/>
            <a:ext cx="700585" cy="709863"/>
          </a:xfrm>
          <a:prstGeom prst="rect">
            <a:avLst/>
          </a:prstGeom>
          <a:solidFill>
            <a:srgbClr val="3A6B9A"/>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3D89169-2630-001B-D3AC-DEE41D68C905}"/>
              </a:ext>
            </a:extLst>
          </p:cNvPr>
          <p:cNvSpPr>
            <a:spLocks noGrp="1"/>
          </p:cNvSpPr>
          <p:nvPr>
            <p:ph type="title"/>
          </p:nvPr>
        </p:nvSpPr>
        <p:spPr>
          <a:xfrm>
            <a:off x="873282" y="940731"/>
            <a:ext cx="9768550" cy="782844"/>
          </a:xfrm>
        </p:spPr>
        <p:txBody>
          <a:bodyPr>
            <a:normAutofit/>
          </a:bodyPr>
          <a:lstStyle/>
          <a:p>
            <a:r>
              <a:rPr lang="en-US" sz="4000" dirty="0">
                <a:solidFill>
                  <a:srgbClr val="56A97F"/>
                </a:solidFill>
                <a:latin typeface="Abadi Extra Light" panose="020B0204020104020204" pitchFamily="34" charset="0"/>
              </a:rPr>
              <a:t>H1 and Help Text Lines in </a:t>
            </a:r>
            <a:r>
              <a:rPr lang="en-US" sz="4000" dirty="0">
                <a:solidFill>
                  <a:srgbClr val="3A6B9A"/>
                </a:solidFill>
                <a:latin typeface="Abadi Extra Light" panose="020B0204020104020204" pitchFamily="34" charset="0"/>
              </a:rPr>
              <a:t>MATLAB</a:t>
            </a:r>
            <a:endParaRPr lang="en-IN" sz="4000" dirty="0">
              <a:solidFill>
                <a:srgbClr val="3A6B9A"/>
              </a:solidFill>
              <a:latin typeface="Abadi Extra Light" panose="020B0204020104020204" pitchFamily="34" charset="0"/>
            </a:endParaRPr>
          </a:p>
        </p:txBody>
      </p:sp>
      <p:pic>
        <p:nvPicPr>
          <p:cNvPr id="7" name="Picture 2" descr="MATLAB Logo, symbol, meaning, history, PNG, brand">
            <a:extLst>
              <a:ext uri="{FF2B5EF4-FFF2-40B4-BE49-F238E27FC236}">
                <a16:creationId xmlns:a16="http://schemas.microsoft.com/office/drawing/2014/main" id="{9155A9DA-E5A1-6913-2331-DC578EC07C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6084" y="-21572"/>
            <a:ext cx="1275748" cy="71760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UPES Logo (University of Petroleum and Energy Studies) | University ...">
            <a:extLst>
              <a:ext uri="{FF2B5EF4-FFF2-40B4-BE49-F238E27FC236}">
                <a16:creationId xmlns:a16="http://schemas.microsoft.com/office/drawing/2014/main" id="{CA1377F7-9258-8441-1799-0E610FF9FD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9979" y="224746"/>
            <a:ext cx="1233874" cy="29045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D86C12C7-6381-D644-B435-24960D5794E1}"/>
              </a:ext>
            </a:extLst>
          </p:cNvPr>
          <p:cNvSpPr/>
          <p:nvPr/>
        </p:nvSpPr>
        <p:spPr>
          <a:xfrm>
            <a:off x="11491414" y="6148137"/>
            <a:ext cx="700585" cy="709863"/>
          </a:xfrm>
          <a:prstGeom prst="rect">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AA1F101E-4795-90D4-231E-7F63044D32B3}"/>
              </a:ext>
            </a:extLst>
          </p:cNvPr>
          <p:cNvSpPr txBox="1"/>
          <p:nvPr/>
        </p:nvSpPr>
        <p:spPr>
          <a:xfrm>
            <a:off x="11451036" y="6213917"/>
            <a:ext cx="775085" cy="584775"/>
          </a:xfrm>
          <a:prstGeom prst="rect">
            <a:avLst/>
          </a:prstGeom>
          <a:noFill/>
        </p:spPr>
        <p:txBody>
          <a:bodyPr wrap="square" rtlCol="0">
            <a:spAutoFit/>
          </a:bodyPr>
          <a:lstStyle/>
          <a:p>
            <a:pPr algn="ctr"/>
            <a:r>
              <a:rPr lang="en-IN" dirty="0">
                <a:solidFill>
                  <a:schemeClr val="bg1"/>
                </a:solidFill>
                <a:effectLst>
                  <a:outerShdw blurRad="63500" sx="102000" sy="102000" algn="ctr" rotWithShape="0">
                    <a:prstClr val="black">
                      <a:alpha val="40000"/>
                    </a:prstClr>
                  </a:outerShdw>
                </a:effectLst>
                <a:latin typeface="Ink Free" panose="03080402000500000000" pitchFamily="66" charset="0"/>
              </a:rPr>
              <a:t>MGM</a:t>
            </a:r>
          </a:p>
          <a:p>
            <a:pPr algn="ctr"/>
            <a:r>
              <a:rPr lang="en-IN" sz="700" dirty="0" err="1">
                <a:solidFill>
                  <a:schemeClr val="bg1"/>
                </a:solidFill>
                <a:effectLst>
                  <a:outerShdw blurRad="63500" sx="102000" sy="102000" algn="ctr" rotWithShape="0">
                    <a:prstClr val="black">
                      <a:alpha val="40000"/>
                    </a:prstClr>
                  </a:outerShdw>
                </a:effectLst>
                <a:latin typeface="Abadi Extra Light" panose="020B0204020104020204" pitchFamily="34" charset="0"/>
              </a:rPr>
              <a:t>Dr.</a:t>
            </a: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 Mrittunjoy </a:t>
            </a:r>
          </a:p>
          <a:p>
            <a:pPr algn="ct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Guha Majumdar</a:t>
            </a:r>
          </a:p>
        </p:txBody>
      </p:sp>
      <mc:AlternateContent xmlns:mc="http://schemas.openxmlformats.org/markup-compatibility/2006">
        <mc:Choice xmlns:a14="http://schemas.microsoft.com/office/drawing/2010/main" Requires="a14">
          <p:sp>
            <p:nvSpPr>
              <p:cNvPr id="3" name="Rectangle 1">
                <a:extLst>
                  <a:ext uri="{FF2B5EF4-FFF2-40B4-BE49-F238E27FC236}">
                    <a16:creationId xmlns:a16="http://schemas.microsoft.com/office/drawing/2014/main" id="{7D0062DC-775F-C309-79C3-ACC98DB3190C}"/>
                  </a:ext>
                </a:extLst>
              </p:cNvPr>
              <p:cNvSpPr>
                <a:spLocks noGrp="1" noChangeArrowheads="1"/>
              </p:cNvSpPr>
              <p:nvPr>
                <p:ph idx="1"/>
              </p:nvPr>
            </p:nvSpPr>
            <p:spPr bwMode="auto">
              <a:xfrm>
                <a:off x="1042736" y="1517176"/>
                <a:ext cx="9881937" cy="5663604"/>
              </a:xfrm>
              <a:prstGeom prst="rect">
                <a:avLst/>
              </a:prstGeom>
              <a:noFill/>
              <a:ln>
                <a:noFill/>
              </a:ln>
              <a:effectLst/>
            </p:spPr>
            <p:txBody>
              <a:bodyPr vert="horz" wrap="square" lIns="0" tIns="198375" rIns="0" bIns="198375" numCol="1" anchor="ctr" anchorCtr="0" compatLnSpc="1">
                <a:prstTxWarp prst="textNoShape">
                  <a:avLst/>
                </a:prstTxWarp>
                <a:spAutoFit/>
              </a:bodyPr>
              <a:lstStyle/>
              <a:p>
                <a:pPr eaLnBrk="0" fontAlgn="base" hangingPunct="0">
                  <a:lnSpc>
                    <a:spcPct val="100000"/>
                  </a:lnSpc>
                  <a:spcBef>
                    <a:spcPct val="0"/>
                  </a:spcBef>
                  <a:spcAft>
                    <a:spcPct val="0"/>
                  </a:spcAft>
                  <a:buClr>
                    <a:srgbClr val="56A97F"/>
                  </a:buClr>
                </a:pPr>
                <a:r>
                  <a:rPr lang="en-US" altLang="en-US" sz="1800" dirty="0">
                    <a:latin typeface="Abadi Extra Light" panose="020B0204020104020204" pitchFamily="34" charset="0"/>
                  </a:rPr>
                  <a:t>The H1 line is a special comment line located directly below the function definition line in a MATLAB function file.</a:t>
                </a:r>
              </a:p>
              <a:p>
                <a:pPr eaLnBrk="0" fontAlgn="base" hangingPunct="0">
                  <a:lnSpc>
                    <a:spcPct val="100000"/>
                  </a:lnSpc>
                  <a:spcBef>
                    <a:spcPct val="0"/>
                  </a:spcBef>
                  <a:spcAft>
                    <a:spcPct val="0"/>
                  </a:spcAft>
                  <a:buClr>
                    <a:srgbClr val="56A97F"/>
                  </a:buClr>
                </a:pPr>
                <a:r>
                  <a:rPr lang="en-US" altLang="en-US" sz="1800" dirty="0">
                    <a:latin typeface="Abadi Extra Light" panose="020B0204020104020204" pitchFamily="34" charset="0"/>
                  </a:rPr>
                  <a:t>It starts with the </a:t>
                </a:r>
                <a14:m>
                  <m:oMath xmlns:m="http://schemas.openxmlformats.org/officeDocument/2006/math">
                    <m:r>
                      <a:rPr lang="en-US" altLang="en-US" sz="1800" i="1" dirty="0" smtClean="0">
                        <a:latin typeface="Cambria Math" panose="02040503050406030204" pitchFamily="18" charset="0"/>
                      </a:rPr>
                      <m:t>%</m:t>
                    </m:r>
                  </m:oMath>
                </a14:m>
                <a:r>
                  <a:rPr lang="en-US" altLang="en-US" sz="1800" dirty="0">
                    <a:latin typeface="Abadi Extra Light" panose="020B0204020104020204" pitchFamily="34" charset="0"/>
                  </a:rPr>
                  <a:t> symbol followed by a single percent sign and a space, and then a brief description of the function's purpose.</a:t>
                </a:r>
              </a:p>
              <a:p>
                <a:pPr eaLnBrk="0" fontAlgn="base" hangingPunct="0">
                  <a:lnSpc>
                    <a:spcPct val="100000"/>
                  </a:lnSpc>
                  <a:spcBef>
                    <a:spcPct val="0"/>
                  </a:spcBef>
                  <a:spcAft>
                    <a:spcPct val="0"/>
                  </a:spcAft>
                  <a:buClr>
                    <a:srgbClr val="56A97F"/>
                  </a:buClr>
                  <a:tabLst>
                    <a:tab pos="2057400" algn="l"/>
                  </a:tabLst>
                </a:pPr>
                <a:r>
                  <a:rPr lang="en-US" altLang="en-US" sz="1800" dirty="0">
                    <a:latin typeface="Abadi Extra Light" panose="020B0204020104020204" pitchFamily="34" charset="0"/>
                  </a:rPr>
                  <a:t>The purpose of the H1 line is to provide a concise summary of what the function does.</a:t>
                </a:r>
              </a:p>
              <a:p>
                <a:pPr eaLnBrk="0" fontAlgn="base" hangingPunct="0">
                  <a:lnSpc>
                    <a:spcPct val="100000"/>
                  </a:lnSpc>
                  <a:spcBef>
                    <a:spcPct val="0"/>
                  </a:spcBef>
                  <a:spcAft>
                    <a:spcPct val="0"/>
                  </a:spcAft>
                  <a:buClr>
                    <a:srgbClr val="56A97F"/>
                  </a:buClr>
                </a:pPr>
                <a:r>
                  <a:rPr lang="en-US" altLang="en-US" sz="1800" dirty="0">
                    <a:latin typeface="Abadi Extra Light" panose="020B0204020104020204" pitchFamily="34" charset="0"/>
                  </a:rPr>
                  <a:t>H1 lines are also used by MATLAB's built-in help system to generate summaries for functions. </a:t>
                </a:r>
                <a:endParaRPr lang="en-US" altLang="en-US" dirty="0"/>
              </a:p>
              <a:p>
                <a:pPr eaLnBrk="0" fontAlgn="base" hangingPunct="0">
                  <a:lnSpc>
                    <a:spcPct val="100000"/>
                  </a:lnSpc>
                  <a:spcBef>
                    <a:spcPct val="0"/>
                  </a:spcBef>
                  <a:spcAft>
                    <a:spcPct val="0"/>
                  </a:spcAft>
                  <a:buClr>
                    <a:srgbClr val="56A97F"/>
                  </a:buClr>
                </a:pPr>
                <a:r>
                  <a:rPr lang="en-US" altLang="en-US" sz="1800" dirty="0">
                    <a:latin typeface="Abadi Extra Light" panose="020B0204020104020204" pitchFamily="34" charset="0"/>
                  </a:rPr>
                  <a:t>Help text lines provide detailed information about the function's usage, input/output arguments, and functionality.</a:t>
                </a:r>
              </a:p>
              <a:p>
                <a:pPr eaLnBrk="0" fontAlgn="base" hangingPunct="0">
                  <a:lnSpc>
                    <a:spcPct val="100000"/>
                  </a:lnSpc>
                  <a:spcBef>
                    <a:spcPct val="0"/>
                  </a:spcBef>
                  <a:spcAft>
                    <a:spcPct val="0"/>
                  </a:spcAft>
                  <a:buClr>
                    <a:srgbClr val="56A97F"/>
                  </a:buClr>
                </a:pPr>
                <a:r>
                  <a:rPr lang="en-US" altLang="en-US" sz="1800" dirty="0">
                    <a:latin typeface="Abadi Extra Light" panose="020B0204020104020204" pitchFamily="34" charset="0"/>
                  </a:rPr>
                  <a:t>They are located below the H1 line and are enclosed within triple quotes '''.</a:t>
                </a:r>
              </a:p>
              <a:p>
                <a:pPr eaLnBrk="0" fontAlgn="base" hangingPunct="0">
                  <a:lnSpc>
                    <a:spcPct val="100000"/>
                  </a:lnSpc>
                  <a:spcBef>
                    <a:spcPct val="0"/>
                  </a:spcBef>
                  <a:spcAft>
                    <a:spcPct val="0"/>
                  </a:spcAft>
                  <a:buClr>
                    <a:srgbClr val="56A97F"/>
                  </a:buClr>
                </a:pPr>
                <a:r>
                  <a:rPr lang="en-US" altLang="en-US" sz="1800" dirty="0">
                    <a:latin typeface="Abadi Extra Light" panose="020B0204020104020204" pitchFamily="34" charset="0"/>
                  </a:rPr>
                  <a:t>Help text lines typically include:</a:t>
                </a:r>
              </a:p>
              <a:p>
                <a:pPr marL="800100" marR="0" lvl="1" indent="-342900" algn="l" defTabSz="914400" rtl="0" eaLnBrk="0" fontAlgn="base" latinLnBrk="0" hangingPunct="0">
                  <a:lnSpc>
                    <a:spcPct val="100000"/>
                  </a:lnSpc>
                  <a:spcBef>
                    <a:spcPct val="0"/>
                  </a:spcBef>
                  <a:spcAft>
                    <a:spcPct val="0"/>
                  </a:spcAft>
                  <a:buClr>
                    <a:srgbClr val="3A6B9A"/>
                  </a:buClr>
                  <a:buSzTx/>
                  <a:buFont typeface="+mj-lt"/>
                  <a:buAutoNum type="arabicPeriod"/>
                  <a:tabLst/>
                </a:pPr>
                <a:r>
                  <a:rPr lang="en-US" altLang="en-US" sz="1800" dirty="0">
                    <a:solidFill>
                      <a:schemeClr val="tx1"/>
                    </a:solidFill>
                    <a:latin typeface="Abadi Extra Light" panose="020B0204020104020204" pitchFamily="34" charset="0"/>
                  </a:rPr>
                  <a:t>Description of the function's purpose and functionality.</a:t>
                </a:r>
              </a:p>
              <a:p>
                <a:pPr marL="800100" marR="0" lvl="1" indent="-342900" algn="l" defTabSz="914400" rtl="0" eaLnBrk="0" fontAlgn="base" latinLnBrk="0" hangingPunct="0">
                  <a:lnSpc>
                    <a:spcPct val="100000"/>
                  </a:lnSpc>
                  <a:spcBef>
                    <a:spcPct val="0"/>
                  </a:spcBef>
                  <a:spcAft>
                    <a:spcPct val="0"/>
                  </a:spcAft>
                  <a:buClr>
                    <a:srgbClr val="3A6B9A"/>
                  </a:buClr>
                  <a:buSzTx/>
                  <a:buFont typeface="+mj-lt"/>
                  <a:buAutoNum type="arabicPeriod"/>
                  <a:tabLst/>
                </a:pPr>
                <a:r>
                  <a:rPr lang="en-US" altLang="en-US" sz="1800" dirty="0">
                    <a:solidFill>
                      <a:schemeClr val="tx1"/>
                    </a:solidFill>
                    <a:latin typeface="Abadi Extra Light" panose="020B0204020104020204" pitchFamily="34" charset="0"/>
                  </a:rPr>
                  <a:t>Description of input arguments, including data type, size, and any constraints.</a:t>
                </a:r>
              </a:p>
              <a:p>
                <a:pPr marL="800100" marR="0" lvl="1" indent="-342900" algn="l" defTabSz="914400" rtl="0" eaLnBrk="0" fontAlgn="base" latinLnBrk="0" hangingPunct="0">
                  <a:lnSpc>
                    <a:spcPct val="100000"/>
                  </a:lnSpc>
                  <a:spcBef>
                    <a:spcPct val="0"/>
                  </a:spcBef>
                  <a:spcAft>
                    <a:spcPct val="0"/>
                  </a:spcAft>
                  <a:buClr>
                    <a:srgbClr val="3A6B9A"/>
                  </a:buClr>
                  <a:buSzTx/>
                  <a:buFont typeface="+mj-lt"/>
                  <a:buAutoNum type="arabicPeriod"/>
                  <a:tabLst/>
                </a:pPr>
                <a:r>
                  <a:rPr lang="en-US" altLang="en-US" sz="1800" dirty="0">
                    <a:solidFill>
                      <a:schemeClr val="tx1"/>
                    </a:solidFill>
                    <a:latin typeface="Abadi Extra Light" panose="020B0204020104020204" pitchFamily="34" charset="0"/>
                  </a:rPr>
                  <a:t>Description of output arguments, including data type and size.</a:t>
                </a:r>
              </a:p>
              <a:p>
                <a:pPr marL="800100" marR="0" lvl="1" indent="-342900" algn="l" defTabSz="914400" rtl="0" eaLnBrk="0" fontAlgn="base" latinLnBrk="0" hangingPunct="0">
                  <a:lnSpc>
                    <a:spcPct val="100000"/>
                  </a:lnSpc>
                  <a:spcBef>
                    <a:spcPct val="0"/>
                  </a:spcBef>
                  <a:spcAft>
                    <a:spcPct val="0"/>
                  </a:spcAft>
                  <a:buClr>
                    <a:srgbClr val="3A6B9A"/>
                  </a:buClr>
                  <a:buSzTx/>
                  <a:buFont typeface="+mj-lt"/>
                  <a:buAutoNum type="arabicPeriod"/>
                  <a:tabLst/>
                </a:pPr>
                <a:r>
                  <a:rPr lang="en-US" altLang="en-US" sz="1800" dirty="0">
                    <a:solidFill>
                      <a:schemeClr val="tx1"/>
                    </a:solidFill>
                    <a:latin typeface="Abadi Extra Light" panose="020B0204020104020204" pitchFamily="34" charset="0"/>
                  </a:rPr>
                  <a:t>Additional information or examples to help users understand how to use the function effectively.</a:t>
                </a:r>
              </a:p>
              <a:p>
                <a:pPr eaLnBrk="0" fontAlgn="base" hangingPunct="0">
                  <a:lnSpc>
                    <a:spcPct val="100000"/>
                  </a:lnSpc>
                  <a:spcBef>
                    <a:spcPct val="0"/>
                  </a:spcBef>
                  <a:spcAft>
                    <a:spcPct val="0"/>
                  </a:spcAft>
                  <a:buClr>
                    <a:srgbClr val="56A97F"/>
                  </a:buClr>
                </a:pPr>
                <a:r>
                  <a:rPr lang="en-US" altLang="en-US" sz="1800" dirty="0">
                    <a:latin typeface="Abadi Extra Light" panose="020B0204020104020204" pitchFamily="34" charset="0"/>
                  </a:rPr>
                  <a:t>Help text lines are essential for users who need more detailed information about the function's behavior and usage.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badi Extra Light" panose="020B0204020104020204" pitchFamily="34" charset="0"/>
                </a:endParaRPr>
              </a:p>
              <a:p>
                <a:pPr eaLnBrk="0" fontAlgn="base" hangingPunct="0">
                  <a:lnSpc>
                    <a:spcPct val="100000"/>
                  </a:lnSpc>
                  <a:spcBef>
                    <a:spcPct val="0"/>
                  </a:spcBef>
                  <a:spcAft>
                    <a:spcPct val="0"/>
                  </a:spcAft>
                  <a:buClr>
                    <a:srgbClr val="56A97F"/>
                  </a:buClr>
                </a:pPr>
                <a:endParaRPr lang="en-US" altLang="en-US" sz="1800" dirty="0">
                  <a:latin typeface="Abadi Extra Light" panose="020B0204020104020204" pitchFamily="34" charset="0"/>
                </a:endParaRPr>
              </a:p>
              <a:p>
                <a:pPr eaLnBrk="0" fontAlgn="base" hangingPunct="0">
                  <a:lnSpc>
                    <a:spcPct val="100000"/>
                  </a:lnSpc>
                  <a:spcBef>
                    <a:spcPct val="0"/>
                  </a:spcBef>
                  <a:spcAft>
                    <a:spcPct val="0"/>
                  </a:spcAft>
                  <a:buClr>
                    <a:srgbClr val="56A97F"/>
                  </a:buClr>
                </a:pPr>
                <a:endParaRPr lang="en-US" altLang="en-US" sz="1800" dirty="0">
                  <a:latin typeface="Abadi Extra Light" panose="020B0204020104020204" pitchFamily="34" charset="0"/>
                </a:endParaRPr>
              </a:p>
            </p:txBody>
          </p:sp>
        </mc:Choice>
        <mc:Fallback>
          <p:sp>
            <p:nvSpPr>
              <p:cNvPr id="3" name="Rectangle 1">
                <a:extLst>
                  <a:ext uri="{FF2B5EF4-FFF2-40B4-BE49-F238E27FC236}">
                    <a16:creationId xmlns:a16="http://schemas.microsoft.com/office/drawing/2014/main" id="{7D0062DC-775F-C309-79C3-ACC98DB3190C}"/>
                  </a:ext>
                </a:extLst>
              </p:cNvPr>
              <p:cNvSpPr>
                <a:spLocks noGrp="1" noRot="1" noChangeAspect="1" noMove="1" noResize="1" noEditPoints="1" noAdjustHandles="1" noChangeArrowheads="1" noChangeShapeType="1" noTextEdit="1"/>
              </p:cNvSpPr>
              <p:nvPr>
                <p:ph idx="1"/>
              </p:nvPr>
            </p:nvSpPr>
            <p:spPr bwMode="auto">
              <a:xfrm>
                <a:off x="1042736" y="1517176"/>
                <a:ext cx="9881937" cy="5663604"/>
              </a:xfrm>
              <a:prstGeom prst="rect">
                <a:avLst/>
              </a:prstGeom>
              <a:blipFill>
                <a:blip r:embed="rId4"/>
                <a:stretch>
                  <a:fillRect l="-1481" r="-555"/>
                </a:stretch>
              </a:blipFill>
              <a:ln>
                <a:noFill/>
              </a:ln>
              <a:effectLst/>
            </p:spPr>
            <p:txBody>
              <a:bodyPr/>
              <a:lstStyle/>
              <a:p>
                <a:r>
                  <a:rPr lang="en-IN">
                    <a:noFill/>
                  </a:rPr>
                  <a:t> </a:t>
                </a:r>
              </a:p>
            </p:txBody>
          </p:sp>
        </mc:Fallback>
      </mc:AlternateContent>
    </p:spTree>
    <p:extLst>
      <p:ext uri="{BB962C8B-B14F-4D97-AF65-F5344CB8AC3E}">
        <p14:creationId xmlns:p14="http://schemas.microsoft.com/office/powerpoint/2010/main" val="1366694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39DCEE-A029-A745-E4BD-17312CAC68AE}"/>
              </a:ext>
            </a:extLst>
          </p:cNvPr>
          <p:cNvSpPr txBox="1"/>
          <p:nvPr/>
        </p:nvSpPr>
        <p:spPr>
          <a:xfrm>
            <a:off x="1475873" y="1080751"/>
            <a:ext cx="8983579" cy="4247317"/>
          </a:xfrm>
          <a:prstGeom prst="rect">
            <a:avLst/>
          </a:prstGeom>
          <a:solidFill>
            <a:schemeClr val="tx1"/>
          </a:solidFill>
          <a:effectLst>
            <a:outerShdw blurRad="63500" sx="102000" sy="102000" algn="ctr" rotWithShape="0">
              <a:prstClr val="black">
                <a:alpha val="40000"/>
              </a:prstClr>
            </a:outerShdw>
          </a:effectLst>
        </p:spPr>
        <p:txBody>
          <a:bodyPr wrap="square">
            <a:spAutoFit/>
          </a:bodyPr>
          <a:lstStyle/>
          <a:p>
            <a:r>
              <a:rPr lang="en-US" dirty="0">
                <a:solidFill>
                  <a:schemeClr val="bg1"/>
                </a:solidFill>
              </a:rPr>
              <a:t>% This function computes the sum of two numbers</a:t>
            </a:r>
          </a:p>
          <a:p>
            <a:endParaRPr lang="en-IN" dirty="0">
              <a:solidFill>
                <a:schemeClr val="bg1"/>
              </a:solidFill>
            </a:endParaRPr>
          </a:p>
          <a:p>
            <a:r>
              <a:rPr lang="en-IN" dirty="0">
                <a:solidFill>
                  <a:schemeClr val="bg1"/>
                </a:solidFill>
              </a:rPr>
              <a:t>'''</a:t>
            </a:r>
          </a:p>
          <a:p>
            <a:r>
              <a:rPr lang="en-IN" dirty="0">
                <a:solidFill>
                  <a:schemeClr val="bg1"/>
                </a:solidFill>
              </a:rPr>
              <a:t>This function computes the sum of two numbers.</a:t>
            </a:r>
          </a:p>
          <a:p>
            <a:endParaRPr lang="en-IN" dirty="0">
              <a:solidFill>
                <a:schemeClr val="bg1"/>
              </a:solidFill>
            </a:endParaRPr>
          </a:p>
          <a:p>
            <a:r>
              <a:rPr lang="en-IN" dirty="0">
                <a:solidFill>
                  <a:schemeClr val="bg1"/>
                </a:solidFill>
              </a:rPr>
              <a:t>Syntax:</a:t>
            </a:r>
          </a:p>
          <a:p>
            <a:r>
              <a:rPr lang="en-IN" dirty="0">
                <a:solidFill>
                  <a:schemeClr val="bg1"/>
                </a:solidFill>
              </a:rPr>
              <a:t>sum = myFunction(num1, num2)</a:t>
            </a:r>
          </a:p>
          <a:p>
            <a:endParaRPr lang="en-IN" dirty="0">
              <a:solidFill>
                <a:schemeClr val="bg1"/>
              </a:solidFill>
            </a:endParaRPr>
          </a:p>
          <a:p>
            <a:r>
              <a:rPr lang="en-IN" dirty="0">
                <a:solidFill>
                  <a:schemeClr val="bg1"/>
                </a:solidFill>
              </a:rPr>
              <a:t>Inputs:</a:t>
            </a:r>
          </a:p>
          <a:p>
            <a:r>
              <a:rPr lang="en-IN" dirty="0">
                <a:solidFill>
                  <a:schemeClr val="bg1"/>
                </a:solidFill>
              </a:rPr>
              <a:t>num1 - First number to be added</a:t>
            </a:r>
          </a:p>
          <a:p>
            <a:r>
              <a:rPr lang="en-IN" dirty="0">
                <a:solidFill>
                  <a:schemeClr val="bg1"/>
                </a:solidFill>
              </a:rPr>
              <a:t>num2 - Second number to be added</a:t>
            </a:r>
          </a:p>
          <a:p>
            <a:endParaRPr lang="en-IN" dirty="0">
              <a:solidFill>
                <a:schemeClr val="bg1"/>
              </a:solidFill>
            </a:endParaRPr>
          </a:p>
          <a:p>
            <a:r>
              <a:rPr lang="en-IN" dirty="0">
                <a:solidFill>
                  <a:schemeClr val="bg1"/>
                </a:solidFill>
              </a:rPr>
              <a:t>Output:</a:t>
            </a:r>
          </a:p>
          <a:p>
            <a:r>
              <a:rPr lang="en-IN" dirty="0">
                <a:solidFill>
                  <a:schemeClr val="bg1"/>
                </a:solidFill>
              </a:rPr>
              <a:t>sum - Sum of num1 and num2</a:t>
            </a:r>
          </a:p>
          <a:p>
            <a:r>
              <a:rPr lang="en-IN" dirty="0">
                <a:solidFill>
                  <a:schemeClr val="bg1"/>
                </a:solidFill>
              </a:rPr>
              <a:t>'''</a:t>
            </a:r>
          </a:p>
        </p:txBody>
      </p:sp>
      <p:sp>
        <p:nvSpPr>
          <p:cNvPr id="5" name="TextBox 4">
            <a:extLst>
              <a:ext uri="{FF2B5EF4-FFF2-40B4-BE49-F238E27FC236}">
                <a16:creationId xmlns:a16="http://schemas.microsoft.com/office/drawing/2014/main" id="{81A41A03-C65D-C445-C9FC-EAB35A4DD1EC}"/>
              </a:ext>
            </a:extLst>
          </p:cNvPr>
          <p:cNvSpPr txBox="1"/>
          <p:nvPr/>
        </p:nvSpPr>
        <p:spPr>
          <a:xfrm rot="5400000">
            <a:off x="7668127" y="3019743"/>
            <a:ext cx="6096000" cy="369332"/>
          </a:xfrm>
          <a:prstGeom prst="rect">
            <a:avLst/>
          </a:prstGeom>
          <a:noFill/>
        </p:spPr>
        <p:txBody>
          <a:bodyPr wrap="square">
            <a:spAutoFit/>
          </a:bodyPr>
          <a:lstStyle/>
          <a:p>
            <a:pPr algn="ctr"/>
            <a:r>
              <a:rPr lang="en-US" sz="1800" dirty="0">
                <a:effectLst>
                  <a:outerShdw blurRad="38100" dist="38100" dir="2700000" algn="tl">
                    <a:srgbClr val="000000">
                      <a:alpha val="43137"/>
                    </a:srgbClr>
                  </a:outerShdw>
                </a:effectLst>
                <a:latin typeface="Abadi Extra Light" panose="020B0204020104020204" pitchFamily="34" charset="0"/>
              </a:rPr>
              <a:t>Illustrative Example</a:t>
            </a:r>
            <a:endParaRPr lang="en-IN" dirty="0">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6" name="Rectangle 1">
                <a:extLst>
                  <a:ext uri="{FF2B5EF4-FFF2-40B4-BE49-F238E27FC236}">
                    <a16:creationId xmlns:a16="http://schemas.microsoft.com/office/drawing/2014/main" id="{4C3E4D50-F386-6C81-37E3-DDFBB1404118}"/>
                  </a:ext>
                </a:extLst>
              </p:cNvPr>
              <p:cNvSpPr>
                <a:spLocks noChangeArrowheads="1"/>
              </p:cNvSpPr>
              <p:nvPr/>
            </p:nvSpPr>
            <p:spPr bwMode="auto">
              <a:xfrm>
                <a:off x="914399" y="5411196"/>
                <a:ext cx="10299033" cy="1184940"/>
              </a:xfrm>
              <a:prstGeom prst="rect">
                <a:avLst/>
              </a:prstGeom>
              <a:solidFill>
                <a:srgbClr val="FFFFFF"/>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Abadi Extra Light" panose="020B0204020104020204" pitchFamily="34" charset="0"/>
                  </a:rPr>
                  <a:t>You can also view the help documentation for the function directly from the command window by typing </a:t>
                </a:r>
                <a14:m>
                  <m:oMath xmlns:m="http://schemas.openxmlformats.org/officeDocument/2006/math">
                    <m:r>
                      <m:rPr>
                        <m:sty m:val="p"/>
                      </m:rPr>
                      <a:rPr lang="en-US" altLang="en-US" sz="1600" i="0" dirty="0" smtClean="0">
                        <a:latin typeface="Cambria Math" panose="02040503050406030204" pitchFamily="18" charset="0"/>
                      </a:rPr>
                      <m:t>help</m:t>
                    </m:r>
                    <m:r>
                      <a:rPr lang="en-US" altLang="en-US" sz="1600" i="0" dirty="0" smtClean="0">
                        <a:latin typeface="Cambria Math" panose="02040503050406030204" pitchFamily="18" charset="0"/>
                      </a:rPr>
                      <m:t> </m:t>
                    </m:r>
                    <m:r>
                      <m:rPr>
                        <m:sty m:val="p"/>
                      </m:rPr>
                      <a:rPr lang="en-US" altLang="en-US" sz="1600" i="0" dirty="0" err="1">
                        <a:latin typeface="Cambria Math" panose="02040503050406030204" pitchFamily="18" charset="0"/>
                      </a:rPr>
                      <m:t>functionName</m:t>
                    </m:r>
                  </m:oMath>
                </a14:m>
                <a:r>
                  <a:rPr lang="en-US" altLang="en-US" sz="1600" dirty="0">
                    <a:latin typeface="Abadi Extra Light" panose="020B0204020104020204" pitchFamily="34" charset="0"/>
                  </a:rPr>
                  <a:t>. This command will display the H1 line and help text lines written in the function file.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700" dirty="0">
                  <a:latin typeface="Abadi Extra Light" panose="020B02040201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Abadi Extra Light" panose="020B0204020104020204" pitchFamily="34" charset="0"/>
                  </a:rPr>
                  <a:t>If the function file is not in the same directory, you can use the </a:t>
                </a:r>
                <a14:m>
                  <m:oMath xmlns:m="http://schemas.openxmlformats.org/officeDocument/2006/math">
                    <m:r>
                      <m:rPr>
                        <m:sty m:val="p"/>
                      </m:rPr>
                      <a:rPr lang="en-IN" altLang="en-US" sz="1600" b="0" i="0" smtClean="0">
                        <a:latin typeface="Cambria Math" panose="02040503050406030204" pitchFamily="18" charset="0"/>
                      </a:rPr>
                      <m:t>addpath</m:t>
                    </m:r>
                  </m:oMath>
                </a14:m>
                <a:r>
                  <a:rPr lang="en-US" altLang="en-US" sz="1600" dirty="0">
                    <a:latin typeface="Abadi Extra Light" panose="020B0204020104020204" pitchFamily="34" charset="0"/>
                  </a:rPr>
                  <a:t> command:</a:t>
                </a:r>
              </a:p>
              <a:p>
                <a:pPr marL="0" marR="0" lvl="0" indent="0" algn="ctr"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m:rPr>
                          <m:sty m:val="p"/>
                        </m:rPr>
                        <a:rPr lang="en-IN" sz="1600" b="0" i="0" dirty="0" smtClean="0">
                          <a:effectLst/>
                          <a:latin typeface="Cambria Math" panose="02040503050406030204" pitchFamily="18" charset="0"/>
                        </a:rPr>
                        <m:t>addpath</m:t>
                      </m:r>
                      <m:r>
                        <a:rPr lang="en-IN" sz="1600" b="0" i="0" dirty="0" smtClean="0">
                          <a:effectLst/>
                          <a:latin typeface="Cambria Math" panose="02040503050406030204" pitchFamily="18" charset="0"/>
                        </a:rPr>
                        <m:t>(‘</m:t>
                      </m:r>
                      <m:r>
                        <m:rPr>
                          <m:sty m:val="p"/>
                        </m:rPr>
                        <a:rPr lang="en-IN" sz="1600" b="0" i="0" dirty="0" err="1" smtClean="0">
                          <a:effectLst/>
                          <a:latin typeface="Cambria Math" panose="02040503050406030204" pitchFamily="18" charset="0"/>
                        </a:rPr>
                        <m:t>location</m:t>
                      </m:r>
                      <m:r>
                        <a:rPr lang="en-IN" sz="1600" b="0" i="0" dirty="0" err="1" smtClean="0">
                          <a:effectLst/>
                          <a:latin typeface="Cambria Math" panose="02040503050406030204" pitchFamily="18" charset="0"/>
                        </a:rPr>
                        <m:t>_</m:t>
                      </m:r>
                      <m:r>
                        <m:rPr>
                          <m:sty m:val="p"/>
                        </m:rPr>
                        <a:rPr lang="en-IN" sz="1600" b="0" i="0" dirty="0" err="1" smtClean="0">
                          <a:effectLst/>
                          <a:latin typeface="Cambria Math" panose="02040503050406030204" pitchFamily="18" charset="0"/>
                        </a:rPr>
                        <m:t>of</m:t>
                      </m:r>
                      <m:r>
                        <a:rPr lang="en-IN" sz="1600" b="0" i="0" dirty="0" err="1" smtClean="0">
                          <a:effectLst/>
                          <a:latin typeface="Cambria Math" panose="02040503050406030204" pitchFamily="18" charset="0"/>
                        </a:rPr>
                        <m:t>_</m:t>
                      </m:r>
                      <m:r>
                        <m:rPr>
                          <m:sty m:val="p"/>
                        </m:rPr>
                        <a:rPr lang="en-IN" sz="1600" b="0" i="0" dirty="0" err="1" smtClean="0">
                          <a:effectLst/>
                          <a:latin typeface="Cambria Math" panose="02040503050406030204" pitchFamily="18" charset="0"/>
                        </a:rPr>
                        <m:t>function</m:t>
                      </m:r>
                      <m:r>
                        <a:rPr lang="en-IN" sz="1600" b="0" i="0" dirty="0" err="1" smtClean="0">
                          <a:effectLst/>
                          <a:latin typeface="Cambria Math" panose="02040503050406030204" pitchFamily="18" charset="0"/>
                        </a:rPr>
                        <m:t>_</m:t>
                      </m:r>
                      <m:r>
                        <m:rPr>
                          <m:sty m:val="p"/>
                        </m:rPr>
                        <a:rPr lang="en-IN" sz="1600" b="0" i="0" dirty="0" err="1" smtClean="0">
                          <a:effectLst/>
                          <a:latin typeface="Cambria Math" panose="02040503050406030204" pitchFamily="18" charset="0"/>
                        </a:rPr>
                        <m:t>file</m:t>
                      </m:r>
                      <m:r>
                        <a:rPr lang="en-IN" sz="1600" b="0" i="0" dirty="0" smtClean="0">
                          <a:effectLst/>
                          <a:latin typeface="Cambria Math" panose="02040503050406030204" pitchFamily="18" charset="0"/>
                        </a:rPr>
                        <m:t>′)</m:t>
                      </m:r>
                    </m:oMath>
                  </m:oMathPara>
                </a14:m>
                <a:endParaRPr lang="en-US" altLang="en-US" sz="1600" dirty="0">
                  <a:latin typeface="Abadi Extra Light" panose="020B0204020104020204" pitchFamily="34" charset="0"/>
                </a:endParaRPr>
              </a:p>
            </p:txBody>
          </p:sp>
        </mc:Choice>
        <mc:Fallback>
          <p:sp>
            <p:nvSpPr>
              <p:cNvPr id="6" name="Rectangle 1">
                <a:extLst>
                  <a:ext uri="{FF2B5EF4-FFF2-40B4-BE49-F238E27FC236}">
                    <a16:creationId xmlns:a16="http://schemas.microsoft.com/office/drawing/2014/main" id="{4C3E4D50-F386-6C81-37E3-DDFBB1404118}"/>
                  </a:ext>
                </a:extLst>
              </p:cNvPr>
              <p:cNvSpPr>
                <a:spLocks noRot="1" noChangeAspect="1" noMove="1" noResize="1" noEditPoints="1" noAdjustHandles="1" noChangeArrowheads="1" noChangeShapeType="1" noTextEdit="1"/>
              </p:cNvSpPr>
              <p:nvPr/>
            </p:nvSpPr>
            <p:spPr bwMode="auto">
              <a:xfrm>
                <a:off x="914399" y="5411196"/>
                <a:ext cx="10299033" cy="1184940"/>
              </a:xfrm>
              <a:prstGeom prst="rect">
                <a:avLst/>
              </a:prstGeom>
              <a:blipFill>
                <a:blip r:embed="rId2"/>
                <a:stretch>
                  <a:fillRect l="-296" t="-1031" b="-3093"/>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
        <p:nvSpPr>
          <p:cNvPr id="7" name="Rectangle 6">
            <a:extLst>
              <a:ext uri="{FF2B5EF4-FFF2-40B4-BE49-F238E27FC236}">
                <a16:creationId xmlns:a16="http://schemas.microsoft.com/office/drawing/2014/main" id="{A851FC11-16FF-B5A2-F5BA-FDD663517585}"/>
              </a:ext>
            </a:extLst>
          </p:cNvPr>
          <p:cNvSpPr/>
          <p:nvPr/>
        </p:nvSpPr>
        <p:spPr>
          <a:xfrm>
            <a:off x="11440517" y="6213917"/>
            <a:ext cx="700585" cy="709863"/>
          </a:xfrm>
          <a:prstGeom prst="rect">
            <a:avLst/>
          </a:prstGeom>
          <a:solidFill>
            <a:srgbClr val="3A6B9A"/>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472D8E84-DE16-02AE-DBB3-DA861105A244}"/>
              </a:ext>
            </a:extLst>
          </p:cNvPr>
          <p:cNvSpPr/>
          <p:nvPr/>
        </p:nvSpPr>
        <p:spPr>
          <a:xfrm>
            <a:off x="11491414" y="6148137"/>
            <a:ext cx="700585" cy="709863"/>
          </a:xfrm>
          <a:prstGeom prst="rect">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84D98A95-0A71-647F-1A33-A7A1803136EA}"/>
              </a:ext>
            </a:extLst>
          </p:cNvPr>
          <p:cNvSpPr txBox="1"/>
          <p:nvPr/>
        </p:nvSpPr>
        <p:spPr>
          <a:xfrm>
            <a:off x="11451036" y="6213917"/>
            <a:ext cx="775085" cy="584775"/>
          </a:xfrm>
          <a:prstGeom prst="rect">
            <a:avLst/>
          </a:prstGeom>
          <a:noFill/>
        </p:spPr>
        <p:txBody>
          <a:bodyPr wrap="square" rtlCol="0">
            <a:spAutoFit/>
          </a:bodyPr>
          <a:lstStyle/>
          <a:p>
            <a:pPr algn="ctr"/>
            <a:r>
              <a:rPr lang="en-IN" dirty="0">
                <a:solidFill>
                  <a:schemeClr val="bg1"/>
                </a:solidFill>
                <a:effectLst>
                  <a:outerShdw blurRad="63500" sx="102000" sy="102000" algn="ctr" rotWithShape="0">
                    <a:prstClr val="black">
                      <a:alpha val="40000"/>
                    </a:prstClr>
                  </a:outerShdw>
                </a:effectLst>
                <a:latin typeface="Ink Free" panose="03080402000500000000" pitchFamily="66" charset="0"/>
              </a:rPr>
              <a:t>MGM</a:t>
            </a:r>
          </a:p>
          <a:p>
            <a:pPr algn="ctr"/>
            <a:r>
              <a:rPr lang="en-IN" sz="700" dirty="0" err="1">
                <a:solidFill>
                  <a:schemeClr val="bg1"/>
                </a:solidFill>
                <a:effectLst>
                  <a:outerShdw blurRad="63500" sx="102000" sy="102000" algn="ctr" rotWithShape="0">
                    <a:prstClr val="black">
                      <a:alpha val="40000"/>
                    </a:prstClr>
                  </a:outerShdw>
                </a:effectLst>
                <a:latin typeface="Abadi Extra Light" panose="020B0204020104020204" pitchFamily="34" charset="0"/>
              </a:rPr>
              <a:t>Dr.</a:t>
            </a: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 Mrittunjoy </a:t>
            </a:r>
          </a:p>
          <a:p>
            <a:pPr algn="ct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Guha Majumdar</a:t>
            </a:r>
          </a:p>
        </p:txBody>
      </p:sp>
    </p:spTree>
    <p:extLst>
      <p:ext uri="{BB962C8B-B14F-4D97-AF65-F5344CB8AC3E}">
        <p14:creationId xmlns:p14="http://schemas.microsoft.com/office/powerpoint/2010/main" val="36835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340504-776A-F5B0-DE7B-3F4CDA8FE123}"/>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AAAA7AB5-BB02-E318-3110-C68280E22D03}"/>
              </a:ext>
            </a:extLst>
          </p:cNvPr>
          <p:cNvSpPr/>
          <p:nvPr/>
        </p:nvSpPr>
        <p:spPr>
          <a:xfrm>
            <a:off x="11440517" y="6213917"/>
            <a:ext cx="700585" cy="709863"/>
          </a:xfrm>
          <a:prstGeom prst="rect">
            <a:avLst/>
          </a:prstGeom>
          <a:solidFill>
            <a:srgbClr val="3A6B9A"/>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EB2B7F22-99B0-19E0-11D2-CA2A05C2AD1E}"/>
                  </a:ext>
                </a:extLst>
              </p:cNvPr>
              <p:cNvSpPr>
                <a:spLocks noGrp="1"/>
              </p:cNvSpPr>
              <p:nvPr>
                <p:ph type="title"/>
              </p:nvPr>
            </p:nvSpPr>
            <p:spPr>
              <a:xfrm>
                <a:off x="873282" y="940731"/>
                <a:ext cx="9768550" cy="782844"/>
              </a:xfrm>
            </p:spPr>
            <p:txBody>
              <a:bodyPr>
                <a:normAutofit/>
              </a:bodyPr>
              <a:lstStyle/>
              <a:p>
                <a14:m>
                  <m:oMath xmlns:m="http://schemas.openxmlformats.org/officeDocument/2006/math">
                    <m:r>
                      <m:rPr>
                        <m:sty m:val="p"/>
                      </m:rPr>
                      <a:rPr lang="en-US" sz="4000" i="0" dirty="0" smtClean="0">
                        <a:solidFill>
                          <a:srgbClr val="56A97F"/>
                        </a:solidFill>
                        <a:latin typeface="Cambria Math" panose="02040503050406030204" pitchFamily="18" charset="0"/>
                      </a:rPr>
                      <m:t>if</m:t>
                    </m:r>
                    <m:r>
                      <a:rPr lang="en-US" sz="4000" i="0" dirty="0" smtClean="0">
                        <a:solidFill>
                          <a:srgbClr val="56A97F"/>
                        </a:solidFill>
                        <a:latin typeface="Cambria Math" panose="02040503050406030204" pitchFamily="18" charset="0"/>
                      </a:rPr>
                      <m:t>−</m:t>
                    </m:r>
                    <m:r>
                      <m:rPr>
                        <m:sty m:val="p"/>
                      </m:rPr>
                      <a:rPr lang="en-US" sz="4000" i="0" dirty="0" smtClean="0">
                        <a:solidFill>
                          <a:srgbClr val="56A97F"/>
                        </a:solidFill>
                        <a:latin typeface="Cambria Math" panose="02040503050406030204" pitchFamily="18" charset="0"/>
                      </a:rPr>
                      <m:t>else</m:t>
                    </m:r>
                  </m:oMath>
                </a14:m>
                <a:r>
                  <a:rPr lang="en-US" sz="4000" dirty="0">
                    <a:solidFill>
                      <a:srgbClr val="56A97F"/>
                    </a:solidFill>
                    <a:latin typeface="Abadi Extra Light" panose="020B0204020104020204" pitchFamily="34" charset="0"/>
                  </a:rPr>
                  <a:t> Conditional Structures in </a:t>
                </a:r>
                <a:r>
                  <a:rPr lang="en-US" sz="4000" dirty="0">
                    <a:solidFill>
                      <a:srgbClr val="3A6B9A"/>
                    </a:solidFill>
                    <a:latin typeface="Abadi Extra Light" panose="020B0204020104020204" pitchFamily="34" charset="0"/>
                  </a:rPr>
                  <a:t>MATLAB</a:t>
                </a:r>
                <a:endParaRPr lang="en-IN" sz="4000" dirty="0">
                  <a:solidFill>
                    <a:srgbClr val="3A6B9A"/>
                  </a:solidFill>
                  <a:latin typeface="Abadi Extra Light" panose="020B0204020104020204" pitchFamily="34" charset="0"/>
                </a:endParaRPr>
              </a:p>
            </p:txBody>
          </p:sp>
        </mc:Choice>
        <mc:Fallback>
          <p:sp>
            <p:nvSpPr>
              <p:cNvPr id="2" name="Title 1">
                <a:extLst>
                  <a:ext uri="{FF2B5EF4-FFF2-40B4-BE49-F238E27FC236}">
                    <a16:creationId xmlns:a16="http://schemas.microsoft.com/office/drawing/2014/main" id="{EB2B7F22-99B0-19E0-11D2-CA2A05C2AD1E}"/>
                  </a:ext>
                </a:extLst>
              </p:cNvPr>
              <p:cNvSpPr>
                <a:spLocks noGrp="1" noRot="1" noChangeAspect="1" noMove="1" noResize="1" noEditPoints="1" noAdjustHandles="1" noChangeArrowheads="1" noChangeShapeType="1" noTextEdit="1"/>
              </p:cNvSpPr>
              <p:nvPr>
                <p:ph type="title"/>
              </p:nvPr>
            </p:nvSpPr>
            <p:spPr>
              <a:xfrm>
                <a:off x="873282" y="940731"/>
                <a:ext cx="9768550" cy="782844"/>
              </a:xfrm>
              <a:blipFill>
                <a:blip r:embed="rId2"/>
                <a:stretch>
                  <a:fillRect t="-17829" b="-18605"/>
                </a:stretch>
              </a:blipFill>
            </p:spPr>
            <p:txBody>
              <a:bodyPr/>
              <a:lstStyle/>
              <a:p>
                <a:r>
                  <a:rPr lang="en-IN">
                    <a:noFill/>
                  </a:rPr>
                  <a:t> </a:t>
                </a:r>
              </a:p>
            </p:txBody>
          </p:sp>
        </mc:Fallback>
      </mc:AlternateContent>
      <p:pic>
        <p:nvPicPr>
          <p:cNvPr id="7" name="Picture 2" descr="MATLAB Logo, symbol, meaning, history, PNG, brand">
            <a:extLst>
              <a:ext uri="{FF2B5EF4-FFF2-40B4-BE49-F238E27FC236}">
                <a16:creationId xmlns:a16="http://schemas.microsoft.com/office/drawing/2014/main" id="{6CB858B8-F199-2C92-7F93-FA4F8CB8EE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6084" y="-21572"/>
            <a:ext cx="1275748" cy="71760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UPES Logo (University of Petroleum and Energy Studies) | University ...">
            <a:extLst>
              <a:ext uri="{FF2B5EF4-FFF2-40B4-BE49-F238E27FC236}">
                <a16:creationId xmlns:a16="http://schemas.microsoft.com/office/drawing/2014/main" id="{C31E9E8B-C2D5-CC97-500F-87D34A035E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9979" y="224746"/>
            <a:ext cx="1233874" cy="29045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7F547503-7B14-AFC8-304A-E649587E3B6A}"/>
              </a:ext>
            </a:extLst>
          </p:cNvPr>
          <p:cNvSpPr/>
          <p:nvPr/>
        </p:nvSpPr>
        <p:spPr>
          <a:xfrm>
            <a:off x="11491414" y="6148137"/>
            <a:ext cx="700585" cy="709863"/>
          </a:xfrm>
          <a:prstGeom prst="rect">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09990CA2-2087-7DB0-DF18-DF929FE47DB5}"/>
              </a:ext>
            </a:extLst>
          </p:cNvPr>
          <p:cNvSpPr txBox="1"/>
          <p:nvPr/>
        </p:nvSpPr>
        <p:spPr>
          <a:xfrm>
            <a:off x="11451036" y="6213917"/>
            <a:ext cx="775085" cy="584775"/>
          </a:xfrm>
          <a:prstGeom prst="rect">
            <a:avLst/>
          </a:prstGeom>
          <a:noFill/>
        </p:spPr>
        <p:txBody>
          <a:bodyPr wrap="square" rtlCol="0">
            <a:spAutoFit/>
          </a:bodyPr>
          <a:lstStyle/>
          <a:p>
            <a:pPr algn="ctr"/>
            <a:r>
              <a:rPr lang="en-IN" dirty="0">
                <a:solidFill>
                  <a:schemeClr val="bg1"/>
                </a:solidFill>
                <a:effectLst>
                  <a:outerShdw blurRad="63500" sx="102000" sy="102000" algn="ctr" rotWithShape="0">
                    <a:prstClr val="black">
                      <a:alpha val="40000"/>
                    </a:prstClr>
                  </a:outerShdw>
                </a:effectLst>
                <a:latin typeface="Ink Free" panose="03080402000500000000" pitchFamily="66" charset="0"/>
              </a:rPr>
              <a:t>MGM</a:t>
            </a:r>
          </a:p>
          <a:p>
            <a:pPr algn="ctr"/>
            <a:r>
              <a:rPr lang="en-IN" sz="700" dirty="0" err="1">
                <a:solidFill>
                  <a:schemeClr val="bg1"/>
                </a:solidFill>
                <a:effectLst>
                  <a:outerShdw blurRad="63500" sx="102000" sy="102000" algn="ctr" rotWithShape="0">
                    <a:prstClr val="black">
                      <a:alpha val="40000"/>
                    </a:prstClr>
                  </a:outerShdw>
                </a:effectLst>
                <a:latin typeface="Abadi Extra Light" panose="020B0204020104020204" pitchFamily="34" charset="0"/>
              </a:rPr>
              <a:t>Dr.</a:t>
            </a: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 Mrittunjoy </a:t>
            </a:r>
          </a:p>
          <a:p>
            <a:pPr algn="ct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Guha Majumdar</a:t>
            </a:r>
          </a:p>
        </p:txBody>
      </p:sp>
      <mc:AlternateContent xmlns:mc="http://schemas.openxmlformats.org/markup-compatibility/2006">
        <mc:Choice xmlns:a14="http://schemas.microsoft.com/office/drawing/2010/main" Requires="a14">
          <p:sp>
            <p:nvSpPr>
              <p:cNvPr id="3" name="Rectangle 1">
                <a:extLst>
                  <a:ext uri="{FF2B5EF4-FFF2-40B4-BE49-F238E27FC236}">
                    <a16:creationId xmlns:a16="http://schemas.microsoft.com/office/drawing/2014/main" id="{2E99CFE1-4076-5146-BB44-FC4562139AFA}"/>
                  </a:ext>
                </a:extLst>
              </p:cNvPr>
              <p:cNvSpPr>
                <a:spLocks noGrp="1" noChangeArrowheads="1"/>
              </p:cNvSpPr>
              <p:nvPr>
                <p:ph idx="1"/>
              </p:nvPr>
            </p:nvSpPr>
            <p:spPr bwMode="auto">
              <a:xfrm>
                <a:off x="972368" y="1427224"/>
                <a:ext cx="10247263" cy="6217602"/>
              </a:xfrm>
              <a:prstGeom prst="rect">
                <a:avLst/>
              </a:prstGeom>
              <a:noFill/>
              <a:ln>
                <a:noFill/>
              </a:ln>
              <a:effectLst/>
            </p:spPr>
            <p:txBody>
              <a:bodyPr vert="horz" wrap="square" lIns="0" tIns="198375" rIns="0" bIns="198375" numCol="1" anchor="ctr" anchorCtr="0" compatLnSpc="1">
                <a:prstTxWarp prst="textNoShape">
                  <a:avLst/>
                </a:prstTxWarp>
                <a:spAutoFit/>
              </a:bodyPr>
              <a:lstStyle/>
              <a:p>
                <a:pPr eaLnBrk="0" fontAlgn="base" hangingPunct="0">
                  <a:lnSpc>
                    <a:spcPct val="100000"/>
                  </a:lnSpc>
                  <a:spcBef>
                    <a:spcPct val="0"/>
                  </a:spcBef>
                  <a:spcAft>
                    <a:spcPct val="0"/>
                  </a:spcAft>
                  <a:buClr>
                    <a:srgbClr val="56A97F"/>
                  </a:buClr>
                </a:pPr>
                <a14:m>
                  <m:oMath xmlns:m="http://schemas.openxmlformats.org/officeDocument/2006/math">
                    <m:r>
                      <m:rPr>
                        <m:sty m:val="p"/>
                      </m:rPr>
                      <a:rPr lang="en-US" altLang="en-US" sz="1600" i="0" dirty="0" smtClean="0">
                        <a:latin typeface="Cambria Math" panose="02040503050406030204" pitchFamily="18" charset="0"/>
                      </a:rPr>
                      <m:t>if</m:t>
                    </m:r>
                    <m:r>
                      <a:rPr lang="en-US" altLang="en-US" sz="1600" i="0" dirty="0" smtClean="0">
                        <a:latin typeface="Cambria Math" panose="02040503050406030204" pitchFamily="18" charset="0"/>
                      </a:rPr>
                      <m:t>−</m:t>
                    </m:r>
                    <m:r>
                      <m:rPr>
                        <m:sty m:val="p"/>
                      </m:rPr>
                      <a:rPr lang="en-US" altLang="en-US" sz="1600" i="0" dirty="0" smtClean="0">
                        <a:latin typeface="Cambria Math" panose="02040503050406030204" pitchFamily="18" charset="0"/>
                      </a:rPr>
                      <m:t>else</m:t>
                    </m:r>
                  </m:oMath>
                </a14:m>
                <a:r>
                  <a:rPr lang="en-US" altLang="en-US" sz="1600" dirty="0">
                    <a:latin typeface="Abadi Extra Light" panose="020B0204020104020204" pitchFamily="34" charset="0"/>
                  </a:rPr>
                  <a:t> conditional structures implement condition-wise statements. The s</a:t>
                </a:r>
                <a:r>
                  <a:rPr lang="en-US" altLang="en-US" sz="1600" i="1" dirty="0">
                    <a:latin typeface="Californian FB" panose="0207040306080B030204" pitchFamily="18" charset="0"/>
                  </a:rPr>
                  <a:t>yntax </a:t>
                </a:r>
                <a:r>
                  <a:rPr lang="en-US" altLang="en-US" sz="1600" dirty="0">
                    <a:latin typeface="Californian FB" panose="0207040306080B030204" pitchFamily="18" charset="0"/>
                  </a:rPr>
                  <a:t>is given by</a:t>
                </a:r>
                <a:r>
                  <a:rPr lang="en-US" altLang="en-US" sz="1600" dirty="0">
                    <a:latin typeface="Abadi Extra Light" panose="020B0204020104020204" pitchFamily="34" charset="0"/>
                  </a:rPr>
                  <a:t>:</a:t>
                </a:r>
              </a:p>
              <a:p>
                <a:pPr marL="1920240" lvl="5" indent="0" eaLnBrk="0" fontAlgn="base" hangingPunct="0">
                  <a:lnSpc>
                    <a:spcPct val="100000"/>
                  </a:lnSpc>
                  <a:spcBef>
                    <a:spcPct val="0"/>
                  </a:spcBef>
                  <a:spcAft>
                    <a:spcPct val="0"/>
                  </a:spcAft>
                  <a:buClr>
                    <a:srgbClr val="56A97F"/>
                  </a:buClr>
                  <a:buNone/>
                </a:pPr>
                <a:endParaRPr lang="en-US" sz="500" i="0" dirty="0">
                  <a:solidFill>
                    <a:srgbClr val="56A97F"/>
                  </a:solidFill>
                  <a:latin typeface="Cambria Math" panose="02040503050406030204" pitchFamily="18" charset="0"/>
                </a:endParaRPr>
              </a:p>
              <a:p>
                <a:pPr marL="1920240" lvl="5" indent="0" eaLnBrk="0" fontAlgn="base" hangingPunct="0">
                  <a:lnSpc>
                    <a:spcPct val="100000"/>
                  </a:lnSpc>
                  <a:spcBef>
                    <a:spcPct val="0"/>
                  </a:spcBef>
                  <a:spcAft>
                    <a:spcPct val="0"/>
                  </a:spcAft>
                  <a:buClr>
                    <a:srgbClr val="56A97F"/>
                  </a:buClr>
                  <a:buNone/>
                </a:pPr>
                <a14:m>
                  <m:oMathPara xmlns:m="http://schemas.openxmlformats.org/officeDocument/2006/math">
                    <m:oMathParaPr>
                      <m:jc m:val="left"/>
                    </m:oMathParaPr>
                    <m:oMath xmlns:m="http://schemas.openxmlformats.org/officeDocument/2006/math">
                      <m:r>
                        <m:rPr>
                          <m:sty m:val="p"/>
                        </m:rPr>
                        <a:rPr lang="en-US" sz="1600" i="0" dirty="0" smtClean="0">
                          <a:solidFill>
                            <a:srgbClr val="56A97F"/>
                          </a:solidFill>
                          <a:latin typeface="Cambria Math" panose="02040503050406030204" pitchFamily="18" charset="0"/>
                        </a:rPr>
                        <m:t>if</m:t>
                      </m:r>
                      <m:r>
                        <a:rPr lang="en-US" sz="1600" i="0" dirty="0" smtClean="0">
                          <a:solidFill>
                            <a:srgbClr val="56A97F"/>
                          </a:solidFill>
                          <a:latin typeface="Cambria Math" panose="02040503050406030204" pitchFamily="18" charset="0"/>
                        </a:rPr>
                        <m:t> </m:t>
                      </m:r>
                      <m:r>
                        <m:rPr>
                          <m:sty m:val="p"/>
                        </m:rPr>
                        <a:rPr lang="en-US" sz="1600" i="0" dirty="0" smtClean="0">
                          <a:solidFill>
                            <a:srgbClr val="56A97F"/>
                          </a:solidFill>
                          <a:latin typeface="Cambria Math" panose="02040503050406030204" pitchFamily="18" charset="0"/>
                        </a:rPr>
                        <m:t>condition</m:t>
                      </m:r>
                      <m:r>
                        <a:rPr lang="en-IN" sz="1600" b="0" i="0" dirty="0" smtClean="0">
                          <a:solidFill>
                            <a:srgbClr val="56A97F"/>
                          </a:solidFill>
                          <a:latin typeface="Cambria Math" panose="02040503050406030204" pitchFamily="18" charset="0"/>
                        </a:rPr>
                        <m:t>1</m:t>
                      </m:r>
                      <m:r>
                        <a:rPr lang="en-US" sz="1600" i="0" dirty="0" smtClean="0">
                          <a:solidFill>
                            <a:srgbClr val="56A97F"/>
                          </a:solidFill>
                          <a:latin typeface="Cambria Math" panose="02040503050406030204" pitchFamily="18" charset="0"/>
                        </a:rPr>
                        <m:t> </m:t>
                      </m:r>
                    </m:oMath>
                  </m:oMathPara>
                </a14:m>
                <a:endParaRPr lang="en-US" sz="1600" dirty="0">
                  <a:solidFill>
                    <a:srgbClr val="56A97F"/>
                  </a:solidFill>
                  <a:latin typeface="Abadi Extra Light" panose="020B0204020104020204" pitchFamily="34" charset="0"/>
                </a:endParaRPr>
              </a:p>
              <a:p>
                <a:pPr marL="2377440" lvl="6" indent="0" eaLnBrk="0" fontAlgn="base" hangingPunct="0">
                  <a:lnSpc>
                    <a:spcPct val="100000"/>
                  </a:lnSpc>
                  <a:spcBef>
                    <a:spcPct val="0"/>
                  </a:spcBef>
                  <a:spcAft>
                    <a:spcPct val="0"/>
                  </a:spcAft>
                  <a:buClr>
                    <a:srgbClr val="56A97F"/>
                  </a:buClr>
                  <a:buNone/>
                </a:pPr>
                <a14:m>
                  <m:oMathPara xmlns:m="http://schemas.openxmlformats.org/officeDocument/2006/math">
                    <m:oMathParaPr>
                      <m:jc m:val="centerGroup"/>
                    </m:oMathParaPr>
                    <m:oMath xmlns:m="http://schemas.openxmlformats.org/officeDocument/2006/math">
                      <m:r>
                        <a:rPr lang="en-US" sz="1600" i="0" dirty="0" smtClean="0">
                          <a:solidFill>
                            <a:srgbClr val="56A97F"/>
                          </a:solidFill>
                          <a:latin typeface="Cambria Math" panose="02040503050406030204" pitchFamily="18" charset="0"/>
                        </a:rPr>
                        <m:t>% </m:t>
                      </m:r>
                      <m:r>
                        <m:rPr>
                          <m:sty m:val="p"/>
                        </m:rPr>
                        <a:rPr lang="en-US" sz="1600" i="0" dirty="0" smtClean="0">
                          <a:solidFill>
                            <a:srgbClr val="56A97F"/>
                          </a:solidFill>
                          <a:latin typeface="Cambria Math" panose="02040503050406030204" pitchFamily="18" charset="0"/>
                        </a:rPr>
                        <m:t>code</m:t>
                      </m:r>
                      <m:r>
                        <a:rPr lang="en-US" sz="1600" i="0" dirty="0" smtClean="0">
                          <a:solidFill>
                            <a:srgbClr val="56A97F"/>
                          </a:solidFill>
                          <a:latin typeface="Cambria Math" panose="02040503050406030204" pitchFamily="18" charset="0"/>
                        </a:rPr>
                        <m:t> </m:t>
                      </m:r>
                      <m:r>
                        <m:rPr>
                          <m:sty m:val="p"/>
                        </m:rPr>
                        <a:rPr lang="en-US" sz="1600" i="0" dirty="0" smtClean="0">
                          <a:solidFill>
                            <a:srgbClr val="56A97F"/>
                          </a:solidFill>
                          <a:latin typeface="Cambria Math" panose="02040503050406030204" pitchFamily="18" charset="0"/>
                        </a:rPr>
                        <m:t>to</m:t>
                      </m:r>
                      <m:r>
                        <a:rPr lang="en-US" sz="1600" i="0" dirty="0" smtClean="0">
                          <a:solidFill>
                            <a:srgbClr val="56A97F"/>
                          </a:solidFill>
                          <a:latin typeface="Cambria Math" panose="02040503050406030204" pitchFamily="18" charset="0"/>
                        </a:rPr>
                        <m:t> </m:t>
                      </m:r>
                      <m:r>
                        <m:rPr>
                          <m:sty m:val="p"/>
                        </m:rPr>
                        <a:rPr lang="en-US" sz="1600" i="0" dirty="0" smtClean="0">
                          <a:solidFill>
                            <a:srgbClr val="56A97F"/>
                          </a:solidFill>
                          <a:latin typeface="Cambria Math" panose="02040503050406030204" pitchFamily="18" charset="0"/>
                        </a:rPr>
                        <m:t>execute</m:t>
                      </m:r>
                      <m:r>
                        <a:rPr lang="en-US" sz="1600" i="0" dirty="0" smtClean="0">
                          <a:solidFill>
                            <a:srgbClr val="56A97F"/>
                          </a:solidFill>
                          <a:latin typeface="Cambria Math" panose="02040503050406030204" pitchFamily="18" charset="0"/>
                        </a:rPr>
                        <m:t> </m:t>
                      </m:r>
                      <m:r>
                        <m:rPr>
                          <m:sty m:val="p"/>
                        </m:rPr>
                        <a:rPr lang="en-US" sz="1600" i="0" dirty="0" smtClean="0">
                          <a:solidFill>
                            <a:srgbClr val="56A97F"/>
                          </a:solidFill>
                          <a:latin typeface="Cambria Math" panose="02040503050406030204" pitchFamily="18" charset="0"/>
                        </a:rPr>
                        <m:t>if</m:t>
                      </m:r>
                      <m:r>
                        <a:rPr lang="en-US" sz="1600" i="0" dirty="0" smtClean="0">
                          <a:solidFill>
                            <a:srgbClr val="56A97F"/>
                          </a:solidFill>
                          <a:latin typeface="Cambria Math" panose="02040503050406030204" pitchFamily="18" charset="0"/>
                        </a:rPr>
                        <m:t> </m:t>
                      </m:r>
                      <m:r>
                        <m:rPr>
                          <m:sty m:val="p"/>
                        </m:rPr>
                        <a:rPr lang="en-US" sz="1600" i="0" dirty="0" smtClean="0">
                          <a:solidFill>
                            <a:srgbClr val="56A97F"/>
                          </a:solidFill>
                          <a:latin typeface="Cambria Math" panose="02040503050406030204" pitchFamily="18" charset="0"/>
                        </a:rPr>
                        <m:t>condition</m:t>
                      </m:r>
                      <m:r>
                        <a:rPr lang="en-IN" sz="1600" b="0" i="0" dirty="0" smtClean="0">
                          <a:solidFill>
                            <a:srgbClr val="56A97F"/>
                          </a:solidFill>
                          <a:latin typeface="Cambria Math" panose="02040503050406030204" pitchFamily="18" charset="0"/>
                        </a:rPr>
                        <m:t>1</m:t>
                      </m:r>
                      <m:r>
                        <a:rPr lang="en-US" sz="1600" i="0" dirty="0" smtClean="0">
                          <a:solidFill>
                            <a:srgbClr val="56A97F"/>
                          </a:solidFill>
                          <a:latin typeface="Cambria Math" panose="02040503050406030204" pitchFamily="18" charset="0"/>
                        </a:rPr>
                        <m:t> </m:t>
                      </m:r>
                      <m:r>
                        <m:rPr>
                          <m:sty m:val="p"/>
                        </m:rPr>
                        <a:rPr lang="en-US" sz="1600" i="0" dirty="0" smtClean="0">
                          <a:solidFill>
                            <a:srgbClr val="56A97F"/>
                          </a:solidFill>
                          <a:latin typeface="Cambria Math" panose="02040503050406030204" pitchFamily="18" charset="0"/>
                        </a:rPr>
                        <m:t>is</m:t>
                      </m:r>
                      <m:r>
                        <a:rPr lang="en-US" sz="1600" i="0" dirty="0" smtClean="0">
                          <a:solidFill>
                            <a:srgbClr val="56A97F"/>
                          </a:solidFill>
                          <a:latin typeface="Cambria Math" panose="02040503050406030204" pitchFamily="18" charset="0"/>
                        </a:rPr>
                        <m:t> </m:t>
                      </m:r>
                      <m:r>
                        <m:rPr>
                          <m:sty m:val="p"/>
                        </m:rPr>
                        <a:rPr lang="en-US" sz="1600" i="0" dirty="0" smtClean="0">
                          <a:solidFill>
                            <a:srgbClr val="56A97F"/>
                          </a:solidFill>
                          <a:latin typeface="Cambria Math" panose="02040503050406030204" pitchFamily="18" charset="0"/>
                        </a:rPr>
                        <m:t>true</m:t>
                      </m:r>
                      <m:r>
                        <a:rPr lang="en-US" sz="1600" i="0" dirty="0" smtClean="0">
                          <a:solidFill>
                            <a:srgbClr val="56A97F"/>
                          </a:solidFill>
                          <a:latin typeface="Cambria Math" panose="02040503050406030204" pitchFamily="18" charset="0"/>
                        </a:rPr>
                        <m:t> </m:t>
                      </m:r>
                    </m:oMath>
                  </m:oMathPara>
                </a14:m>
                <a:endParaRPr lang="en-US" sz="1600" dirty="0">
                  <a:solidFill>
                    <a:srgbClr val="56A97F"/>
                  </a:solidFill>
                  <a:latin typeface="Abadi Extra Light" panose="020B0204020104020204" pitchFamily="34" charset="0"/>
                </a:endParaRPr>
              </a:p>
              <a:p>
                <a:pPr marL="1920240" lvl="5" indent="0" eaLnBrk="0" fontAlgn="base" hangingPunct="0">
                  <a:lnSpc>
                    <a:spcPct val="100000"/>
                  </a:lnSpc>
                  <a:spcBef>
                    <a:spcPct val="0"/>
                  </a:spcBef>
                  <a:spcAft>
                    <a:spcPct val="0"/>
                  </a:spcAft>
                  <a:buClr>
                    <a:srgbClr val="56A97F"/>
                  </a:buClr>
                  <a:buNone/>
                </a:pPr>
                <a:r>
                  <a:rPr lang="en-US" sz="1600" i="0" dirty="0">
                    <a:solidFill>
                      <a:srgbClr val="56A97F"/>
                    </a:solidFill>
                    <a:latin typeface="Cambria Math" panose="02040503050406030204" pitchFamily="18" charset="0"/>
                  </a:rPr>
                  <a:t>elseif condition2</a:t>
                </a:r>
              </a:p>
              <a:p>
                <a:pPr marL="1920240" lvl="5" indent="0" eaLnBrk="0" fontAlgn="base" hangingPunct="0">
                  <a:lnSpc>
                    <a:spcPct val="100000"/>
                  </a:lnSpc>
                  <a:spcBef>
                    <a:spcPct val="0"/>
                  </a:spcBef>
                  <a:spcAft>
                    <a:spcPct val="0"/>
                  </a:spcAft>
                  <a:buClr>
                    <a:srgbClr val="56A97F"/>
                  </a:buClr>
                  <a:buNone/>
                </a:pPr>
                <a14:m>
                  <m:oMathPara xmlns:m="http://schemas.openxmlformats.org/officeDocument/2006/math">
                    <m:oMathParaPr>
                      <m:jc m:val="centerGroup"/>
                    </m:oMathParaPr>
                    <m:oMath xmlns:m="http://schemas.openxmlformats.org/officeDocument/2006/math">
                      <m:r>
                        <a:rPr lang="en-US" sz="1600" i="0" dirty="0" smtClean="0">
                          <a:solidFill>
                            <a:srgbClr val="56A97F"/>
                          </a:solidFill>
                          <a:latin typeface="Cambria Math" panose="02040503050406030204" pitchFamily="18" charset="0"/>
                        </a:rPr>
                        <m:t>% </m:t>
                      </m:r>
                      <m:r>
                        <m:rPr>
                          <m:sty m:val="p"/>
                        </m:rPr>
                        <a:rPr lang="en-US" sz="1600" i="0" dirty="0" smtClean="0">
                          <a:solidFill>
                            <a:srgbClr val="56A97F"/>
                          </a:solidFill>
                          <a:latin typeface="Cambria Math" panose="02040503050406030204" pitchFamily="18" charset="0"/>
                        </a:rPr>
                        <m:t>code</m:t>
                      </m:r>
                      <m:r>
                        <a:rPr lang="en-US" sz="1600" i="0" dirty="0" smtClean="0">
                          <a:solidFill>
                            <a:srgbClr val="56A97F"/>
                          </a:solidFill>
                          <a:latin typeface="Cambria Math" panose="02040503050406030204" pitchFamily="18" charset="0"/>
                        </a:rPr>
                        <m:t> </m:t>
                      </m:r>
                      <m:r>
                        <m:rPr>
                          <m:sty m:val="p"/>
                        </m:rPr>
                        <a:rPr lang="en-US" sz="1600" i="0" dirty="0" smtClean="0">
                          <a:solidFill>
                            <a:srgbClr val="56A97F"/>
                          </a:solidFill>
                          <a:latin typeface="Cambria Math" panose="02040503050406030204" pitchFamily="18" charset="0"/>
                        </a:rPr>
                        <m:t>to</m:t>
                      </m:r>
                      <m:r>
                        <a:rPr lang="en-US" sz="1600" i="0" dirty="0" smtClean="0">
                          <a:solidFill>
                            <a:srgbClr val="56A97F"/>
                          </a:solidFill>
                          <a:latin typeface="Cambria Math" panose="02040503050406030204" pitchFamily="18" charset="0"/>
                        </a:rPr>
                        <m:t> </m:t>
                      </m:r>
                      <m:r>
                        <m:rPr>
                          <m:sty m:val="p"/>
                        </m:rPr>
                        <a:rPr lang="en-US" sz="1600" i="0" dirty="0" smtClean="0">
                          <a:solidFill>
                            <a:srgbClr val="56A97F"/>
                          </a:solidFill>
                          <a:latin typeface="Cambria Math" panose="02040503050406030204" pitchFamily="18" charset="0"/>
                        </a:rPr>
                        <m:t>execute</m:t>
                      </m:r>
                      <m:r>
                        <a:rPr lang="en-US" sz="1600" i="0" dirty="0" smtClean="0">
                          <a:solidFill>
                            <a:srgbClr val="56A97F"/>
                          </a:solidFill>
                          <a:latin typeface="Cambria Math" panose="02040503050406030204" pitchFamily="18" charset="0"/>
                        </a:rPr>
                        <m:t> </m:t>
                      </m:r>
                      <m:r>
                        <m:rPr>
                          <m:sty m:val="p"/>
                        </m:rPr>
                        <a:rPr lang="en-US" sz="1600" i="0" dirty="0" smtClean="0">
                          <a:solidFill>
                            <a:srgbClr val="56A97F"/>
                          </a:solidFill>
                          <a:latin typeface="Cambria Math" panose="02040503050406030204" pitchFamily="18" charset="0"/>
                        </a:rPr>
                        <m:t>if</m:t>
                      </m:r>
                      <m:r>
                        <a:rPr lang="en-US" sz="1600" i="0" dirty="0" smtClean="0">
                          <a:solidFill>
                            <a:srgbClr val="56A97F"/>
                          </a:solidFill>
                          <a:latin typeface="Cambria Math" panose="02040503050406030204" pitchFamily="18" charset="0"/>
                        </a:rPr>
                        <m:t> </m:t>
                      </m:r>
                      <m:r>
                        <m:rPr>
                          <m:sty m:val="p"/>
                        </m:rPr>
                        <a:rPr lang="en-US" sz="1600" i="0" dirty="0" smtClean="0">
                          <a:solidFill>
                            <a:srgbClr val="56A97F"/>
                          </a:solidFill>
                          <a:latin typeface="Cambria Math" panose="02040503050406030204" pitchFamily="18" charset="0"/>
                        </a:rPr>
                        <m:t>condition</m:t>
                      </m:r>
                      <m:r>
                        <a:rPr lang="en-IN" sz="1600" b="0" i="0" dirty="0" smtClean="0">
                          <a:solidFill>
                            <a:srgbClr val="56A97F"/>
                          </a:solidFill>
                          <a:latin typeface="Cambria Math" panose="02040503050406030204" pitchFamily="18" charset="0"/>
                        </a:rPr>
                        <m:t>2</m:t>
                      </m:r>
                      <m:r>
                        <a:rPr lang="en-US" sz="1600" i="0" dirty="0" smtClean="0">
                          <a:solidFill>
                            <a:srgbClr val="56A97F"/>
                          </a:solidFill>
                          <a:latin typeface="Cambria Math" panose="02040503050406030204" pitchFamily="18" charset="0"/>
                        </a:rPr>
                        <m:t> </m:t>
                      </m:r>
                      <m:r>
                        <m:rPr>
                          <m:sty m:val="p"/>
                        </m:rPr>
                        <a:rPr lang="en-US" sz="1600" i="0" dirty="0" smtClean="0">
                          <a:solidFill>
                            <a:srgbClr val="56A97F"/>
                          </a:solidFill>
                          <a:latin typeface="Cambria Math" panose="02040503050406030204" pitchFamily="18" charset="0"/>
                        </a:rPr>
                        <m:t>is</m:t>
                      </m:r>
                      <m:r>
                        <a:rPr lang="en-US" sz="1600" i="0" dirty="0" smtClean="0">
                          <a:solidFill>
                            <a:srgbClr val="56A97F"/>
                          </a:solidFill>
                          <a:latin typeface="Cambria Math" panose="02040503050406030204" pitchFamily="18" charset="0"/>
                        </a:rPr>
                        <m:t> </m:t>
                      </m:r>
                      <m:r>
                        <m:rPr>
                          <m:sty m:val="p"/>
                        </m:rPr>
                        <a:rPr lang="en-US" sz="1600" i="0" dirty="0" smtClean="0">
                          <a:solidFill>
                            <a:srgbClr val="56A97F"/>
                          </a:solidFill>
                          <a:latin typeface="Cambria Math" panose="02040503050406030204" pitchFamily="18" charset="0"/>
                        </a:rPr>
                        <m:t>true</m:t>
                      </m:r>
                    </m:oMath>
                  </m:oMathPara>
                </a14:m>
                <a:endParaRPr lang="en-US" sz="1600" i="0" dirty="0">
                  <a:solidFill>
                    <a:srgbClr val="56A97F"/>
                  </a:solidFill>
                  <a:latin typeface="Cambria Math" panose="02040503050406030204" pitchFamily="18" charset="0"/>
                </a:endParaRPr>
              </a:p>
              <a:p>
                <a:pPr marL="1920240" lvl="5" indent="0" eaLnBrk="0" fontAlgn="base" hangingPunct="0">
                  <a:lnSpc>
                    <a:spcPct val="100000"/>
                  </a:lnSpc>
                  <a:spcBef>
                    <a:spcPct val="0"/>
                  </a:spcBef>
                  <a:spcAft>
                    <a:spcPct val="0"/>
                  </a:spcAft>
                  <a:buClr>
                    <a:srgbClr val="56A97F"/>
                  </a:buClr>
                  <a:buNone/>
                </a:pPr>
                <a14:m>
                  <m:oMath xmlns:m="http://schemas.openxmlformats.org/officeDocument/2006/math">
                    <m:r>
                      <m:rPr>
                        <m:sty m:val="p"/>
                      </m:rPr>
                      <a:rPr lang="en-US" sz="1600" i="0" dirty="0" smtClean="0">
                        <a:solidFill>
                          <a:srgbClr val="56A97F"/>
                        </a:solidFill>
                        <a:latin typeface="Cambria Math" panose="02040503050406030204" pitchFamily="18" charset="0"/>
                      </a:rPr>
                      <m:t>else</m:t>
                    </m:r>
                  </m:oMath>
                </a14:m>
                <a:r>
                  <a:rPr lang="en-US" sz="1600" dirty="0">
                    <a:solidFill>
                      <a:srgbClr val="56A97F"/>
                    </a:solidFill>
                    <a:latin typeface="Abadi Extra Light" panose="020B0204020104020204" pitchFamily="34" charset="0"/>
                  </a:rPr>
                  <a:t> </a:t>
                </a:r>
              </a:p>
              <a:p>
                <a:pPr marL="2377440" lvl="6" indent="0" eaLnBrk="0" fontAlgn="base" hangingPunct="0">
                  <a:lnSpc>
                    <a:spcPct val="100000"/>
                  </a:lnSpc>
                  <a:spcBef>
                    <a:spcPct val="0"/>
                  </a:spcBef>
                  <a:spcAft>
                    <a:spcPct val="0"/>
                  </a:spcAft>
                  <a:buClr>
                    <a:srgbClr val="56A97F"/>
                  </a:buClr>
                  <a:buNone/>
                </a:pPr>
                <a14:m>
                  <m:oMathPara xmlns:m="http://schemas.openxmlformats.org/officeDocument/2006/math">
                    <m:oMathParaPr>
                      <m:jc m:val="centerGroup"/>
                    </m:oMathParaPr>
                    <m:oMath xmlns:m="http://schemas.openxmlformats.org/officeDocument/2006/math">
                      <m:r>
                        <a:rPr lang="en-US" sz="1600" i="0" dirty="0" smtClean="0">
                          <a:solidFill>
                            <a:srgbClr val="56A97F"/>
                          </a:solidFill>
                          <a:latin typeface="Cambria Math" panose="02040503050406030204" pitchFamily="18" charset="0"/>
                        </a:rPr>
                        <m:t>% </m:t>
                      </m:r>
                      <m:r>
                        <m:rPr>
                          <m:sty m:val="p"/>
                        </m:rPr>
                        <a:rPr lang="en-US" sz="1600" i="0" dirty="0" smtClean="0">
                          <a:solidFill>
                            <a:srgbClr val="56A97F"/>
                          </a:solidFill>
                          <a:latin typeface="Cambria Math" panose="02040503050406030204" pitchFamily="18" charset="0"/>
                        </a:rPr>
                        <m:t>code</m:t>
                      </m:r>
                      <m:r>
                        <a:rPr lang="en-US" sz="1600" i="0" dirty="0" smtClean="0">
                          <a:solidFill>
                            <a:srgbClr val="56A97F"/>
                          </a:solidFill>
                          <a:latin typeface="Cambria Math" panose="02040503050406030204" pitchFamily="18" charset="0"/>
                        </a:rPr>
                        <m:t> </m:t>
                      </m:r>
                      <m:r>
                        <m:rPr>
                          <m:sty m:val="p"/>
                        </m:rPr>
                        <a:rPr lang="en-US" sz="1600" i="0" dirty="0" smtClean="0">
                          <a:solidFill>
                            <a:srgbClr val="56A97F"/>
                          </a:solidFill>
                          <a:latin typeface="Cambria Math" panose="02040503050406030204" pitchFamily="18" charset="0"/>
                        </a:rPr>
                        <m:t>to</m:t>
                      </m:r>
                      <m:r>
                        <a:rPr lang="en-US" sz="1600" i="0" dirty="0" smtClean="0">
                          <a:solidFill>
                            <a:srgbClr val="56A97F"/>
                          </a:solidFill>
                          <a:latin typeface="Cambria Math" panose="02040503050406030204" pitchFamily="18" charset="0"/>
                        </a:rPr>
                        <m:t> </m:t>
                      </m:r>
                      <m:r>
                        <m:rPr>
                          <m:sty m:val="p"/>
                        </m:rPr>
                        <a:rPr lang="en-US" sz="1600" i="0" dirty="0" smtClean="0">
                          <a:solidFill>
                            <a:srgbClr val="56A97F"/>
                          </a:solidFill>
                          <a:latin typeface="Cambria Math" panose="02040503050406030204" pitchFamily="18" charset="0"/>
                        </a:rPr>
                        <m:t>execute</m:t>
                      </m:r>
                      <m:r>
                        <a:rPr lang="en-US" sz="1600" i="0" dirty="0" smtClean="0">
                          <a:solidFill>
                            <a:srgbClr val="56A97F"/>
                          </a:solidFill>
                          <a:latin typeface="Cambria Math" panose="02040503050406030204" pitchFamily="18" charset="0"/>
                        </a:rPr>
                        <m:t> </m:t>
                      </m:r>
                      <m:r>
                        <m:rPr>
                          <m:sty m:val="p"/>
                        </m:rPr>
                        <a:rPr lang="en-US" sz="1600" i="0" dirty="0" smtClean="0">
                          <a:solidFill>
                            <a:srgbClr val="56A97F"/>
                          </a:solidFill>
                          <a:latin typeface="Cambria Math" panose="02040503050406030204" pitchFamily="18" charset="0"/>
                        </a:rPr>
                        <m:t>if</m:t>
                      </m:r>
                      <m:r>
                        <a:rPr lang="en-US" sz="1600" i="0" dirty="0" smtClean="0">
                          <a:solidFill>
                            <a:srgbClr val="56A97F"/>
                          </a:solidFill>
                          <a:latin typeface="Cambria Math" panose="02040503050406030204" pitchFamily="18" charset="0"/>
                        </a:rPr>
                        <m:t> </m:t>
                      </m:r>
                      <m:r>
                        <m:rPr>
                          <m:sty m:val="p"/>
                        </m:rPr>
                        <a:rPr lang="en-IN" sz="1600" b="0" i="0" dirty="0" smtClean="0">
                          <a:solidFill>
                            <a:srgbClr val="56A97F"/>
                          </a:solidFill>
                          <a:latin typeface="Cambria Math" panose="02040503050406030204" pitchFamily="18" charset="0"/>
                        </a:rPr>
                        <m:t>none</m:t>
                      </m:r>
                      <m:r>
                        <a:rPr lang="en-IN" sz="1600" b="0" i="0" dirty="0" smtClean="0">
                          <a:solidFill>
                            <a:srgbClr val="56A97F"/>
                          </a:solidFill>
                          <a:latin typeface="Cambria Math" panose="02040503050406030204" pitchFamily="18" charset="0"/>
                        </a:rPr>
                        <m:t> </m:t>
                      </m:r>
                      <m:r>
                        <m:rPr>
                          <m:sty m:val="p"/>
                        </m:rPr>
                        <a:rPr lang="en-IN" sz="1600" b="0" i="0" dirty="0" smtClean="0">
                          <a:solidFill>
                            <a:srgbClr val="56A97F"/>
                          </a:solidFill>
                          <a:latin typeface="Cambria Math" panose="02040503050406030204" pitchFamily="18" charset="0"/>
                        </a:rPr>
                        <m:t>of</m:t>
                      </m:r>
                      <m:r>
                        <a:rPr lang="en-IN" sz="1600" b="0" i="0" dirty="0" smtClean="0">
                          <a:solidFill>
                            <a:srgbClr val="56A97F"/>
                          </a:solidFill>
                          <a:latin typeface="Cambria Math" panose="02040503050406030204" pitchFamily="18" charset="0"/>
                        </a:rPr>
                        <m:t> </m:t>
                      </m:r>
                      <m:r>
                        <m:rPr>
                          <m:sty m:val="p"/>
                        </m:rPr>
                        <a:rPr lang="en-IN" sz="1600" b="0" i="0" dirty="0" smtClean="0">
                          <a:solidFill>
                            <a:srgbClr val="56A97F"/>
                          </a:solidFill>
                          <a:latin typeface="Cambria Math" panose="02040503050406030204" pitchFamily="18" charset="0"/>
                        </a:rPr>
                        <m:t>the</m:t>
                      </m:r>
                      <m:r>
                        <a:rPr lang="en-IN" sz="1600" b="0" i="0" dirty="0" smtClean="0">
                          <a:solidFill>
                            <a:srgbClr val="56A97F"/>
                          </a:solidFill>
                          <a:latin typeface="Cambria Math" panose="02040503050406030204" pitchFamily="18" charset="0"/>
                        </a:rPr>
                        <m:t> </m:t>
                      </m:r>
                      <m:r>
                        <m:rPr>
                          <m:sty m:val="p"/>
                        </m:rPr>
                        <a:rPr lang="en-US" sz="1600" i="0" dirty="0" smtClean="0">
                          <a:solidFill>
                            <a:srgbClr val="56A97F"/>
                          </a:solidFill>
                          <a:latin typeface="Cambria Math" panose="02040503050406030204" pitchFamily="18" charset="0"/>
                        </a:rPr>
                        <m:t>condition</m:t>
                      </m:r>
                      <m:r>
                        <m:rPr>
                          <m:sty m:val="p"/>
                        </m:rPr>
                        <a:rPr lang="en-IN" sz="1600" b="0" i="0" dirty="0" smtClean="0">
                          <a:solidFill>
                            <a:srgbClr val="56A97F"/>
                          </a:solidFill>
                          <a:latin typeface="Cambria Math" panose="02040503050406030204" pitchFamily="18" charset="0"/>
                        </a:rPr>
                        <m:t>s</m:t>
                      </m:r>
                      <m:r>
                        <a:rPr lang="en-US" sz="1600" i="0" dirty="0" smtClean="0">
                          <a:solidFill>
                            <a:srgbClr val="56A97F"/>
                          </a:solidFill>
                          <a:latin typeface="Cambria Math" panose="02040503050406030204" pitchFamily="18" charset="0"/>
                        </a:rPr>
                        <m:t> </m:t>
                      </m:r>
                      <m:r>
                        <m:rPr>
                          <m:sty m:val="p"/>
                        </m:rPr>
                        <a:rPr lang="en-US" sz="1600" i="0" dirty="0" smtClean="0">
                          <a:solidFill>
                            <a:srgbClr val="56A97F"/>
                          </a:solidFill>
                          <a:latin typeface="Cambria Math" panose="02040503050406030204" pitchFamily="18" charset="0"/>
                        </a:rPr>
                        <m:t>is</m:t>
                      </m:r>
                      <m:r>
                        <a:rPr lang="en-US" sz="1600" i="0" dirty="0" smtClean="0">
                          <a:solidFill>
                            <a:srgbClr val="56A97F"/>
                          </a:solidFill>
                          <a:latin typeface="Cambria Math" panose="02040503050406030204" pitchFamily="18" charset="0"/>
                        </a:rPr>
                        <m:t> </m:t>
                      </m:r>
                      <m:r>
                        <m:rPr>
                          <m:sty m:val="p"/>
                        </m:rPr>
                        <a:rPr lang="en-US" sz="1600" i="0" dirty="0" smtClean="0">
                          <a:solidFill>
                            <a:srgbClr val="56A97F"/>
                          </a:solidFill>
                          <a:latin typeface="Cambria Math" panose="02040503050406030204" pitchFamily="18" charset="0"/>
                        </a:rPr>
                        <m:t>false</m:t>
                      </m:r>
                      <m:r>
                        <a:rPr lang="en-US" sz="1600" i="0" dirty="0" smtClean="0">
                          <a:solidFill>
                            <a:srgbClr val="56A97F"/>
                          </a:solidFill>
                          <a:latin typeface="Cambria Math" panose="02040503050406030204" pitchFamily="18" charset="0"/>
                        </a:rPr>
                        <m:t> </m:t>
                      </m:r>
                    </m:oMath>
                  </m:oMathPara>
                </a14:m>
                <a:endParaRPr lang="en-IN" sz="1600" i="0" dirty="0">
                  <a:solidFill>
                    <a:srgbClr val="56A97F"/>
                  </a:solidFill>
                  <a:latin typeface="Cambria Math" panose="02040503050406030204" pitchFamily="18" charset="0"/>
                </a:endParaRPr>
              </a:p>
              <a:p>
                <a:pPr marL="1920240" lvl="5" indent="0" eaLnBrk="0" fontAlgn="base" hangingPunct="0">
                  <a:lnSpc>
                    <a:spcPct val="100000"/>
                  </a:lnSpc>
                  <a:spcBef>
                    <a:spcPct val="0"/>
                  </a:spcBef>
                  <a:spcAft>
                    <a:spcPct val="0"/>
                  </a:spcAft>
                  <a:buClr>
                    <a:srgbClr val="56A97F"/>
                  </a:buClr>
                  <a:buNone/>
                </a:pPr>
                <a14:m>
                  <m:oMathPara xmlns:m="http://schemas.openxmlformats.org/officeDocument/2006/math">
                    <m:oMathParaPr>
                      <m:jc m:val="left"/>
                    </m:oMathParaPr>
                    <m:oMath xmlns:m="http://schemas.openxmlformats.org/officeDocument/2006/math">
                      <m:r>
                        <m:rPr>
                          <m:sty m:val="p"/>
                        </m:rPr>
                        <a:rPr lang="en-US" sz="1600" i="0" dirty="0" smtClean="0">
                          <a:solidFill>
                            <a:srgbClr val="56A97F"/>
                          </a:solidFill>
                          <a:latin typeface="Cambria Math" panose="02040503050406030204" pitchFamily="18" charset="0"/>
                        </a:rPr>
                        <m:t>e</m:t>
                      </m:r>
                      <m:r>
                        <m:rPr>
                          <m:sty m:val="p"/>
                        </m:rPr>
                        <a:rPr lang="en-US" sz="1600" i="0" dirty="0" smtClean="0">
                          <a:solidFill>
                            <a:srgbClr val="56A97F"/>
                          </a:solidFill>
                          <a:latin typeface="Cambria Math" panose="02040503050406030204" pitchFamily="18" charset="0"/>
                        </a:rPr>
                        <m:t>nd</m:t>
                      </m:r>
                    </m:oMath>
                  </m:oMathPara>
                </a14:m>
                <a:endParaRPr lang="en-US" altLang="en-US" sz="1600" dirty="0">
                  <a:solidFill>
                    <a:srgbClr val="56A97F"/>
                  </a:solidFill>
                  <a:latin typeface="Abadi Extra Light" panose="020B0204020104020204" pitchFamily="34" charset="0"/>
                </a:endParaRPr>
              </a:p>
              <a:p>
                <a:pPr marL="1920240" lvl="5" indent="0" eaLnBrk="0" fontAlgn="base" hangingPunct="0">
                  <a:lnSpc>
                    <a:spcPct val="100000"/>
                  </a:lnSpc>
                  <a:spcBef>
                    <a:spcPct val="0"/>
                  </a:spcBef>
                  <a:spcAft>
                    <a:spcPct val="0"/>
                  </a:spcAft>
                  <a:buClr>
                    <a:srgbClr val="56A97F"/>
                  </a:buClr>
                  <a:buNone/>
                </a:pPr>
                <a:endParaRPr lang="en-US" altLang="en-US" sz="500" dirty="0">
                  <a:solidFill>
                    <a:srgbClr val="56A97F"/>
                  </a:solidFill>
                  <a:latin typeface="Abadi Extra Light" panose="020B0204020104020204" pitchFamily="34" charset="0"/>
                </a:endParaRPr>
              </a:p>
              <a:p>
                <a:pPr eaLnBrk="0" fontAlgn="base" hangingPunct="0">
                  <a:lnSpc>
                    <a:spcPct val="100000"/>
                  </a:lnSpc>
                  <a:spcBef>
                    <a:spcPct val="0"/>
                  </a:spcBef>
                  <a:spcAft>
                    <a:spcPct val="0"/>
                  </a:spcAft>
                  <a:buClr>
                    <a:srgbClr val="56A97F"/>
                  </a:buClr>
                </a:pPr>
                <a14:m>
                  <m:oMath xmlns:m="http://schemas.openxmlformats.org/officeDocument/2006/math">
                    <m:r>
                      <m:rPr>
                        <m:sty m:val="p"/>
                      </m:rPr>
                      <a:rPr lang="en-US" altLang="en-US" sz="1600" i="0" dirty="0" smtClean="0">
                        <a:latin typeface="Cambria Math" panose="02040503050406030204" pitchFamily="18" charset="0"/>
                      </a:rPr>
                      <m:t>if</m:t>
                    </m:r>
                    <m:r>
                      <a:rPr lang="en-US" altLang="en-US" sz="1600" i="0" dirty="0" smtClean="0">
                        <a:latin typeface="Cambria Math" panose="02040503050406030204" pitchFamily="18" charset="0"/>
                      </a:rPr>
                      <m:t>−</m:t>
                    </m:r>
                    <m:r>
                      <m:rPr>
                        <m:sty m:val="p"/>
                      </m:rPr>
                      <a:rPr lang="en-US" altLang="en-US" sz="1600" i="0" dirty="0" smtClean="0">
                        <a:latin typeface="Cambria Math" panose="02040503050406030204" pitchFamily="18" charset="0"/>
                      </a:rPr>
                      <m:t>else</m:t>
                    </m:r>
                  </m:oMath>
                </a14:m>
                <a:r>
                  <a:rPr lang="en-US" altLang="en-US" sz="1600" dirty="0">
                    <a:latin typeface="Abadi Extra Light" panose="020B0204020104020204" pitchFamily="34" charset="0"/>
                  </a:rPr>
                  <a:t> statements can be nested within each other to handle multiple conditions.</a:t>
                </a:r>
              </a:p>
              <a:p>
                <a:pPr eaLnBrk="0" fontAlgn="base" hangingPunct="0">
                  <a:lnSpc>
                    <a:spcPct val="100000"/>
                  </a:lnSpc>
                  <a:spcBef>
                    <a:spcPct val="0"/>
                  </a:spcBef>
                  <a:spcAft>
                    <a:spcPct val="0"/>
                  </a:spcAft>
                  <a:buClr>
                    <a:srgbClr val="56A97F"/>
                  </a:buClr>
                </a:pPr>
                <a:r>
                  <a:rPr lang="en-US" altLang="en-US" sz="1600" dirty="0">
                    <a:latin typeface="Abadi Extra Light" panose="020B0204020104020204" pitchFamily="34" charset="0"/>
                  </a:rPr>
                  <a:t>MATLAB provides logical operators such as </a:t>
                </a:r>
                <a14:m>
                  <m:oMath xmlns:m="http://schemas.openxmlformats.org/officeDocument/2006/math">
                    <m:r>
                      <a:rPr lang="en-US" altLang="en-US" sz="1600" i="1" dirty="0" smtClean="0">
                        <a:latin typeface="Cambria Math" panose="02040503050406030204" pitchFamily="18" charset="0"/>
                      </a:rPr>
                      <m:t>&amp;&amp;</m:t>
                    </m:r>
                  </m:oMath>
                </a14:m>
                <a:r>
                  <a:rPr lang="en-US" altLang="en-US" sz="1600" dirty="0">
                    <a:latin typeface="Abadi Extra Light" panose="020B0204020104020204" pitchFamily="34" charset="0"/>
                  </a:rPr>
                  <a:t> (logical AND), </a:t>
                </a:r>
                <a14:m>
                  <m:oMath xmlns:m="http://schemas.openxmlformats.org/officeDocument/2006/math">
                    <m:r>
                      <a:rPr lang="en-US" altLang="en-US" sz="1600" i="1" dirty="0" smtClean="0">
                        <a:latin typeface="Cambria Math" panose="02040503050406030204" pitchFamily="18" charset="0"/>
                      </a:rPr>
                      <m:t>||</m:t>
                    </m:r>
                  </m:oMath>
                </a14:m>
                <a:r>
                  <a:rPr lang="en-US" altLang="en-US" sz="1600" dirty="0">
                    <a:latin typeface="Abadi Extra Light" panose="020B0204020104020204" pitchFamily="34" charset="0"/>
                  </a:rPr>
                  <a:t> (logical OR), and </a:t>
                </a:r>
                <a14:m>
                  <m:oMath xmlns:m="http://schemas.openxmlformats.org/officeDocument/2006/math">
                    <m:r>
                      <a:rPr lang="en-US" altLang="en-US" sz="1600" i="1" dirty="0" smtClean="0">
                        <a:latin typeface="Cambria Math" panose="02040503050406030204" pitchFamily="18" charset="0"/>
                      </a:rPr>
                      <m:t>~</m:t>
                    </m:r>
                  </m:oMath>
                </a14:m>
                <a:r>
                  <a:rPr lang="en-US" altLang="en-US" sz="1600" dirty="0">
                    <a:latin typeface="Abadi Extra Light" panose="020B0204020104020204" pitchFamily="34" charset="0"/>
                  </a:rPr>
                  <a:t> (logical NOT). These operators can be used to form complex conditions within if statements. </a:t>
                </a:r>
                <a:r>
                  <a:rPr lang="en-US" altLang="en-US" sz="1600" i="1" dirty="0">
                    <a:latin typeface="Californian FB" panose="0207040306080B030204" pitchFamily="18" charset="0"/>
                  </a:rPr>
                  <a:t>For example</a:t>
                </a:r>
                <a:r>
                  <a:rPr lang="en-US" altLang="en-US" sz="1600" dirty="0">
                    <a:latin typeface="Abadi Extra Light" panose="020B0204020104020204" pitchFamily="34" charset="0"/>
                  </a:rPr>
                  <a:t>: </a:t>
                </a:r>
              </a:p>
              <a:p>
                <a:pPr eaLnBrk="0" fontAlgn="base" hangingPunct="0">
                  <a:lnSpc>
                    <a:spcPct val="100000"/>
                  </a:lnSpc>
                  <a:spcBef>
                    <a:spcPct val="0"/>
                  </a:spcBef>
                  <a:spcAft>
                    <a:spcPct val="0"/>
                  </a:spcAft>
                  <a:buClr>
                    <a:srgbClr val="56A97F"/>
                  </a:buClr>
                </a:pPr>
                <a:endParaRPr lang="en-US" altLang="en-US" sz="500" dirty="0">
                  <a:latin typeface="Abadi Extra Light" panose="020B0204020104020204" pitchFamily="34" charset="0"/>
                </a:endParaRPr>
              </a:p>
              <a:p>
                <a:pPr marL="2377440" lvl="6" indent="0" eaLnBrk="0" fontAlgn="base" hangingPunct="0">
                  <a:lnSpc>
                    <a:spcPct val="100000"/>
                  </a:lnSpc>
                  <a:spcBef>
                    <a:spcPct val="0"/>
                  </a:spcBef>
                  <a:spcAft>
                    <a:spcPct val="0"/>
                  </a:spcAft>
                  <a:buClr>
                    <a:srgbClr val="56A97F"/>
                  </a:buClr>
                  <a:buNone/>
                </a:pPr>
                <a14:m>
                  <m:oMathPara xmlns:m="http://schemas.openxmlformats.org/officeDocument/2006/math">
                    <m:oMathParaPr>
                      <m:jc m:val="left"/>
                    </m:oMathParaPr>
                    <m:oMath xmlns:m="http://schemas.openxmlformats.org/officeDocument/2006/math">
                      <m:r>
                        <m:rPr>
                          <m:sty m:val="p"/>
                        </m:rPr>
                        <a:rPr lang="en-US" sz="1600" i="0" dirty="0" smtClean="0">
                          <a:solidFill>
                            <a:srgbClr val="3A6B9A"/>
                          </a:solidFill>
                          <a:latin typeface="Cambria Math" panose="02040503050406030204" pitchFamily="18" charset="0"/>
                        </a:rPr>
                        <m:t>if</m:t>
                      </m:r>
                      <m:r>
                        <a:rPr lang="en-US" sz="1600" i="0" dirty="0" smtClean="0">
                          <a:solidFill>
                            <a:srgbClr val="3A6B9A"/>
                          </a:solidFill>
                          <a:latin typeface="Cambria Math" panose="02040503050406030204" pitchFamily="18" charset="0"/>
                        </a:rPr>
                        <m:t> </m:t>
                      </m:r>
                      <m:r>
                        <m:rPr>
                          <m:sty m:val="p"/>
                        </m:rPr>
                        <a:rPr lang="en-US" sz="1600" i="0" dirty="0">
                          <a:solidFill>
                            <a:srgbClr val="3A6B9A"/>
                          </a:solidFill>
                          <a:latin typeface="Cambria Math" panose="02040503050406030204" pitchFamily="18" charset="0"/>
                        </a:rPr>
                        <m:t>x</m:t>
                      </m:r>
                      <m:r>
                        <a:rPr lang="en-US" sz="1600" i="0" dirty="0">
                          <a:solidFill>
                            <a:srgbClr val="3A6B9A"/>
                          </a:solidFill>
                          <a:latin typeface="Cambria Math" panose="02040503050406030204" pitchFamily="18" charset="0"/>
                        </a:rPr>
                        <m:t> &gt; 0 &amp;&amp; </m:t>
                      </m:r>
                      <m:r>
                        <m:rPr>
                          <m:sty m:val="p"/>
                        </m:rPr>
                        <a:rPr lang="en-US" sz="1600" i="0" dirty="0">
                          <a:solidFill>
                            <a:srgbClr val="3A6B9A"/>
                          </a:solidFill>
                          <a:latin typeface="Cambria Math" panose="02040503050406030204" pitchFamily="18" charset="0"/>
                        </a:rPr>
                        <m:t>y</m:t>
                      </m:r>
                      <m:r>
                        <a:rPr lang="en-US" sz="1600" i="0" dirty="0">
                          <a:solidFill>
                            <a:srgbClr val="3A6B9A"/>
                          </a:solidFill>
                          <a:latin typeface="Cambria Math" panose="02040503050406030204" pitchFamily="18" charset="0"/>
                        </a:rPr>
                        <m:t> &lt; 10 </m:t>
                      </m:r>
                    </m:oMath>
                  </m:oMathPara>
                </a14:m>
                <a:endParaRPr lang="en-US" sz="1600" dirty="0">
                  <a:solidFill>
                    <a:srgbClr val="3A6B9A"/>
                  </a:solidFill>
                  <a:latin typeface="Abadi Extra Light" panose="020B0204020104020204" pitchFamily="34" charset="0"/>
                </a:endParaRPr>
              </a:p>
              <a:p>
                <a:pPr marL="0" indent="0" eaLnBrk="0" fontAlgn="base" hangingPunct="0">
                  <a:lnSpc>
                    <a:spcPct val="100000"/>
                  </a:lnSpc>
                  <a:spcBef>
                    <a:spcPct val="0"/>
                  </a:spcBef>
                  <a:spcAft>
                    <a:spcPct val="0"/>
                  </a:spcAft>
                  <a:buClr>
                    <a:srgbClr val="56A97F"/>
                  </a:buClr>
                  <a:buNone/>
                </a:pPr>
                <a14:m>
                  <m:oMathPara xmlns:m="http://schemas.openxmlformats.org/officeDocument/2006/math">
                    <m:oMathParaPr>
                      <m:jc m:val="centerGroup"/>
                    </m:oMathParaPr>
                    <m:oMath xmlns:m="http://schemas.openxmlformats.org/officeDocument/2006/math">
                      <m:r>
                        <a:rPr lang="en-US" sz="1600" i="0" dirty="0" smtClean="0">
                          <a:solidFill>
                            <a:srgbClr val="3A6B9A"/>
                          </a:solidFill>
                          <a:latin typeface="Cambria Math" panose="02040503050406030204" pitchFamily="18" charset="0"/>
                        </a:rPr>
                        <m:t>% </m:t>
                      </m:r>
                      <m:r>
                        <m:rPr>
                          <m:sty m:val="p"/>
                        </m:rPr>
                        <a:rPr lang="en-US" sz="1600" i="0" dirty="0">
                          <a:solidFill>
                            <a:srgbClr val="3A6B9A"/>
                          </a:solidFill>
                          <a:latin typeface="Cambria Math" panose="02040503050406030204" pitchFamily="18" charset="0"/>
                        </a:rPr>
                        <m:t>code</m:t>
                      </m:r>
                      <m:r>
                        <a:rPr lang="en-US" sz="1600" i="0" dirty="0">
                          <a:solidFill>
                            <a:srgbClr val="3A6B9A"/>
                          </a:solidFill>
                          <a:latin typeface="Cambria Math" panose="02040503050406030204" pitchFamily="18" charset="0"/>
                        </a:rPr>
                        <m:t> </m:t>
                      </m:r>
                      <m:r>
                        <m:rPr>
                          <m:sty m:val="p"/>
                        </m:rPr>
                        <a:rPr lang="en-US" sz="1600" i="0" dirty="0">
                          <a:solidFill>
                            <a:srgbClr val="3A6B9A"/>
                          </a:solidFill>
                          <a:latin typeface="Cambria Math" panose="02040503050406030204" pitchFamily="18" charset="0"/>
                        </a:rPr>
                        <m:t>to</m:t>
                      </m:r>
                      <m:r>
                        <a:rPr lang="en-US" sz="1600" i="0" dirty="0">
                          <a:solidFill>
                            <a:srgbClr val="3A6B9A"/>
                          </a:solidFill>
                          <a:latin typeface="Cambria Math" panose="02040503050406030204" pitchFamily="18" charset="0"/>
                        </a:rPr>
                        <m:t> </m:t>
                      </m:r>
                      <m:r>
                        <m:rPr>
                          <m:sty m:val="p"/>
                        </m:rPr>
                        <a:rPr lang="en-US" sz="1600" i="0" dirty="0">
                          <a:solidFill>
                            <a:srgbClr val="3A6B9A"/>
                          </a:solidFill>
                          <a:latin typeface="Cambria Math" panose="02040503050406030204" pitchFamily="18" charset="0"/>
                        </a:rPr>
                        <m:t>execute</m:t>
                      </m:r>
                      <m:r>
                        <a:rPr lang="en-US" sz="1600" i="0" dirty="0">
                          <a:solidFill>
                            <a:srgbClr val="3A6B9A"/>
                          </a:solidFill>
                          <a:latin typeface="Cambria Math" panose="02040503050406030204" pitchFamily="18" charset="0"/>
                        </a:rPr>
                        <m:t> </m:t>
                      </m:r>
                      <m:r>
                        <m:rPr>
                          <m:sty m:val="p"/>
                        </m:rPr>
                        <a:rPr lang="en-US" sz="1600" i="0" dirty="0">
                          <a:solidFill>
                            <a:srgbClr val="3A6B9A"/>
                          </a:solidFill>
                          <a:latin typeface="Cambria Math" panose="02040503050406030204" pitchFamily="18" charset="0"/>
                        </a:rPr>
                        <m:t>if</m:t>
                      </m:r>
                      <m:r>
                        <a:rPr lang="en-US" sz="1600" i="0" dirty="0">
                          <a:solidFill>
                            <a:srgbClr val="3A6B9A"/>
                          </a:solidFill>
                          <a:latin typeface="Cambria Math" panose="02040503050406030204" pitchFamily="18" charset="0"/>
                        </a:rPr>
                        <m:t> </m:t>
                      </m:r>
                      <m:r>
                        <m:rPr>
                          <m:sty m:val="p"/>
                        </m:rPr>
                        <a:rPr lang="en-US" sz="1600" i="0" dirty="0">
                          <a:solidFill>
                            <a:srgbClr val="3A6B9A"/>
                          </a:solidFill>
                          <a:latin typeface="Cambria Math" panose="02040503050406030204" pitchFamily="18" charset="0"/>
                        </a:rPr>
                        <m:t>both</m:t>
                      </m:r>
                      <m:r>
                        <a:rPr lang="en-US" sz="1600" i="0" dirty="0">
                          <a:solidFill>
                            <a:srgbClr val="3A6B9A"/>
                          </a:solidFill>
                          <a:latin typeface="Cambria Math" panose="02040503050406030204" pitchFamily="18" charset="0"/>
                        </a:rPr>
                        <m:t> </m:t>
                      </m:r>
                      <m:r>
                        <m:rPr>
                          <m:sty m:val="p"/>
                        </m:rPr>
                        <a:rPr lang="en-US" sz="1600" i="0" dirty="0">
                          <a:solidFill>
                            <a:srgbClr val="3A6B9A"/>
                          </a:solidFill>
                          <a:latin typeface="Cambria Math" panose="02040503050406030204" pitchFamily="18" charset="0"/>
                        </a:rPr>
                        <m:t>conditions</m:t>
                      </m:r>
                      <m:r>
                        <a:rPr lang="en-US" sz="1600" i="0" dirty="0">
                          <a:solidFill>
                            <a:srgbClr val="3A6B9A"/>
                          </a:solidFill>
                          <a:latin typeface="Cambria Math" panose="02040503050406030204" pitchFamily="18" charset="0"/>
                        </a:rPr>
                        <m:t> </m:t>
                      </m:r>
                      <m:r>
                        <m:rPr>
                          <m:sty m:val="p"/>
                        </m:rPr>
                        <a:rPr lang="en-US" sz="1600" i="0" dirty="0">
                          <a:solidFill>
                            <a:srgbClr val="3A6B9A"/>
                          </a:solidFill>
                          <a:latin typeface="Cambria Math" panose="02040503050406030204" pitchFamily="18" charset="0"/>
                        </a:rPr>
                        <m:t>are</m:t>
                      </m:r>
                      <m:r>
                        <a:rPr lang="en-US" sz="1600" i="0" dirty="0">
                          <a:solidFill>
                            <a:srgbClr val="3A6B9A"/>
                          </a:solidFill>
                          <a:latin typeface="Cambria Math" panose="02040503050406030204" pitchFamily="18" charset="0"/>
                        </a:rPr>
                        <m:t> </m:t>
                      </m:r>
                      <m:r>
                        <m:rPr>
                          <m:sty m:val="p"/>
                        </m:rPr>
                        <a:rPr lang="en-US" sz="1600" i="0" dirty="0">
                          <a:solidFill>
                            <a:srgbClr val="3A6B9A"/>
                          </a:solidFill>
                          <a:latin typeface="Cambria Math" panose="02040503050406030204" pitchFamily="18" charset="0"/>
                        </a:rPr>
                        <m:t>true</m:t>
                      </m:r>
                      <m:r>
                        <a:rPr lang="en-US" sz="1600" i="0" dirty="0">
                          <a:solidFill>
                            <a:srgbClr val="3A6B9A"/>
                          </a:solidFill>
                          <a:latin typeface="Cambria Math" panose="02040503050406030204" pitchFamily="18" charset="0"/>
                        </a:rPr>
                        <m:t> </m:t>
                      </m:r>
                    </m:oMath>
                  </m:oMathPara>
                </a14:m>
                <a:endParaRPr lang="en-US" sz="1600" dirty="0">
                  <a:solidFill>
                    <a:srgbClr val="3A6B9A"/>
                  </a:solidFill>
                  <a:latin typeface="Abadi Extra Light" panose="020B0204020104020204" pitchFamily="34" charset="0"/>
                </a:endParaRPr>
              </a:p>
              <a:p>
                <a:pPr marL="2377440" lvl="6" indent="0" eaLnBrk="0" fontAlgn="base" hangingPunct="0">
                  <a:lnSpc>
                    <a:spcPct val="100000"/>
                  </a:lnSpc>
                  <a:spcBef>
                    <a:spcPct val="0"/>
                  </a:spcBef>
                  <a:spcAft>
                    <a:spcPct val="0"/>
                  </a:spcAft>
                  <a:buClr>
                    <a:srgbClr val="56A97F"/>
                  </a:buClr>
                  <a:buNone/>
                </a:pPr>
                <a14:m>
                  <m:oMathPara xmlns:m="http://schemas.openxmlformats.org/officeDocument/2006/math">
                    <m:oMathParaPr>
                      <m:jc m:val="left"/>
                    </m:oMathParaPr>
                    <m:oMath xmlns:m="http://schemas.openxmlformats.org/officeDocument/2006/math">
                      <m:r>
                        <m:rPr>
                          <m:sty m:val="p"/>
                        </m:rPr>
                        <a:rPr lang="en-US" sz="1600" i="0" dirty="0">
                          <a:solidFill>
                            <a:srgbClr val="3A6B9A"/>
                          </a:solidFill>
                          <a:latin typeface="Cambria Math" panose="02040503050406030204" pitchFamily="18" charset="0"/>
                        </a:rPr>
                        <m:t>end</m:t>
                      </m:r>
                    </m:oMath>
                  </m:oMathPara>
                </a14:m>
                <a:endParaRPr lang="en-US" altLang="en-US" sz="1600" dirty="0">
                  <a:solidFill>
                    <a:srgbClr val="3A6B9A"/>
                  </a:solidFill>
                  <a:latin typeface="Cambria Math" panose="02040503050406030204" pitchFamily="18" charset="0"/>
                </a:endParaRPr>
              </a:p>
              <a:p>
                <a:pPr eaLnBrk="0" fontAlgn="base" hangingPunct="0">
                  <a:lnSpc>
                    <a:spcPct val="100000"/>
                  </a:lnSpc>
                  <a:spcBef>
                    <a:spcPct val="0"/>
                  </a:spcBef>
                  <a:spcAft>
                    <a:spcPct val="0"/>
                  </a:spcAft>
                  <a:buClr>
                    <a:srgbClr val="56A97F"/>
                  </a:buClr>
                </a:pPr>
                <a:r>
                  <a:rPr lang="en-US" altLang="en-US" sz="1600" dirty="0">
                    <a:latin typeface="Abadi Extra Light" panose="020B0204020104020204" pitchFamily="34" charset="0"/>
                  </a:rPr>
                  <a:t>MATLAB supports a ternary operator, which is a concise way of writing </a:t>
                </a:r>
                <a14:m>
                  <m:oMath xmlns:m="http://schemas.openxmlformats.org/officeDocument/2006/math">
                    <m:r>
                      <m:rPr>
                        <m:sty m:val="p"/>
                      </m:rPr>
                      <a:rPr lang="en-US" altLang="en-US" sz="1600" i="0" dirty="0" smtClean="0">
                        <a:latin typeface="Cambria Math" panose="02040503050406030204" pitchFamily="18" charset="0"/>
                      </a:rPr>
                      <m:t>if</m:t>
                    </m:r>
                    <m:r>
                      <a:rPr lang="en-US" altLang="en-US" sz="1600" i="0" dirty="0" smtClean="0">
                        <a:latin typeface="Cambria Math" panose="02040503050406030204" pitchFamily="18" charset="0"/>
                      </a:rPr>
                      <m:t>−</m:t>
                    </m:r>
                    <m:r>
                      <m:rPr>
                        <m:sty m:val="p"/>
                      </m:rPr>
                      <a:rPr lang="en-US" altLang="en-US" sz="1600" i="0" dirty="0" smtClean="0">
                        <a:latin typeface="Cambria Math" panose="02040503050406030204" pitchFamily="18" charset="0"/>
                      </a:rPr>
                      <m:t>else</m:t>
                    </m:r>
                  </m:oMath>
                </a14:m>
                <a:r>
                  <a:rPr lang="en-US" altLang="en-US" sz="1600" dirty="0">
                    <a:latin typeface="Abadi Extra Light" panose="020B0204020104020204" pitchFamily="34" charset="0"/>
                  </a:rPr>
                  <a:t> statements for simple assignments. It has the form </a:t>
                </a:r>
                <a14:m>
                  <m:oMath xmlns:m="http://schemas.openxmlformats.org/officeDocument/2006/math">
                    <m:r>
                      <m:rPr>
                        <m:sty m:val="p"/>
                      </m:rPr>
                      <a:rPr lang="en-US" altLang="en-US" sz="1600" i="0" dirty="0" smtClean="0">
                        <a:latin typeface="Cambria Math" panose="02040503050406030204" pitchFamily="18" charset="0"/>
                      </a:rPr>
                      <m:t>result</m:t>
                    </m:r>
                    <m:r>
                      <a:rPr lang="en-US" altLang="en-US" sz="1600" i="0" dirty="0" smtClean="0">
                        <a:latin typeface="Cambria Math" panose="02040503050406030204" pitchFamily="18" charset="0"/>
                      </a:rPr>
                      <m:t> = </m:t>
                    </m:r>
                    <m:r>
                      <m:rPr>
                        <m:sty m:val="p"/>
                      </m:rPr>
                      <a:rPr lang="en-US" altLang="en-US" sz="1600" i="0" dirty="0" smtClean="0">
                        <a:latin typeface="Cambria Math" panose="02040503050406030204" pitchFamily="18" charset="0"/>
                      </a:rPr>
                      <m:t>condition</m:t>
                    </m:r>
                    <m:r>
                      <a:rPr lang="en-US" altLang="en-US" sz="1600" i="0" dirty="0" smtClean="0">
                        <a:latin typeface="Cambria Math" panose="02040503050406030204" pitchFamily="18" charset="0"/>
                      </a:rPr>
                      <m:t> ? </m:t>
                    </m:r>
                    <m:r>
                      <m:rPr>
                        <m:sty m:val="p"/>
                      </m:rPr>
                      <a:rPr lang="en-US" altLang="en-US" sz="1600" i="0" dirty="0" err="1">
                        <a:latin typeface="Cambria Math" panose="02040503050406030204" pitchFamily="18" charset="0"/>
                      </a:rPr>
                      <m:t>value</m:t>
                    </m:r>
                    <m:r>
                      <a:rPr lang="en-US" altLang="en-US" sz="1600" i="0" dirty="0" err="1">
                        <a:latin typeface="Cambria Math" panose="02040503050406030204" pitchFamily="18" charset="0"/>
                      </a:rPr>
                      <m:t>_</m:t>
                    </m:r>
                    <m:r>
                      <m:rPr>
                        <m:sty m:val="p"/>
                      </m:rPr>
                      <a:rPr lang="en-US" altLang="en-US" sz="1600" i="0" dirty="0" err="1">
                        <a:latin typeface="Cambria Math" panose="02040503050406030204" pitchFamily="18" charset="0"/>
                      </a:rPr>
                      <m:t>if</m:t>
                    </m:r>
                    <m:r>
                      <a:rPr lang="en-US" altLang="en-US" sz="1600" i="0" dirty="0" err="1">
                        <a:latin typeface="Cambria Math" panose="02040503050406030204" pitchFamily="18" charset="0"/>
                      </a:rPr>
                      <m:t>_</m:t>
                    </m:r>
                    <m:r>
                      <m:rPr>
                        <m:sty m:val="p"/>
                      </m:rPr>
                      <a:rPr lang="en-US" altLang="en-US" sz="1600" i="0" dirty="0" err="1" smtClean="0">
                        <a:latin typeface="Cambria Math" panose="02040503050406030204" pitchFamily="18" charset="0"/>
                      </a:rPr>
                      <m:t>true</m:t>
                    </m:r>
                    <m:r>
                      <a:rPr lang="en-US" altLang="en-US" sz="1600" i="0" dirty="0">
                        <a:latin typeface="Cambria Math" panose="02040503050406030204" pitchFamily="18" charset="0"/>
                      </a:rPr>
                      <m:t> : </m:t>
                    </m:r>
                    <m:r>
                      <m:rPr>
                        <m:sty m:val="p"/>
                      </m:rPr>
                      <a:rPr lang="en-US" altLang="en-US" sz="1600" i="0" dirty="0" err="1">
                        <a:latin typeface="Cambria Math" panose="02040503050406030204" pitchFamily="18" charset="0"/>
                      </a:rPr>
                      <m:t>value</m:t>
                    </m:r>
                    <m:r>
                      <a:rPr lang="en-US" altLang="en-US" sz="1600" i="0" dirty="0" err="1">
                        <a:latin typeface="Cambria Math" panose="02040503050406030204" pitchFamily="18" charset="0"/>
                      </a:rPr>
                      <m:t>_</m:t>
                    </m:r>
                    <m:r>
                      <m:rPr>
                        <m:sty m:val="p"/>
                      </m:rPr>
                      <a:rPr lang="en-US" altLang="en-US" sz="1600" i="0" dirty="0" err="1">
                        <a:latin typeface="Cambria Math" panose="02040503050406030204" pitchFamily="18" charset="0"/>
                      </a:rPr>
                      <m:t>if</m:t>
                    </m:r>
                    <m:r>
                      <a:rPr lang="en-US" altLang="en-US" sz="1600" i="0" dirty="0" err="1">
                        <a:latin typeface="Cambria Math" panose="02040503050406030204" pitchFamily="18" charset="0"/>
                      </a:rPr>
                      <m:t>_</m:t>
                    </m:r>
                    <m:r>
                      <m:rPr>
                        <m:sty m:val="p"/>
                      </m:rPr>
                      <a:rPr lang="en-US" altLang="en-US" sz="1600" i="0" dirty="0" err="1" smtClean="0">
                        <a:latin typeface="Cambria Math" panose="02040503050406030204" pitchFamily="18" charset="0"/>
                      </a:rPr>
                      <m:t>false</m:t>
                    </m:r>
                  </m:oMath>
                </a14:m>
                <a:r>
                  <a:rPr lang="en-US" altLang="en-US" sz="1600" dirty="0">
                    <a:latin typeface="Abadi Extra Light" panose="020B0204020104020204" pitchFamily="34" charset="0"/>
                  </a:rPr>
                  <a:t>.</a:t>
                </a:r>
              </a:p>
              <a:p>
                <a:pPr eaLnBrk="0" fontAlgn="base" hangingPunct="0">
                  <a:lnSpc>
                    <a:spcPct val="100000"/>
                  </a:lnSpc>
                  <a:spcBef>
                    <a:spcPct val="0"/>
                  </a:spcBef>
                  <a:spcAft>
                    <a:spcPct val="0"/>
                  </a:spcAft>
                  <a:buClr>
                    <a:srgbClr val="56A97F"/>
                  </a:buClr>
                </a:pPr>
                <a:r>
                  <a:rPr lang="en-US" altLang="en-US" sz="1600" dirty="0">
                    <a:latin typeface="Abadi Extra Light" panose="020B0204020104020204" pitchFamily="34" charset="0"/>
                  </a:rPr>
                  <a:t>MATLAB allows you to apply if-else conditions directly to arrays. </a:t>
                </a:r>
                <a:r>
                  <a:rPr lang="en-US" altLang="en-US" sz="1600" i="1" dirty="0">
                    <a:latin typeface="Californian FB" panose="0207040306080B030204" pitchFamily="18" charset="0"/>
                  </a:rPr>
                  <a:t>Example: </a:t>
                </a:r>
                <a14:m>
                  <m:oMath xmlns:m="http://schemas.openxmlformats.org/officeDocument/2006/math">
                    <m:r>
                      <a:rPr lang="en-US" sz="1600" b="0" i="1" dirty="0" smtClean="0">
                        <a:effectLst/>
                        <a:latin typeface="Cambria Math" panose="02040503050406030204" pitchFamily="18" charset="0"/>
                      </a:rPr>
                      <m:t>𝐴</m:t>
                    </m:r>
                    <m:r>
                      <a:rPr lang="en-US" sz="1600" b="0" i="1" dirty="0" smtClean="0">
                        <a:effectLst/>
                        <a:latin typeface="Cambria Math" panose="02040503050406030204" pitchFamily="18" charset="0"/>
                      </a:rPr>
                      <m:t> = </m:t>
                    </m:r>
                    <m:d>
                      <m:dPr>
                        <m:begChr m:val="["/>
                        <m:endChr m:val="]"/>
                        <m:ctrlPr>
                          <a:rPr lang="en-US" sz="1600" b="0" i="1" dirty="0" smtClean="0">
                            <a:effectLst/>
                            <a:latin typeface="Cambria Math" panose="02040503050406030204" pitchFamily="18" charset="0"/>
                          </a:rPr>
                        </m:ctrlPr>
                      </m:dPr>
                      <m:e>
                        <m:r>
                          <a:rPr lang="en-US" sz="1600" b="0" i="1" dirty="0" smtClean="0">
                            <a:effectLst/>
                            <a:latin typeface="Cambria Math" panose="02040503050406030204" pitchFamily="18" charset="0"/>
                          </a:rPr>
                          <m:t>1, 2, 3, 4</m:t>
                        </m:r>
                      </m:e>
                    </m:d>
                    <m:r>
                      <a:rPr lang="en-US" sz="1600" b="0" i="1" dirty="0" smtClean="0">
                        <a:effectLst/>
                        <a:latin typeface="Cambria Math" panose="02040503050406030204" pitchFamily="18" charset="0"/>
                      </a:rPr>
                      <m:t>; </m:t>
                    </m:r>
                    <m:r>
                      <a:rPr lang="en-US" sz="1600" b="0" i="1" dirty="0" smtClean="0">
                        <a:effectLst/>
                        <a:latin typeface="Cambria Math" panose="02040503050406030204" pitchFamily="18" charset="0"/>
                      </a:rPr>
                      <m:t>𝐵</m:t>
                    </m:r>
                    <m:r>
                      <a:rPr lang="en-US" sz="1600" b="0" i="1" dirty="0" smtClean="0">
                        <a:effectLst/>
                        <a:latin typeface="Cambria Math" panose="02040503050406030204" pitchFamily="18" charset="0"/>
                      </a:rPr>
                      <m:t> = </m:t>
                    </m:r>
                    <m:d>
                      <m:dPr>
                        <m:begChr m:val="["/>
                        <m:endChr m:val="]"/>
                        <m:ctrlPr>
                          <a:rPr lang="en-US" sz="1600" b="0" i="1" dirty="0" smtClean="0">
                            <a:effectLst/>
                            <a:latin typeface="Cambria Math" panose="02040503050406030204" pitchFamily="18" charset="0"/>
                          </a:rPr>
                        </m:ctrlPr>
                      </m:dPr>
                      <m:e>
                        <m:r>
                          <a:rPr lang="en-US" sz="1600" b="0" i="1" dirty="0" smtClean="0">
                            <a:effectLst/>
                            <a:latin typeface="Cambria Math" panose="02040503050406030204" pitchFamily="18" charset="0"/>
                          </a:rPr>
                          <m:t>5, 4, 3, 2</m:t>
                        </m:r>
                      </m:e>
                    </m:d>
                    <m:r>
                      <a:rPr lang="en-US" sz="1600" b="0" i="1" dirty="0" smtClean="0">
                        <a:effectLst/>
                        <a:latin typeface="Cambria Math" panose="02040503050406030204" pitchFamily="18" charset="0"/>
                      </a:rPr>
                      <m:t>; </m:t>
                    </m:r>
                    <m:r>
                      <a:rPr lang="en-US" sz="1600" b="0" i="1" dirty="0" smtClean="0">
                        <a:effectLst/>
                        <a:latin typeface="Cambria Math" panose="02040503050406030204" pitchFamily="18" charset="0"/>
                      </a:rPr>
                      <m:t>𝐶</m:t>
                    </m:r>
                    <m:r>
                      <a:rPr lang="en-US" sz="1600" b="0" i="1" dirty="0" smtClean="0">
                        <a:effectLst/>
                        <a:latin typeface="Cambria Math" panose="02040503050406030204" pitchFamily="18" charset="0"/>
                      </a:rPr>
                      <m:t> = </m:t>
                    </m:r>
                    <m:r>
                      <a:rPr lang="en-US" sz="1600" b="0" i="1" dirty="0" smtClean="0">
                        <a:effectLst/>
                        <a:latin typeface="Cambria Math" panose="02040503050406030204" pitchFamily="18" charset="0"/>
                      </a:rPr>
                      <m:t>𝐴</m:t>
                    </m:r>
                    <m:r>
                      <a:rPr lang="en-US" sz="1600" b="0" i="1" dirty="0" smtClean="0">
                        <a:effectLst/>
                        <a:latin typeface="Cambria Math" panose="02040503050406030204" pitchFamily="18" charset="0"/>
                      </a:rPr>
                      <m:t> &gt; </m:t>
                    </m:r>
                    <m:r>
                      <a:rPr lang="en-US" sz="1600" b="0" i="1" dirty="0" smtClean="0">
                        <a:effectLst/>
                        <a:latin typeface="Cambria Math" panose="02040503050406030204" pitchFamily="18" charset="0"/>
                      </a:rPr>
                      <m:t>𝐵</m:t>
                    </m:r>
                    <m:r>
                      <a:rPr lang="en-US" sz="1600" b="0" i="1" dirty="0" smtClean="0">
                        <a:effectLst/>
                        <a:latin typeface="Cambria Math" panose="02040503050406030204" pitchFamily="18" charset="0"/>
                      </a:rPr>
                      <m:t>; % </m:t>
                    </m:r>
                    <m:r>
                      <a:rPr lang="en-US" sz="1600" b="0" i="1" dirty="0" smtClean="0">
                        <a:effectLst/>
                        <a:latin typeface="Cambria Math" panose="02040503050406030204" pitchFamily="18" charset="0"/>
                      </a:rPr>
                      <m:t>𝑅𝑒𝑠𝑢𝑙𝑡𝑠</m:t>
                    </m:r>
                    <m:r>
                      <a:rPr lang="en-US" sz="1600" b="0" i="1" dirty="0" smtClean="0">
                        <a:effectLst/>
                        <a:latin typeface="Cambria Math" panose="02040503050406030204" pitchFamily="18" charset="0"/>
                      </a:rPr>
                      <m:t> </m:t>
                    </m:r>
                    <m:r>
                      <a:rPr lang="en-US" sz="1600" b="0" i="1" dirty="0" smtClean="0">
                        <a:effectLst/>
                        <a:latin typeface="Cambria Math" panose="02040503050406030204" pitchFamily="18" charset="0"/>
                      </a:rPr>
                      <m:t>𝑖𝑛</m:t>
                    </m:r>
                    <m:r>
                      <a:rPr lang="en-US" sz="1600" b="0" i="1" dirty="0" smtClean="0">
                        <a:effectLst/>
                        <a:latin typeface="Cambria Math" panose="02040503050406030204" pitchFamily="18" charset="0"/>
                      </a:rPr>
                      <m:t> </m:t>
                    </m:r>
                    <m:r>
                      <a:rPr lang="en-US" sz="1600" b="0" i="1" dirty="0" smtClean="0">
                        <a:effectLst/>
                        <a:latin typeface="Cambria Math" panose="02040503050406030204" pitchFamily="18" charset="0"/>
                      </a:rPr>
                      <m:t>𝑙𝑜𝑔𝑖𝑐𝑎𝑙</m:t>
                    </m:r>
                    <m:r>
                      <a:rPr lang="en-US" sz="1600" b="0" i="1" dirty="0" smtClean="0">
                        <a:effectLst/>
                        <a:latin typeface="Cambria Math" panose="02040503050406030204" pitchFamily="18" charset="0"/>
                      </a:rPr>
                      <m:t> </m:t>
                    </m:r>
                    <m:r>
                      <a:rPr lang="en-US" sz="1600" b="0" i="1" dirty="0" smtClean="0">
                        <a:effectLst/>
                        <a:latin typeface="Cambria Math" panose="02040503050406030204" pitchFamily="18" charset="0"/>
                      </a:rPr>
                      <m:t>𝑎𝑟𝑟𝑎𝑦</m:t>
                    </m:r>
                    <m:r>
                      <a:rPr lang="en-US" sz="1600" b="0" i="1" dirty="0" smtClean="0">
                        <a:effectLst/>
                        <a:latin typeface="Cambria Math" panose="02040503050406030204" pitchFamily="18" charset="0"/>
                      </a:rPr>
                      <m:t> [0, 0, 0, 1]</m:t>
                    </m:r>
                  </m:oMath>
                </a14:m>
                <a:endParaRPr lang="en-US" altLang="en-US" sz="1600" dirty="0">
                  <a:latin typeface="Abadi Extra Light" panose="020B0204020104020204" pitchFamily="34" charset="0"/>
                </a:endParaRPr>
              </a:p>
              <a:p>
                <a:pPr eaLnBrk="0" fontAlgn="base" hangingPunct="0">
                  <a:lnSpc>
                    <a:spcPct val="100000"/>
                  </a:lnSpc>
                  <a:spcBef>
                    <a:spcPct val="0"/>
                  </a:spcBef>
                  <a:spcAft>
                    <a:spcPct val="0"/>
                  </a:spcAft>
                  <a:buClr>
                    <a:srgbClr val="56A97F"/>
                  </a:buClr>
                </a:pPr>
                <a:endParaRPr lang="en-US" altLang="en-US" sz="1600" dirty="0">
                  <a:latin typeface="Abadi Extra Light" panose="020B02040201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badi Extra Light" panose="020B0204020104020204" pitchFamily="34" charset="0"/>
                </a:endParaRPr>
              </a:p>
              <a:p>
                <a:pPr eaLnBrk="0" fontAlgn="base" hangingPunct="0">
                  <a:lnSpc>
                    <a:spcPct val="100000"/>
                  </a:lnSpc>
                  <a:spcBef>
                    <a:spcPct val="0"/>
                  </a:spcBef>
                  <a:spcAft>
                    <a:spcPct val="0"/>
                  </a:spcAft>
                  <a:buClr>
                    <a:srgbClr val="56A97F"/>
                  </a:buClr>
                </a:pPr>
                <a:endParaRPr lang="en-US" altLang="en-US" sz="1600" dirty="0">
                  <a:latin typeface="Abadi Extra Light" panose="020B0204020104020204" pitchFamily="34" charset="0"/>
                </a:endParaRPr>
              </a:p>
              <a:p>
                <a:pPr eaLnBrk="0" fontAlgn="base" hangingPunct="0">
                  <a:lnSpc>
                    <a:spcPct val="100000"/>
                  </a:lnSpc>
                  <a:spcBef>
                    <a:spcPct val="0"/>
                  </a:spcBef>
                  <a:spcAft>
                    <a:spcPct val="0"/>
                  </a:spcAft>
                  <a:buClr>
                    <a:srgbClr val="56A97F"/>
                  </a:buClr>
                </a:pPr>
                <a:endParaRPr lang="en-US" altLang="en-US" sz="1600" dirty="0">
                  <a:latin typeface="Abadi Extra Light" panose="020B0204020104020204" pitchFamily="34" charset="0"/>
                </a:endParaRPr>
              </a:p>
            </p:txBody>
          </p:sp>
        </mc:Choice>
        <mc:Fallback>
          <p:sp>
            <p:nvSpPr>
              <p:cNvPr id="3" name="Rectangle 1">
                <a:extLst>
                  <a:ext uri="{FF2B5EF4-FFF2-40B4-BE49-F238E27FC236}">
                    <a16:creationId xmlns:a16="http://schemas.microsoft.com/office/drawing/2014/main" id="{2E99CFE1-4076-5146-BB44-FC4562139AFA}"/>
                  </a:ext>
                </a:extLst>
              </p:cNvPr>
              <p:cNvSpPr>
                <a:spLocks noGrp="1" noRot="1" noChangeAspect="1" noMove="1" noResize="1" noEditPoints="1" noAdjustHandles="1" noChangeArrowheads="1" noChangeShapeType="1" noTextEdit="1"/>
              </p:cNvSpPr>
              <p:nvPr>
                <p:ph idx="1"/>
              </p:nvPr>
            </p:nvSpPr>
            <p:spPr bwMode="auto">
              <a:xfrm>
                <a:off x="972368" y="1427224"/>
                <a:ext cx="10247263" cy="6217602"/>
              </a:xfrm>
              <a:prstGeom prst="rect">
                <a:avLst/>
              </a:prstGeom>
              <a:blipFill>
                <a:blip r:embed="rId5"/>
                <a:stretch>
                  <a:fillRect l="-1250" r="-1607"/>
                </a:stretch>
              </a:blipFill>
              <a:ln>
                <a:noFill/>
              </a:ln>
              <a:effectLst/>
            </p:spPr>
            <p:txBody>
              <a:bodyPr/>
              <a:lstStyle/>
              <a:p>
                <a:r>
                  <a:rPr lang="en-IN">
                    <a:noFill/>
                  </a:rPr>
                  <a:t> </a:t>
                </a:r>
              </a:p>
            </p:txBody>
          </p:sp>
        </mc:Fallback>
      </mc:AlternateContent>
    </p:spTree>
    <p:extLst>
      <p:ext uri="{BB962C8B-B14F-4D97-AF65-F5344CB8AC3E}">
        <p14:creationId xmlns:p14="http://schemas.microsoft.com/office/powerpoint/2010/main" val="1294664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04759DAD-E9ED-C940-AACF-89519AB857BA}"/>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FC3E3275-6C45-7E1F-C943-6830C9CC4003}"/>
              </a:ext>
            </a:extLst>
          </p:cNvPr>
          <p:cNvSpPr/>
          <p:nvPr/>
        </p:nvSpPr>
        <p:spPr>
          <a:xfrm>
            <a:off x="11440517" y="6213917"/>
            <a:ext cx="700585" cy="709863"/>
          </a:xfrm>
          <a:prstGeom prst="rect">
            <a:avLst/>
          </a:prstGeom>
          <a:solidFill>
            <a:srgbClr val="3A6B9A"/>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309856F1-353C-DECF-AC0C-385602C162CD}"/>
                  </a:ext>
                </a:extLst>
              </p:cNvPr>
              <p:cNvSpPr>
                <a:spLocks noGrp="1"/>
              </p:cNvSpPr>
              <p:nvPr>
                <p:ph type="title"/>
              </p:nvPr>
            </p:nvSpPr>
            <p:spPr>
              <a:xfrm>
                <a:off x="873282" y="845195"/>
                <a:ext cx="9768550" cy="782844"/>
              </a:xfrm>
            </p:spPr>
            <p:txBody>
              <a:bodyPr>
                <a:normAutofit/>
              </a:bodyPr>
              <a:lstStyle/>
              <a:p>
                <a14:m>
                  <m:oMath xmlns:m="http://schemas.openxmlformats.org/officeDocument/2006/math">
                    <m:r>
                      <m:rPr>
                        <m:sty m:val="p"/>
                      </m:rPr>
                      <a:rPr lang="en-IN" sz="4000" b="0" i="0" dirty="0" smtClean="0">
                        <a:solidFill>
                          <a:srgbClr val="56A97F"/>
                        </a:solidFill>
                        <a:latin typeface="Cambria Math" panose="02040503050406030204" pitchFamily="18" charset="0"/>
                      </a:rPr>
                      <m:t>for</m:t>
                    </m:r>
                  </m:oMath>
                </a14:m>
                <a:r>
                  <a:rPr lang="en-US" sz="4000" dirty="0">
                    <a:solidFill>
                      <a:srgbClr val="56A97F"/>
                    </a:solidFill>
                    <a:latin typeface="Abadi Extra Light" panose="020B0204020104020204" pitchFamily="34" charset="0"/>
                  </a:rPr>
                  <a:t> Loop in </a:t>
                </a:r>
                <a:r>
                  <a:rPr lang="en-US" sz="4000" dirty="0">
                    <a:solidFill>
                      <a:srgbClr val="3A6B9A"/>
                    </a:solidFill>
                    <a:latin typeface="Abadi Extra Light" panose="020B0204020104020204" pitchFamily="34" charset="0"/>
                  </a:rPr>
                  <a:t>MATLAB</a:t>
                </a:r>
                <a:endParaRPr lang="en-IN" sz="4000" dirty="0">
                  <a:solidFill>
                    <a:srgbClr val="3A6B9A"/>
                  </a:solidFill>
                  <a:latin typeface="Abadi Extra Light" panose="020B0204020104020204" pitchFamily="34" charset="0"/>
                </a:endParaRPr>
              </a:p>
            </p:txBody>
          </p:sp>
        </mc:Choice>
        <mc:Fallback>
          <p:sp>
            <p:nvSpPr>
              <p:cNvPr id="2" name="Title 1">
                <a:extLst>
                  <a:ext uri="{FF2B5EF4-FFF2-40B4-BE49-F238E27FC236}">
                    <a16:creationId xmlns:a16="http://schemas.microsoft.com/office/drawing/2014/main" id="{309856F1-353C-DECF-AC0C-385602C162CD}"/>
                  </a:ext>
                </a:extLst>
              </p:cNvPr>
              <p:cNvSpPr>
                <a:spLocks noGrp="1" noRot="1" noChangeAspect="1" noMove="1" noResize="1" noEditPoints="1" noAdjustHandles="1" noChangeArrowheads="1" noChangeShapeType="1" noTextEdit="1"/>
              </p:cNvSpPr>
              <p:nvPr>
                <p:ph type="title"/>
              </p:nvPr>
            </p:nvSpPr>
            <p:spPr>
              <a:xfrm>
                <a:off x="873282" y="845195"/>
                <a:ext cx="9768550" cy="782844"/>
              </a:xfrm>
              <a:blipFill>
                <a:blip r:embed="rId2"/>
                <a:stretch>
                  <a:fillRect t="-17969" b="-19531"/>
                </a:stretch>
              </a:blipFill>
            </p:spPr>
            <p:txBody>
              <a:bodyPr/>
              <a:lstStyle/>
              <a:p>
                <a:r>
                  <a:rPr lang="en-IN">
                    <a:noFill/>
                  </a:rPr>
                  <a:t> </a:t>
                </a:r>
              </a:p>
            </p:txBody>
          </p:sp>
        </mc:Fallback>
      </mc:AlternateContent>
      <p:pic>
        <p:nvPicPr>
          <p:cNvPr id="7" name="Picture 2" descr="MATLAB Logo, symbol, meaning, history, PNG, brand">
            <a:extLst>
              <a:ext uri="{FF2B5EF4-FFF2-40B4-BE49-F238E27FC236}">
                <a16:creationId xmlns:a16="http://schemas.microsoft.com/office/drawing/2014/main" id="{4C9F5BB3-2E74-017F-55B9-D29379AA04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6084" y="-21572"/>
            <a:ext cx="1275748" cy="71760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UPES Logo (University of Petroleum and Energy Studies) | University ...">
            <a:extLst>
              <a:ext uri="{FF2B5EF4-FFF2-40B4-BE49-F238E27FC236}">
                <a16:creationId xmlns:a16="http://schemas.microsoft.com/office/drawing/2014/main" id="{3D79BB8D-74B8-58AC-FED5-19AF3429B8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9979" y="224746"/>
            <a:ext cx="1233874" cy="29045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54A907AB-0D2D-EA7D-AAAE-618ECDE62B17}"/>
              </a:ext>
            </a:extLst>
          </p:cNvPr>
          <p:cNvSpPr/>
          <p:nvPr/>
        </p:nvSpPr>
        <p:spPr>
          <a:xfrm>
            <a:off x="11491414" y="6148137"/>
            <a:ext cx="700585" cy="709863"/>
          </a:xfrm>
          <a:prstGeom prst="rect">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E9623D2D-2CDD-AA7E-BAF0-BF7C26C56B73}"/>
              </a:ext>
            </a:extLst>
          </p:cNvPr>
          <p:cNvSpPr txBox="1"/>
          <p:nvPr/>
        </p:nvSpPr>
        <p:spPr>
          <a:xfrm>
            <a:off x="11451036" y="6213917"/>
            <a:ext cx="775085" cy="584775"/>
          </a:xfrm>
          <a:prstGeom prst="rect">
            <a:avLst/>
          </a:prstGeom>
          <a:noFill/>
        </p:spPr>
        <p:txBody>
          <a:bodyPr wrap="square" rtlCol="0">
            <a:spAutoFit/>
          </a:bodyPr>
          <a:lstStyle/>
          <a:p>
            <a:pPr algn="ctr"/>
            <a:r>
              <a:rPr lang="en-IN" dirty="0">
                <a:solidFill>
                  <a:schemeClr val="bg1"/>
                </a:solidFill>
                <a:effectLst>
                  <a:outerShdw blurRad="63500" sx="102000" sy="102000" algn="ctr" rotWithShape="0">
                    <a:prstClr val="black">
                      <a:alpha val="40000"/>
                    </a:prstClr>
                  </a:outerShdw>
                </a:effectLst>
                <a:latin typeface="Ink Free" panose="03080402000500000000" pitchFamily="66" charset="0"/>
              </a:rPr>
              <a:t>MGM</a:t>
            </a:r>
          </a:p>
          <a:p>
            <a:pPr algn="ctr"/>
            <a:r>
              <a:rPr lang="en-IN" sz="700" dirty="0" err="1">
                <a:solidFill>
                  <a:schemeClr val="bg1"/>
                </a:solidFill>
                <a:effectLst>
                  <a:outerShdw blurRad="63500" sx="102000" sy="102000" algn="ctr" rotWithShape="0">
                    <a:prstClr val="black">
                      <a:alpha val="40000"/>
                    </a:prstClr>
                  </a:outerShdw>
                </a:effectLst>
                <a:latin typeface="Abadi Extra Light" panose="020B0204020104020204" pitchFamily="34" charset="0"/>
              </a:rPr>
              <a:t>Dr.</a:t>
            </a: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 Mrittunjoy </a:t>
            </a:r>
          </a:p>
          <a:p>
            <a:pPr algn="ct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Guha Majumdar</a:t>
            </a:r>
          </a:p>
        </p:txBody>
      </p:sp>
      <mc:AlternateContent xmlns:mc="http://schemas.openxmlformats.org/markup-compatibility/2006">
        <mc:Choice xmlns:a14="http://schemas.microsoft.com/office/drawing/2010/main" Requires="a14">
          <p:sp>
            <p:nvSpPr>
              <p:cNvPr id="3" name="Rectangle 1">
                <a:extLst>
                  <a:ext uri="{FF2B5EF4-FFF2-40B4-BE49-F238E27FC236}">
                    <a16:creationId xmlns:a16="http://schemas.microsoft.com/office/drawing/2014/main" id="{3F7F20E4-0D49-1BE0-80EC-8D4F151071CE}"/>
                  </a:ext>
                </a:extLst>
              </p:cNvPr>
              <p:cNvSpPr>
                <a:spLocks noGrp="1" noChangeArrowheads="1"/>
              </p:cNvSpPr>
              <p:nvPr>
                <p:ph idx="1"/>
              </p:nvPr>
            </p:nvSpPr>
            <p:spPr bwMode="auto">
              <a:xfrm>
                <a:off x="972368" y="1151515"/>
                <a:ext cx="10247263" cy="6386879"/>
              </a:xfrm>
              <a:prstGeom prst="rect">
                <a:avLst/>
              </a:prstGeom>
              <a:noFill/>
              <a:ln>
                <a:noFill/>
              </a:ln>
              <a:effectLst/>
            </p:spPr>
            <p:txBody>
              <a:bodyPr vert="horz" wrap="square" lIns="0" tIns="198375" rIns="0" bIns="198375"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None/>
                </a:pPr>
                <a:endParaRPr lang="en-US" altLang="en-US" sz="1400" dirty="0"/>
              </a:p>
              <a:p>
                <a:pPr eaLnBrk="0" fontAlgn="base" hangingPunct="0">
                  <a:lnSpc>
                    <a:spcPct val="100000"/>
                  </a:lnSpc>
                  <a:spcBef>
                    <a:spcPct val="0"/>
                  </a:spcBef>
                  <a:spcAft>
                    <a:spcPct val="0"/>
                  </a:spcAft>
                  <a:buClrTx/>
                </a:pPr>
                <a:r>
                  <a:rPr lang="en-US" altLang="en-US" sz="1400" dirty="0"/>
                  <a:t>The </a:t>
                </a:r>
                <a14:m>
                  <m:oMath xmlns:m="http://schemas.openxmlformats.org/officeDocument/2006/math">
                    <m:r>
                      <m:rPr>
                        <m:sty m:val="p"/>
                      </m:rPr>
                      <a:rPr lang="en-US" altLang="en-US" sz="1400" i="0" dirty="0" smtClean="0">
                        <a:latin typeface="Cambria Math" panose="02040503050406030204" pitchFamily="18" charset="0"/>
                      </a:rPr>
                      <m:t>for</m:t>
                    </m:r>
                  </m:oMath>
                </a14:m>
                <a:r>
                  <a:rPr lang="en-US" altLang="en-US" sz="1400" dirty="0"/>
                  <a:t> loop is used for iterating over a sequence of values in MATLAB.</a:t>
                </a:r>
              </a:p>
              <a:p>
                <a:pPr eaLnBrk="0" fontAlgn="base" hangingPunct="0">
                  <a:lnSpc>
                    <a:spcPct val="100000"/>
                  </a:lnSpc>
                  <a:spcBef>
                    <a:spcPct val="0"/>
                  </a:spcBef>
                  <a:spcAft>
                    <a:spcPct val="0"/>
                  </a:spcAft>
                  <a:buClrTx/>
                </a:pPr>
                <a:r>
                  <a:rPr lang="en-US" altLang="en-US" sz="1400" dirty="0"/>
                  <a:t>The basic syntax of a </a:t>
                </a:r>
                <a14:m>
                  <m:oMath xmlns:m="http://schemas.openxmlformats.org/officeDocument/2006/math">
                    <m:r>
                      <m:rPr>
                        <m:sty m:val="p"/>
                      </m:rPr>
                      <a:rPr lang="en-US" altLang="en-US" sz="1400" i="0" dirty="0" smtClean="0">
                        <a:latin typeface="Cambria Math" panose="02040503050406030204" pitchFamily="18" charset="0"/>
                      </a:rPr>
                      <m:t>for</m:t>
                    </m:r>
                  </m:oMath>
                </a14:m>
                <a:r>
                  <a:rPr lang="en-US" altLang="en-US" sz="1400" dirty="0"/>
                  <a:t> loop in MATLAB is:</a:t>
                </a:r>
              </a:p>
              <a:p>
                <a:pPr marL="0" indent="0" eaLnBrk="0" fontAlgn="base" hangingPunct="0">
                  <a:lnSpc>
                    <a:spcPct val="100000"/>
                  </a:lnSpc>
                  <a:spcBef>
                    <a:spcPct val="0"/>
                  </a:spcBef>
                  <a:spcAft>
                    <a:spcPct val="0"/>
                  </a:spcAft>
                  <a:buClrTx/>
                  <a:buNone/>
                </a:pPr>
                <a:endParaRPr lang="en-US" altLang="en-US" sz="500" dirty="0"/>
              </a:p>
              <a:p>
                <a:pPr marL="1920240" lvl="5" indent="0" eaLnBrk="0" fontAlgn="base" hangingPunct="0">
                  <a:lnSpc>
                    <a:spcPct val="100000"/>
                  </a:lnSpc>
                  <a:spcBef>
                    <a:spcPct val="0"/>
                  </a:spcBef>
                  <a:spcAft>
                    <a:spcPct val="0"/>
                  </a:spcAft>
                  <a:buNone/>
                </a:pPr>
                <a14:m>
                  <m:oMathPara xmlns:m="http://schemas.openxmlformats.org/officeDocument/2006/math">
                    <m:oMathParaPr>
                      <m:jc m:val="left"/>
                    </m:oMathParaPr>
                    <m:oMath xmlns:m="http://schemas.openxmlformats.org/officeDocument/2006/math">
                      <m:r>
                        <m:rPr>
                          <m:sty m:val="p"/>
                        </m:rPr>
                        <a:rPr lang="en-US" altLang="en-US" sz="1400" i="0" dirty="0" smtClean="0">
                          <a:latin typeface="Cambria Math" panose="02040503050406030204" pitchFamily="18" charset="0"/>
                        </a:rPr>
                        <m:t>for</m:t>
                      </m:r>
                      <m:r>
                        <a:rPr lang="en-US" altLang="en-US" sz="1400" i="0" dirty="0" smtClean="0">
                          <a:latin typeface="Cambria Math" panose="02040503050406030204" pitchFamily="18" charset="0"/>
                        </a:rPr>
                        <m:t> </m:t>
                      </m:r>
                      <m:r>
                        <m:rPr>
                          <m:sty m:val="p"/>
                        </m:rPr>
                        <a:rPr lang="en-US" altLang="en-US" sz="1400" i="0" dirty="0" smtClean="0">
                          <a:latin typeface="Cambria Math" panose="02040503050406030204" pitchFamily="18" charset="0"/>
                        </a:rPr>
                        <m:t>index</m:t>
                      </m:r>
                      <m:r>
                        <a:rPr lang="en-US" altLang="en-US" sz="1400" i="0" dirty="0" smtClean="0">
                          <a:latin typeface="Cambria Math" panose="02040503050406030204" pitchFamily="18" charset="0"/>
                        </a:rPr>
                        <m:t> = </m:t>
                      </m:r>
                      <m:r>
                        <m:rPr>
                          <m:sty m:val="p"/>
                        </m:rPr>
                        <a:rPr lang="en-US" altLang="en-US" sz="1400" i="0" dirty="0" err="1">
                          <a:latin typeface="Cambria Math" panose="02040503050406030204" pitchFamily="18" charset="0"/>
                        </a:rPr>
                        <m:t>start</m:t>
                      </m:r>
                      <m:r>
                        <a:rPr lang="en-US" altLang="en-US" sz="1400" i="0" dirty="0" err="1">
                          <a:latin typeface="Cambria Math" panose="02040503050406030204" pitchFamily="18" charset="0"/>
                        </a:rPr>
                        <m:t>_</m:t>
                      </m:r>
                      <m:r>
                        <m:rPr>
                          <m:sty m:val="p"/>
                        </m:rPr>
                        <a:rPr lang="en-US" altLang="en-US" sz="1400" i="0" dirty="0" err="1">
                          <a:latin typeface="Cambria Math" panose="02040503050406030204" pitchFamily="18" charset="0"/>
                        </a:rPr>
                        <m:t>value</m:t>
                      </m:r>
                      <m:r>
                        <a:rPr lang="en-US" altLang="en-US" sz="1400" i="0" dirty="0" err="1">
                          <a:latin typeface="Cambria Math" panose="02040503050406030204" pitchFamily="18" charset="0"/>
                        </a:rPr>
                        <m:t>:</m:t>
                      </m:r>
                      <m:r>
                        <m:rPr>
                          <m:sty m:val="p"/>
                        </m:rPr>
                        <a:rPr lang="en-US" altLang="en-US" sz="1400" i="0" dirty="0" err="1">
                          <a:latin typeface="Cambria Math" panose="02040503050406030204" pitchFamily="18" charset="0"/>
                        </a:rPr>
                        <m:t>end</m:t>
                      </m:r>
                      <m:r>
                        <a:rPr lang="en-US" altLang="en-US" sz="1400" i="0" dirty="0" err="1">
                          <a:latin typeface="Cambria Math" panose="02040503050406030204" pitchFamily="18" charset="0"/>
                        </a:rPr>
                        <m:t>_</m:t>
                      </m:r>
                      <m:r>
                        <m:rPr>
                          <m:sty m:val="p"/>
                        </m:rPr>
                        <a:rPr lang="en-US" altLang="en-US" sz="1400" i="0" dirty="0" err="1">
                          <a:latin typeface="Cambria Math" panose="02040503050406030204" pitchFamily="18" charset="0"/>
                        </a:rPr>
                        <m:t>value</m:t>
                      </m:r>
                      <m:r>
                        <a:rPr lang="en-US" altLang="en-US" sz="1400" i="0" dirty="0">
                          <a:latin typeface="Cambria Math" panose="02040503050406030204" pitchFamily="18" charset="0"/>
                        </a:rPr>
                        <m:t> </m:t>
                      </m:r>
                    </m:oMath>
                  </m:oMathPara>
                </a14:m>
                <a:endParaRPr lang="en-US" altLang="en-US" sz="1400" dirty="0"/>
              </a:p>
              <a:p>
                <a:pPr marL="2377440" lvl="6" indent="0" eaLnBrk="0" fontAlgn="base" hangingPunct="0">
                  <a:lnSpc>
                    <a:spcPct val="100000"/>
                  </a:lnSpc>
                  <a:spcBef>
                    <a:spcPct val="0"/>
                  </a:spcBef>
                  <a:spcAft>
                    <a:spcPct val="0"/>
                  </a:spcAft>
                  <a:buNone/>
                </a:pPr>
                <a14:m>
                  <m:oMathPara xmlns:m="http://schemas.openxmlformats.org/officeDocument/2006/math">
                    <m:oMathParaPr>
                      <m:jc m:val="left"/>
                    </m:oMathParaPr>
                    <m:oMath xmlns:m="http://schemas.openxmlformats.org/officeDocument/2006/math">
                      <m:r>
                        <a:rPr lang="en-US" altLang="en-US" sz="1400" i="0" dirty="0" smtClean="0">
                          <a:latin typeface="Cambria Math" panose="02040503050406030204" pitchFamily="18" charset="0"/>
                        </a:rPr>
                        <m:t>% </m:t>
                      </m:r>
                      <m:r>
                        <m:rPr>
                          <m:sty m:val="p"/>
                        </m:rPr>
                        <a:rPr lang="en-US" altLang="en-US" sz="1400" i="0" dirty="0">
                          <a:latin typeface="Cambria Math" panose="02040503050406030204" pitchFamily="18" charset="0"/>
                        </a:rPr>
                        <m:t>Loop</m:t>
                      </m:r>
                      <m:r>
                        <a:rPr lang="en-US" altLang="en-US" sz="1400" i="0" dirty="0">
                          <a:latin typeface="Cambria Math" panose="02040503050406030204" pitchFamily="18" charset="0"/>
                        </a:rPr>
                        <m:t> </m:t>
                      </m:r>
                      <m:r>
                        <m:rPr>
                          <m:sty m:val="p"/>
                        </m:rPr>
                        <a:rPr lang="en-US" altLang="en-US" sz="1400" i="0" dirty="0">
                          <a:latin typeface="Cambria Math" panose="02040503050406030204" pitchFamily="18" charset="0"/>
                        </a:rPr>
                        <m:t>body</m:t>
                      </m:r>
                      <m:r>
                        <a:rPr lang="en-US" altLang="en-US" sz="1400" i="0" dirty="0">
                          <a:latin typeface="Cambria Math" panose="02040503050406030204" pitchFamily="18" charset="0"/>
                        </a:rPr>
                        <m:t> </m:t>
                      </m:r>
                    </m:oMath>
                  </m:oMathPara>
                </a14:m>
                <a:endParaRPr lang="en-US" altLang="en-US" sz="1400" dirty="0"/>
              </a:p>
              <a:p>
                <a:pPr marL="1920240" lvl="5" indent="0" eaLnBrk="0" fontAlgn="base" hangingPunct="0">
                  <a:lnSpc>
                    <a:spcPct val="100000"/>
                  </a:lnSpc>
                  <a:spcBef>
                    <a:spcPct val="0"/>
                  </a:spcBef>
                  <a:spcAft>
                    <a:spcPct val="0"/>
                  </a:spcAft>
                  <a:buNone/>
                </a:pPr>
                <a14:m>
                  <m:oMath xmlns:m="http://schemas.openxmlformats.org/officeDocument/2006/math">
                    <m:r>
                      <m:rPr>
                        <m:sty m:val="p"/>
                      </m:rPr>
                      <a:rPr lang="en-US" altLang="en-US" sz="1400" i="0" dirty="0" smtClean="0">
                        <a:latin typeface="Cambria Math" panose="02040503050406030204" pitchFamily="18" charset="0"/>
                      </a:rPr>
                      <m:t>end</m:t>
                    </m:r>
                  </m:oMath>
                </a14:m>
                <a:r>
                  <a:rPr lang="en-US" altLang="en-US" sz="1400" dirty="0"/>
                  <a:t> </a:t>
                </a:r>
              </a:p>
              <a:p>
                <a:pPr eaLnBrk="0" fontAlgn="base" hangingPunct="0">
                  <a:lnSpc>
                    <a:spcPct val="100000"/>
                  </a:lnSpc>
                  <a:spcBef>
                    <a:spcPct val="0"/>
                  </a:spcBef>
                  <a:spcAft>
                    <a:spcPct val="0"/>
                  </a:spcAft>
                  <a:buClrTx/>
                </a:pPr>
                <a:r>
                  <a:rPr lang="en-US" altLang="en-US" sz="1400" dirty="0">
                    <a:latin typeface="Amasis MT Pro Medium" panose="02040604050005020304" pitchFamily="18" charset="0"/>
                  </a:rPr>
                  <a:t>Range of Values.</a:t>
                </a:r>
                <a:r>
                  <a:rPr lang="en-US" altLang="en-US" sz="1400" dirty="0"/>
                  <a:t> The range of values in the loop can be specified using any valid MATLAB expression, including vectors, matrices, and ranges defined by variables.</a:t>
                </a:r>
              </a:p>
              <a:p>
                <a:pPr marL="0" lvl="0" indent="0" eaLnBrk="0" fontAlgn="base" hangingPunct="0">
                  <a:lnSpc>
                    <a:spcPct val="100000"/>
                  </a:lnSpc>
                  <a:spcBef>
                    <a:spcPct val="0"/>
                  </a:spcBef>
                  <a:spcAft>
                    <a:spcPct val="0"/>
                  </a:spcAft>
                  <a:buClrTx/>
                  <a:buNone/>
                </a:pPr>
                <a:endParaRPr lang="en-US" altLang="en-US" sz="500" dirty="0"/>
              </a:p>
              <a:p>
                <a:pPr marL="0" lvl="0" indent="0" eaLnBrk="0" fontAlgn="base" hangingPunct="0">
                  <a:lnSpc>
                    <a:spcPct val="100000"/>
                  </a:lnSpc>
                  <a:spcBef>
                    <a:spcPct val="0"/>
                  </a:spcBef>
                  <a:spcAft>
                    <a:spcPct val="0"/>
                  </a:spcAft>
                  <a:buClrTx/>
                  <a:buNone/>
                </a:pPr>
                <a:r>
                  <a:rPr lang="en-US" altLang="en-US" sz="1400" i="1" dirty="0">
                    <a:latin typeface="Californian FB" panose="0207040306080B030204" pitchFamily="18" charset="0"/>
                  </a:rPr>
                  <a:t>Example with Vectors:</a:t>
                </a:r>
              </a:p>
              <a:p>
                <a:pPr marL="1920240" lvl="5" indent="0" eaLnBrk="0" fontAlgn="base" hangingPunct="0">
                  <a:lnSpc>
                    <a:spcPct val="100000"/>
                  </a:lnSpc>
                  <a:spcBef>
                    <a:spcPct val="0"/>
                  </a:spcBef>
                  <a:spcAft>
                    <a:spcPct val="0"/>
                  </a:spcAft>
                  <a:buNone/>
                </a:pPr>
                <a14:m>
                  <m:oMathPara xmlns:m="http://schemas.openxmlformats.org/officeDocument/2006/math">
                    <m:oMathParaPr>
                      <m:jc m:val="left"/>
                    </m:oMathParaPr>
                    <m:oMath xmlns:m="http://schemas.openxmlformats.org/officeDocument/2006/math">
                      <m:r>
                        <m:rPr>
                          <m:sty m:val="p"/>
                        </m:rPr>
                        <a:rPr lang="en-US" altLang="en-US" sz="1400" i="0" dirty="0" smtClean="0">
                          <a:latin typeface="Cambria Math" panose="02040503050406030204" pitchFamily="18" charset="0"/>
                        </a:rPr>
                        <m:t>for</m:t>
                      </m:r>
                      <m:r>
                        <a:rPr lang="en-US" altLang="en-US" sz="1400" i="0" dirty="0" smtClean="0">
                          <a:latin typeface="Cambria Math" panose="02040503050406030204" pitchFamily="18" charset="0"/>
                        </a:rPr>
                        <m:t> </m:t>
                      </m:r>
                      <m:r>
                        <m:rPr>
                          <m:sty m:val="p"/>
                        </m:rPr>
                        <a:rPr lang="en-IN" altLang="en-US" sz="1400" b="0" i="0" dirty="0" smtClean="0">
                          <a:latin typeface="Cambria Math" panose="02040503050406030204" pitchFamily="18" charset="0"/>
                        </a:rPr>
                        <m:t>i</m:t>
                      </m:r>
                      <m:r>
                        <a:rPr lang="en-US" altLang="en-US" sz="1400" i="0" dirty="0" smtClean="0">
                          <a:latin typeface="Cambria Math" panose="02040503050406030204" pitchFamily="18" charset="0"/>
                        </a:rPr>
                        <m:t> =</m:t>
                      </m:r>
                      <m:r>
                        <a:rPr lang="en-IN" altLang="en-US" sz="1400" b="0" i="0" dirty="0" smtClean="0">
                          <a:latin typeface="Cambria Math" panose="02040503050406030204" pitchFamily="18" charset="0"/>
                        </a:rPr>
                        <m:t>1</m:t>
                      </m:r>
                      <m:r>
                        <a:rPr lang="en-US" altLang="en-US" sz="1400" i="0" dirty="0" err="1">
                          <a:latin typeface="Cambria Math" panose="02040503050406030204" pitchFamily="18" charset="0"/>
                        </a:rPr>
                        <m:t>:</m:t>
                      </m:r>
                      <m:r>
                        <a:rPr lang="en-IN" altLang="en-US" sz="1400" b="0" i="0" dirty="0" smtClean="0">
                          <a:latin typeface="Cambria Math" panose="02040503050406030204" pitchFamily="18" charset="0"/>
                        </a:rPr>
                        <m:t>5</m:t>
                      </m:r>
                    </m:oMath>
                  </m:oMathPara>
                </a14:m>
                <a:endParaRPr lang="en-US" altLang="en-US" sz="1400" dirty="0"/>
              </a:p>
              <a:p>
                <a:pPr marL="2377440" lvl="6" indent="0" eaLnBrk="0" fontAlgn="base" hangingPunct="0">
                  <a:lnSpc>
                    <a:spcPct val="100000"/>
                  </a:lnSpc>
                  <a:spcBef>
                    <a:spcPct val="0"/>
                  </a:spcBef>
                  <a:spcAft>
                    <a:spcPct val="0"/>
                  </a:spcAft>
                  <a:buNone/>
                </a:pPr>
                <a14:m>
                  <m:oMathPara xmlns:m="http://schemas.openxmlformats.org/officeDocument/2006/math">
                    <m:oMathParaPr>
                      <m:jc m:val="left"/>
                    </m:oMathParaPr>
                    <m:oMath xmlns:m="http://schemas.openxmlformats.org/officeDocument/2006/math">
                      <m:r>
                        <m:rPr>
                          <m:sty m:val="p"/>
                        </m:rPr>
                        <a:rPr lang="en-US" altLang="en-US" sz="1400" dirty="0">
                          <a:latin typeface="Cambria Math" panose="02040503050406030204" pitchFamily="18" charset="0"/>
                        </a:rPr>
                        <m:t>d</m:t>
                      </m:r>
                      <m:r>
                        <m:rPr>
                          <m:sty m:val="p"/>
                        </m:rPr>
                        <a:rPr lang="en-IN" altLang="en-US" sz="1400" b="0" i="0" dirty="0" smtClean="0">
                          <a:latin typeface="Cambria Math" panose="02040503050406030204" pitchFamily="18" charset="0"/>
                        </a:rPr>
                        <m:t>isp</m:t>
                      </m:r>
                      <m:d>
                        <m:dPr>
                          <m:ctrlPr>
                            <a:rPr lang="en-IN" altLang="en-US" sz="1400" b="0" i="0" dirty="0" smtClean="0">
                              <a:latin typeface="Cambria Math" panose="02040503050406030204" pitchFamily="18" charset="0"/>
                            </a:rPr>
                          </m:ctrlPr>
                        </m:dPr>
                        <m:e>
                          <m:r>
                            <m:rPr>
                              <m:sty m:val="p"/>
                            </m:rPr>
                            <a:rPr lang="en-IN" altLang="en-US" sz="1400" b="0" i="0" dirty="0" smtClean="0">
                              <a:latin typeface="Cambria Math" panose="02040503050406030204" pitchFamily="18" charset="0"/>
                            </a:rPr>
                            <m:t>i</m:t>
                          </m:r>
                        </m:e>
                      </m:d>
                      <m:r>
                        <a:rPr lang="en-IN" altLang="en-US" sz="1400" b="0" i="0" dirty="0" smtClean="0">
                          <a:latin typeface="Cambria Math" panose="02040503050406030204" pitchFamily="18" charset="0"/>
                        </a:rPr>
                        <m:t>;</m:t>
                      </m:r>
                      <m:r>
                        <a:rPr lang="en-US" altLang="en-US" sz="1400" i="0" dirty="0">
                          <a:latin typeface="Cambria Math" panose="02040503050406030204" pitchFamily="18" charset="0"/>
                        </a:rPr>
                        <m:t> </m:t>
                      </m:r>
                    </m:oMath>
                  </m:oMathPara>
                </a14:m>
                <a:endParaRPr lang="en-US" altLang="en-US" sz="1400" dirty="0"/>
              </a:p>
              <a:p>
                <a:pPr marL="1920240" lvl="5" indent="0" eaLnBrk="0" fontAlgn="base" hangingPunct="0">
                  <a:lnSpc>
                    <a:spcPct val="100000"/>
                  </a:lnSpc>
                  <a:spcBef>
                    <a:spcPct val="0"/>
                  </a:spcBef>
                  <a:spcAft>
                    <a:spcPct val="0"/>
                  </a:spcAft>
                  <a:buNone/>
                </a:pPr>
                <a14:m>
                  <m:oMath xmlns:m="http://schemas.openxmlformats.org/officeDocument/2006/math">
                    <m:r>
                      <m:rPr>
                        <m:sty m:val="p"/>
                      </m:rPr>
                      <a:rPr lang="en-US" altLang="en-US" sz="1400" i="0" dirty="0" smtClean="0">
                        <a:latin typeface="Cambria Math" panose="02040503050406030204" pitchFamily="18" charset="0"/>
                      </a:rPr>
                      <m:t>end</m:t>
                    </m:r>
                  </m:oMath>
                </a14:m>
                <a:r>
                  <a:rPr lang="en-US" altLang="en-US" sz="1400" dirty="0"/>
                  <a:t> </a:t>
                </a:r>
              </a:p>
              <a:p>
                <a:pPr marL="0" lvl="0" indent="0" eaLnBrk="0" fontAlgn="base" hangingPunct="0">
                  <a:lnSpc>
                    <a:spcPct val="100000"/>
                  </a:lnSpc>
                  <a:spcBef>
                    <a:spcPct val="0"/>
                  </a:spcBef>
                  <a:spcAft>
                    <a:spcPct val="0"/>
                  </a:spcAft>
                  <a:buClrTx/>
                  <a:buNone/>
                </a:pPr>
                <a:endParaRPr lang="en-US" altLang="en-US" sz="1400" dirty="0"/>
              </a:p>
              <a:p>
                <a:pPr marL="0" lvl="0" indent="0" eaLnBrk="0" fontAlgn="base" hangingPunct="0">
                  <a:lnSpc>
                    <a:spcPct val="100000"/>
                  </a:lnSpc>
                  <a:spcBef>
                    <a:spcPct val="0"/>
                  </a:spcBef>
                  <a:spcAft>
                    <a:spcPct val="0"/>
                  </a:spcAft>
                  <a:buClrTx/>
                  <a:buNone/>
                </a:pPr>
                <a:r>
                  <a:rPr lang="en-US" altLang="en-US" sz="1400" dirty="0"/>
                  <a:t>This loop iterates </a:t>
                </a:r>
                <a14:m>
                  <m:oMath xmlns:m="http://schemas.openxmlformats.org/officeDocument/2006/math">
                    <m:r>
                      <a:rPr lang="en-US" altLang="en-US" sz="1400" i="1" dirty="0" smtClean="0">
                        <a:latin typeface="Cambria Math" panose="02040503050406030204" pitchFamily="18" charset="0"/>
                      </a:rPr>
                      <m:t>𝑖</m:t>
                    </m:r>
                  </m:oMath>
                </a14:m>
                <a:r>
                  <a:rPr lang="en-US" altLang="en-US" sz="1400" dirty="0"/>
                  <a:t> from 1 to 5, displaying each value of </a:t>
                </a:r>
                <a14:m>
                  <m:oMath xmlns:m="http://schemas.openxmlformats.org/officeDocument/2006/math">
                    <m:r>
                      <a:rPr lang="en-US" altLang="en-US" sz="1400" i="1" dirty="0" smtClean="0">
                        <a:latin typeface="Cambria Math" panose="02040503050406030204" pitchFamily="18" charset="0"/>
                      </a:rPr>
                      <m:t>𝑖</m:t>
                    </m:r>
                  </m:oMath>
                </a14:m>
                <a:r>
                  <a:rPr lang="en-US" altLang="en-US" sz="1400" dirty="0"/>
                  <a:t>.</a:t>
                </a:r>
              </a:p>
              <a:p>
                <a:pPr marL="0" lvl="0" indent="0" eaLnBrk="0" fontAlgn="base" hangingPunct="0">
                  <a:lnSpc>
                    <a:spcPct val="100000"/>
                  </a:lnSpc>
                  <a:spcBef>
                    <a:spcPct val="0"/>
                  </a:spcBef>
                  <a:spcAft>
                    <a:spcPct val="0"/>
                  </a:spcAft>
                  <a:buClrTx/>
                  <a:buNone/>
                </a:pPr>
                <a:endParaRPr lang="en-US" altLang="en-US" sz="500" dirty="0"/>
              </a:p>
              <a:p>
                <a:pPr marL="0" indent="0" eaLnBrk="0" fontAlgn="base" hangingPunct="0">
                  <a:lnSpc>
                    <a:spcPct val="100000"/>
                  </a:lnSpc>
                  <a:spcBef>
                    <a:spcPct val="0"/>
                  </a:spcBef>
                  <a:spcAft>
                    <a:spcPct val="0"/>
                  </a:spcAft>
                  <a:buClrTx/>
                  <a:buNone/>
                </a:pPr>
                <a:r>
                  <a:rPr lang="en-US" altLang="en-US" sz="1400" i="1" dirty="0">
                    <a:latin typeface="Californian FB" panose="0207040306080B030204" pitchFamily="18" charset="0"/>
                  </a:rPr>
                  <a:t>Example with Loop Over Arrays:</a:t>
                </a:r>
              </a:p>
              <a:p>
                <a:pPr marL="1920240" lvl="5" indent="0" eaLnBrk="0" fontAlgn="base" hangingPunct="0">
                  <a:lnSpc>
                    <a:spcPct val="100000"/>
                  </a:lnSpc>
                  <a:spcBef>
                    <a:spcPct val="0"/>
                  </a:spcBef>
                  <a:spcAft>
                    <a:spcPct val="0"/>
                  </a:spcAft>
                  <a:buNone/>
                </a:pPr>
                <a14:m>
                  <m:oMathPara xmlns:m="http://schemas.openxmlformats.org/officeDocument/2006/math">
                    <m:oMathParaPr>
                      <m:jc m:val="left"/>
                    </m:oMathParaPr>
                    <m:oMath xmlns:m="http://schemas.openxmlformats.org/officeDocument/2006/math">
                      <m:r>
                        <m:rPr>
                          <m:sty m:val="p"/>
                        </m:rPr>
                        <a:rPr lang="en-IN" altLang="en-US" sz="1400" b="0" i="0" dirty="0" smtClean="0">
                          <a:latin typeface="Cambria Math" panose="02040503050406030204" pitchFamily="18" charset="0"/>
                        </a:rPr>
                        <m:t>A</m:t>
                      </m:r>
                      <m:r>
                        <a:rPr lang="en-IN" altLang="en-US" sz="1400" b="0" i="0" dirty="0" smtClean="0">
                          <a:latin typeface="Cambria Math" panose="02040503050406030204" pitchFamily="18" charset="0"/>
                        </a:rPr>
                        <m:t>=</m:t>
                      </m:r>
                      <m:d>
                        <m:dPr>
                          <m:begChr m:val="["/>
                          <m:endChr m:val="]"/>
                          <m:ctrlPr>
                            <a:rPr lang="en-IN" altLang="en-US" sz="1400" b="0" i="0" dirty="0" smtClean="0">
                              <a:latin typeface="Cambria Math" panose="02040503050406030204" pitchFamily="18" charset="0"/>
                            </a:rPr>
                          </m:ctrlPr>
                        </m:dPr>
                        <m:e>
                          <m:r>
                            <a:rPr lang="en-IN" altLang="en-US" sz="1400" b="0" i="0" dirty="0" smtClean="0">
                              <a:latin typeface="Cambria Math" panose="02040503050406030204" pitchFamily="18" charset="0"/>
                            </a:rPr>
                            <m:t>1,2,3,4,5</m:t>
                          </m:r>
                        </m:e>
                      </m:d>
                      <m:r>
                        <a:rPr lang="en-IN" altLang="en-US" sz="1400" b="0" i="0" dirty="0" smtClean="0">
                          <a:latin typeface="Cambria Math" panose="02040503050406030204" pitchFamily="18" charset="0"/>
                        </a:rPr>
                        <m:t>;</m:t>
                      </m:r>
                    </m:oMath>
                  </m:oMathPara>
                </a14:m>
                <a:endParaRPr lang="en-IN" altLang="en-US" sz="1400" b="0" i="0" dirty="0">
                  <a:latin typeface="Cambria Math" panose="02040503050406030204" pitchFamily="18" charset="0"/>
                </a:endParaRPr>
              </a:p>
              <a:p>
                <a:pPr marL="1920240" lvl="5" indent="0" eaLnBrk="0" fontAlgn="base" hangingPunct="0">
                  <a:lnSpc>
                    <a:spcPct val="100000"/>
                  </a:lnSpc>
                  <a:spcBef>
                    <a:spcPct val="0"/>
                  </a:spcBef>
                  <a:spcAft>
                    <a:spcPct val="0"/>
                  </a:spcAft>
                  <a:buNone/>
                </a:pPr>
                <a14:m>
                  <m:oMathPara xmlns:m="http://schemas.openxmlformats.org/officeDocument/2006/math">
                    <m:oMathParaPr>
                      <m:jc m:val="left"/>
                    </m:oMathParaPr>
                    <m:oMath xmlns:m="http://schemas.openxmlformats.org/officeDocument/2006/math">
                      <m:r>
                        <m:rPr>
                          <m:sty m:val="p"/>
                        </m:rPr>
                        <a:rPr lang="en-US" altLang="en-US" sz="1400" i="0" dirty="0" smtClean="0">
                          <a:latin typeface="Cambria Math" panose="02040503050406030204" pitchFamily="18" charset="0"/>
                        </a:rPr>
                        <m:t>for</m:t>
                      </m:r>
                      <m:r>
                        <a:rPr lang="en-US" altLang="en-US" sz="1400" i="0" dirty="0" smtClean="0">
                          <a:latin typeface="Cambria Math" panose="02040503050406030204" pitchFamily="18" charset="0"/>
                        </a:rPr>
                        <m:t> </m:t>
                      </m:r>
                      <m:r>
                        <m:rPr>
                          <m:sty m:val="p"/>
                        </m:rPr>
                        <a:rPr lang="en-IN" altLang="en-US" sz="1400" b="0" i="0" dirty="0" smtClean="0">
                          <a:latin typeface="Cambria Math" panose="02040503050406030204" pitchFamily="18" charset="0"/>
                        </a:rPr>
                        <m:t>element</m:t>
                      </m:r>
                      <m:r>
                        <a:rPr lang="en-US" altLang="en-US" sz="1400" i="0" dirty="0" smtClean="0">
                          <a:latin typeface="Cambria Math" panose="02040503050406030204" pitchFamily="18" charset="0"/>
                        </a:rPr>
                        <m:t> =</m:t>
                      </m:r>
                      <m:r>
                        <m:rPr>
                          <m:sty m:val="p"/>
                        </m:rPr>
                        <a:rPr lang="en-IN" altLang="en-US" sz="1400" b="0" i="0" dirty="0" smtClean="0">
                          <a:latin typeface="Cambria Math" panose="02040503050406030204" pitchFamily="18" charset="0"/>
                        </a:rPr>
                        <m:t>A</m:t>
                      </m:r>
                    </m:oMath>
                  </m:oMathPara>
                </a14:m>
                <a:endParaRPr lang="en-US" altLang="en-US" sz="1400" dirty="0"/>
              </a:p>
              <a:p>
                <a:pPr marL="2377440" lvl="6" indent="0" eaLnBrk="0" fontAlgn="base" hangingPunct="0">
                  <a:lnSpc>
                    <a:spcPct val="100000"/>
                  </a:lnSpc>
                  <a:spcBef>
                    <a:spcPct val="0"/>
                  </a:spcBef>
                  <a:spcAft>
                    <a:spcPct val="0"/>
                  </a:spcAft>
                  <a:buNone/>
                </a:pPr>
                <a14:m>
                  <m:oMathPara xmlns:m="http://schemas.openxmlformats.org/officeDocument/2006/math">
                    <m:oMathParaPr>
                      <m:jc m:val="left"/>
                    </m:oMathParaPr>
                    <m:oMath xmlns:m="http://schemas.openxmlformats.org/officeDocument/2006/math">
                      <m:r>
                        <m:rPr>
                          <m:sty m:val="p"/>
                        </m:rPr>
                        <a:rPr lang="en-US" altLang="en-US" sz="1400" dirty="0">
                          <a:latin typeface="Cambria Math" panose="02040503050406030204" pitchFamily="18" charset="0"/>
                        </a:rPr>
                        <m:t>d</m:t>
                      </m:r>
                      <m:r>
                        <m:rPr>
                          <m:sty m:val="p"/>
                        </m:rPr>
                        <a:rPr lang="en-IN" altLang="en-US" sz="1400" b="0" i="0" dirty="0" smtClean="0">
                          <a:latin typeface="Cambria Math" panose="02040503050406030204" pitchFamily="18" charset="0"/>
                        </a:rPr>
                        <m:t>isp</m:t>
                      </m:r>
                      <m:d>
                        <m:dPr>
                          <m:ctrlPr>
                            <a:rPr lang="en-IN" altLang="en-US" sz="1400" b="0" i="1" dirty="0" smtClean="0">
                              <a:latin typeface="Cambria Math" panose="02040503050406030204" pitchFamily="18" charset="0"/>
                            </a:rPr>
                          </m:ctrlPr>
                        </m:dPr>
                        <m:e>
                          <m:r>
                            <m:rPr>
                              <m:sty m:val="p"/>
                            </m:rPr>
                            <a:rPr lang="en-IN" altLang="en-US" sz="1400" b="0" i="0" dirty="0" smtClean="0">
                              <a:latin typeface="Cambria Math" panose="02040503050406030204" pitchFamily="18" charset="0"/>
                            </a:rPr>
                            <m:t>element</m:t>
                          </m:r>
                        </m:e>
                      </m:d>
                      <m:r>
                        <a:rPr lang="en-IN" altLang="en-US" sz="1400" b="0" i="0" dirty="0" smtClean="0">
                          <a:latin typeface="Cambria Math" panose="02040503050406030204" pitchFamily="18" charset="0"/>
                        </a:rPr>
                        <m:t>;</m:t>
                      </m:r>
                      <m:r>
                        <a:rPr lang="en-US" altLang="en-US" sz="1400" i="0" dirty="0">
                          <a:latin typeface="Cambria Math" panose="02040503050406030204" pitchFamily="18" charset="0"/>
                        </a:rPr>
                        <m:t> </m:t>
                      </m:r>
                    </m:oMath>
                  </m:oMathPara>
                </a14:m>
                <a:endParaRPr lang="en-US" altLang="en-US" sz="1400" dirty="0"/>
              </a:p>
              <a:p>
                <a:pPr marL="1920240" lvl="5" indent="0" eaLnBrk="0" fontAlgn="base" hangingPunct="0">
                  <a:lnSpc>
                    <a:spcPct val="100000"/>
                  </a:lnSpc>
                  <a:spcBef>
                    <a:spcPct val="0"/>
                  </a:spcBef>
                  <a:spcAft>
                    <a:spcPct val="0"/>
                  </a:spcAft>
                  <a:buNone/>
                </a:pPr>
                <a14:m>
                  <m:oMath xmlns:m="http://schemas.openxmlformats.org/officeDocument/2006/math">
                    <m:r>
                      <m:rPr>
                        <m:sty m:val="p"/>
                      </m:rPr>
                      <a:rPr lang="en-US" altLang="en-US" sz="1400" i="0" dirty="0" smtClean="0">
                        <a:latin typeface="Cambria Math" panose="02040503050406030204" pitchFamily="18" charset="0"/>
                      </a:rPr>
                      <m:t>end</m:t>
                    </m:r>
                  </m:oMath>
                </a14:m>
                <a:r>
                  <a:rPr lang="en-US" altLang="en-US" sz="1400" dirty="0"/>
                  <a:t> </a:t>
                </a:r>
              </a:p>
              <a:p>
                <a:pPr marL="0" lvl="0" indent="0" eaLnBrk="0" fontAlgn="base" hangingPunct="0">
                  <a:lnSpc>
                    <a:spcPct val="100000"/>
                  </a:lnSpc>
                  <a:spcBef>
                    <a:spcPct val="0"/>
                  </a:spcBef>
                  <a:spcAft>
                    <a:spcPct val="0"/>
                  </a:spcAft>
                  <a:buClrTx/>
                  <a:buNone/>
                </a:pPr>
                <a:r>
                  <a:rPr lang="en-US" altLang="en-US" sz="1400" dirty="0"/>
                  <a:t>This loop iterates over each element in the array A, assigning the current element to the variable element in each iteration.</a:t>
                </a:r>
              </a:p>
              <a:p>
                <a:pPr marL="0" lvl="0" indent="0" eaLnBrk="0" fontAlgn="base" hangingPunct="0">
                  <a:lnSpc>
                    <a:spcPct val="100000"/>
                  </a:lnSpc>
                  <a:spcBef>
                    <a:spcPct val="0"/>
                  </a:spcBef>
                  <a:spcAft>
                    <a:spcPct val="0"/>
                  </a:spcAft>
                  <a:buClrTx/>
                  <a:buNone/>
                </a:pPr>
                <a:endParaRPr lang="en-US" altLang="en-US" sz="500" dirty="0"/>
              </a:p>
              <a:p>
                <a:pPr marL="0" lvl="0" indent="0" eaLnBrk="0" fontAlgn="base" hangingPunct="0">
                  <a:lnSpc>
                    <a:spcPct val="100000"/>
                  </a:lnSpc>
                  <a:spcBef>
                    <a:spcPct val="0"/>
                  </a:spcBef>
                  <a:spcAft>
                    <a:spcPct val="0"/>
                  </a:spcAft>
                  <a:buClrTx/>
                  <a:buNone/>
                </a:pPr>
                <a:r>
                  <a:rPr lang="en-US" altLang="en-US" sz="1400" dirty="0">
                    <a:latin typeface="Amasis MT Pro Medium" panose="02040604050005020304" pitchFamily="18" charset="0"/>
                  </a:rPr>
                  <a:t>Nested Loops. </a:t>
                </a:r>
                <a:r>
                  <a:rPr lang="en-US" altLang="en-US" sz="1400" dirty="0"/>
                  <a:t>Loops can be nested within each other to create complex iteration patterns.</a:t>
                </a:r>
              </a:p>
              <a:p>
                <a:pPr marL="0" lvl="0" indent="0" eaLnBrk="0" fontAlgn="base" hangingPunct="0">
                  <a:lnSpc>
                    <a:spcPct val="100000"/>
                  </a:lnSpc>
                  <a:spcBef>
                    <a:spcPct val="0"/>
                  </a:spcBef>
                  <a:spcAft>
                    <a:spcPct val="0"/>
                  </a:spcAft>
                  <a:buClrTx/>
                  <a:buNone/>
                </a:pPr>
                <a:endParaRPr lang="en-US" altLang="en-US" sz="500" dirty="0"/>
              </a:p>
              <a:p>
                <a:pPr marL="0" lvl="0" indent="0" eaLnBrk="0" fontAlgn="base" hangingPunct="0">
                  <a:lnSpc>
                    <a:spcPct val="100000"/>
                  </a:lnSpc>
                  <a:spcBef>
                    <a:spcPct val="0"/>
                  </a:spcBef>
                  <a:spcAft>
                    <a:spcPct val="0"/>
                  </a:spcAft>
                  <a:buClrTx/>
                  <a:buNone/>
                </a:pPr>
                <a:r>
                  <a:rPr lang="en-US" altLang="en-US" sz="1400" dirty="0">
                    <a:latin typeface="Amasis MT Pro Medium" panose="02040604050005020304" pitchFamily="18" charset="0"/>
                  </a:rPr>
                  <a:t>Loop Control Statements.</a:t>
                </a:r>
                <a:r>
                  <a:rPr lang="en-US" altLang="en-US" sz="1400" dirty="0"/>
                  <a:t> MATLAB provides loop control statements such as break and continue to control the flow of execution within loops.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latin typeface="Abadi Extra Light" panose="020B0204020104020204" pitchFamily="34" charset="0"/>
                </a:endParaRPr>
              </a:p>
              <a:p>
                <a:pPr eaLnBrk="0" fontAlgn="base" hangingPunct="0">
                  <a:lnSpc>
                    <a:spcPct val="100000"/>
                  </a:lnSpc>
                  <a:spcBef>
                    <a:spcPct val="0"/>
                  </a:spcBef>
                  <a:spcAft>
                    <a:spcPct val="0"/>
                  </a:spcAft>
                  <a:buClr>
                    <a:srgbClr val="56A97F"/>
                  </a:buClr>
                </a:pPr>
                <a:endParaRPr lang="en-US" altLang="en-US" sz="1400" dirty="0">
                  <a:latin typeface="Abadi Extra Light" panose="020B0204020104020204" pitchFamily="34" charset="0"/>
                </a:endParaRPr>
              </a:p>
              <a:p>
                <a:pPr eaLnBrk="0" fontAlgn="base" hangingPunct="0">
                  <a:lnSpc>
                    <a:spcPct val="100000"/>
                  </a:lnSpc>
                  <a:spcBef>
                    <a:spcPct val="0"/>
                  </a:spcBef>
                  <a:spcAft>
                    <a:spcPct val="0"/>
                  </a:spcAft>
                  <a:buClr>
                    <a:srgbClr val="56A97F"/>
                  </a:buClr>
                </a:pPr>
                <a:endParaRPr lang="en-US" altLang="en-US" sz="1400" dirty="0">
                  <a:latin typeface="Abadi Extra Light" panose="020B0204020104020204" pitchFamily="34" charset="0"/>
                </a:endParaRPr>
              </a:p>
            </p:txBody>
          </p:sp>
        </mc:Choice>
        <mc:Fallback>
          <p:sp>
            <p:nvSpPr>
              <p:cNvPr id="3" name="Rectangle 1">
                <a:extLst>
                  <a:ext uri="{FF2B5EF4-FFF2-40B4-BE49-F238E27FC236}">
                    <a16:creationId xmlns:a16="http://schemas.microsoft.com/office/drawing/2014/main" id="{3F7F20E4-0D49-1BE0-80EC-8D4F151071CE}"/>
                  </a:ext>
                </a:extLst>
              </p:cNvPr>
              <p:cNvSpPr>
                <a:spLocks noGrp="1" noRot="1" noChangeAspect="1" noMove="1" noResize="1" noEditPoints="1" noAdjustHandles="1" noChangeArrowheads="1" noChangeShapeType="1" noTextEdit="1"/>
              </p:cNvSpPr>
              <p:nvPr>
                <p:ph idx="1"/>
              </p:nvPr>
            </p:nvSpPr>
            <p:spPr bwMode="auto">
              <a:xfrm>
                <a:off x="972368" y="1151515"/>
                <a:ext cx="10247263" cy="6386879"/>
              </a:xfrm>
              <a:prstGeom prst="rect">
                <a:avLst/>
              </a:prstGeom>
              <a:blipFill>
                <a:blip r:embed="rId5"/>
                <a:stretch>
                  <a:fillRect l="-1071"/>
                </a:stretch>
              </a:blipFill>
              <a:ln>
                <a:noFill/>
              </a:ln>
              <a:effectLst/>
            </p:spPr>
            <p:txBody>
              <a:bodyPr/>
              <a:lstStyle/>
              <a:p>
                <a:r>
                  <a:rPr lang="en-IN">
                    <a:noFill/>
                  </a:rPr>
                  <a:t> </a:t>
                </a:r>
              </a:p>
            </p:txBody>
          </p:sp>
        </mc:Fallback>
      </mc:AlternateContent>
    </p:spTree>
    <p:extLst>
      <p:ext uri="{BB962C8B-B14F-4D97-AF65-F5344CB8AC3E}">
        <p14:creationId xmlns:p14="http://schemas.microsoft.com/office/powerpoint/2010/main" val="980009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5C8A5F-C2F0-3A56-649E-4A67CFDE432A}"/>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Lst>
          </a:blip>
          <a:stretch>
            <a:fillRect/>
          </a:stretch>
        </p:blipFill>
        <p:spPr>
          <a:xfrm>
            <a:off x="998242" y="1038289"/>
            <a:ext cx="5511740" cy="3789322"/>
          </a:xfrm>
          <a:prstGeom prst="rect">
            <a:avLst/>
          </a:prstGeom>
          <a:ln>
            <a:noFill/>
          </a:ln>
          <a:effectLst>
            <a:outerShdw blurRad="190500" algn="tl" rotWithShape="0">
              <a:srgbClr val="000000">
                <a:alpha val="70000"/>
              </a:srgbClr>
            </a:outerShdw>
          </a:effectLst>
        </p:spPr>
      </p:pic>
      <mc:AlternateContent xmlns:mc="http://schemas.openxmlformats.org/markup-compatibility/2006">
        <mc:Choice xmlns:a14="http://schemas.microsoft.com/office/drawing/2010/main" Requires="a14">
          <p:sp>
            <p:nvSpPr>
              <p:cNvPr id="4" name="Rectangle 1">
                <a:extLst>
                  <a:ext uri="{FF2B5EF4-FFF2-40B4-BE49-F238E27FC236}">
                    <a16:creationId xmlns:a16="http://schemas.microsoft.com/office/drawing/2014/main" id="{AFC57501-664F-408C-D473-3E6C35B37FEE}"/>
                  </a:ext>
                </a:extLst>
              </p:cNvPr>
              <p:cNvSpPr>
                <a:spLocks noChangeArrowheads="1"/>
              </p:cNvSpPr>
              <p:nvPr/>
            </p:nvSpPr>
            <p:spPr bwMode="auto">
              <a:xfrm>
                <a:off x="1041832" y="4786667"/>
                <a:ext cx="10165626" cy="2124173"/>
              </a:xfrm>
              <a:prstGeom prst="rect">
                <a:avLst/>
              </a:prstGeom>
              <a:noFill/>
              <a:ln>
                <a:noFill/>
              </a:ln>
              <a:effectLst/>
            </p:spPr>
            <p:txBody>
              <a:bodyPr vert="horz" wrap="square" lIns="0" tIns="198375" rIns="0" bIns="198375"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
                    <a:srgbClr val="56A97F"/>
                  </a:buClr>
                  <a:buSzTx/>
                  <a:buFont typeface="Abadi Extra Light" panose="020B0204020104020204" pitchFamily="34" charset="0"/>
                  <a:buChar char="+"/>
                  <a:tabLst/>
                </a:pPr>
                <a:r>
                  <a:rPr lang="en-US" altLang="en-US" sz="1600" dirty="0">
                    <a:latin typeface="Abadi Extra Light" panose="020B0204020104020204" pitchFamily="34" charset="0"/>
                  </a:rPr>
                  <a:t>We iterate from 1 to 10 using a </a:t>
                </a:r>
                <a14:m>
                  <m:oMath xmlns:m="http://schemas.openxmlformats.org/officeDocument/2006/math">
                    <m:r>
                      <m:rPr>
                        <m:sty m:val="p"/>
                      </m:rPr>
                      <a:rPr lang="en-US" altLang="en-US" sz="1600" i="0" dirty="0" smtClean="0">
                        <a:latin typeface="Cambria Math" panose="02040503050406030204" pitchFamily="18" charset="0"/>
                      </a:rPr>
                      <m:t>for</m:t>
                    </m:r>
                  </m:oMath>
                </a14:m>
                <a:r>
                  <a:rPr lang="en-US" altLang="en-US" sz="1600" dirty="0">
                    <a:latin typeface="Abadi Extra Light" panose="020B0204020104020204" pitchFamily="34" charset="0"/>
                  </a:rPr>
                  <a:t> loop.</a:t>
                </a:r>
              </a:p>
              <a:p>
                <a:pPr marL="285750" marR="0" lvl="0" indent="-285750" algn="l" defTabSz="914400" rtl="0" eaLnBrk="0" fontAlgn="base" latinLnBrk="0" hangingPunct="0">
                  <a:lnSpc>
                    <a:spcPct val="100000"/>
                  </a:lnSpc>
                  <a:spcBef>
                    <a:spcPct val="0"/>
                  </a:spcBef>
                  <a:spcAft>
                    <a:spcPct val="0"/>
                  </a:spcAft>
                  <a:buClr>
                    <a:srgbClr val="56A97F"/>
                  </a:buClr>
                  <a:buSzTx/>
                  <a:buFont typeface="Abadi Extra Light" panose="020B0204020104020204" pitchFamily="34" charset="0"/>
                  <a:buChar char="+"/>
                  <a:tabLst/>
                </a:pPr>
                <a:r>
                  <a:rPr lang="en-US" altLang="en-US" sz="1600" dirty="0">
                    <a:latin typeface="Abadi Extra Light" panose="020B0204020104020204" pitchFamily="34" charset="0"/>
                  </a:rPr>
                  <a:t>Within the loop, we check if the current value of </a:t>
                </a:r>
                <a14:m>
                  <m:oMath xmlns:m="http://schemas.openxmlformats.org/officeDocument/2006/math">
                    <m:r>
                      <a:rPr lang="en-US" altLang="en-US" sz="1600" i="1" dirty="0" smtClean="0">
                        <a:latin typeface="Cambria Math" panose="02040503050406030204" pitchFamily="18" charset="0"/>
                      </a:rPr>
                      <m:t>𝑖</m:t>
                    </m:r>
                  </m:oMath>
                </a14:m>
                <a:r>
                  <a:rPr lang="en-US" altLang="en-US" sz="1600" dirty="0">
                    <a:latin typeface="Abadi Extra Light" panose="020B0204020104020204" pitchFamily="34" charset="0"/>
                  </a:rPr>
                  <a:t> is even using the rem function.</a:t>
                </a:r>
              </a:p>
              <a:p>
                <a:pPr marL="285750" marR="0" lvl="0" indent="-285750" algn="l" defTabSz="914400" rtl="0" eaLnBrk="0" fontAlgn="base" latinLnBrk="0" hangingPunct="0">
                  <a:lnSpc>
                    <a:spcPct val="100000"/>
                  </a:lnSpc>
                  <a:spcBef>
                    <a:spcPct val="0"/>
                  </a:spcBef>
                  <a:spcAft>
                    <a:spcPct val="0"/>
                  </a:spcAft>
                  <a:buClr>
                    <a:srgbClr val="56A97F"/>
                  </a:buClr>
                  <a:buSzTx/>
                  <a:buFont typeface="Abadi Extra Light" panose="020B0204020104020204" pitchFamily="34" charset="0"/>
                  <a:buChar char="+"/>
                  <a:tabLst/>
                </a:pPr>
                <a:r>
                  <a:rPr lang="en-US" altLang="en-US" sz="1600" dirty="0">
                    <a:latin typeface="Abadi Extra Light" panose="020B0204020104020204" pitchFamily="34" charset="0"/>
                  </a:rPr>
                  <a:t>If </a:t>
                </a:r>
                <a14:m>
                  <m:oMath xmlns:m="http://schemas.openxmlformats.org/officeDocument/2006/math">
                    <m:r>
                      <a:rPr lang="en-US" altLang="en-US" sz="1600" i="1" dirty="0" smtClean="0">
                        <a:latin typeface="Cambria Math" panose="02040503050406030204" pitchFamily="18" charset="0"/>
                      </a:rPr>
                      <m:t>𝑖</m:t>
                    </m:r>
                  </m:oMath>
                </a14:m>
                <a:r>
                  <a:rPr lang="en-US" altLang="en-US" sz="1600" dirty="0">
                    <a:latin typeface="Abadi Extra Light" panose="020B0204020104020204" pitchFamily="34" charset="0"/>
                  </a:rPr>
                  <a:t> is even, we display it as an even number.</a:t>
                </a:r>
              </a:p>
              <a:p>
                <a:pPr marL="285750" marR="0" lvl="0" indent="-285750" algn="l" defTabSz="914400" rtl="0" eaLnBrk="0" fontAlgn="base" latinLnBrk="0" hangingPunct="0">
                  <a:lnSpc>
                    <a:spcPct val="100000"/>
                  </a:lnSpc>
                  <a:spcBef>
                    <a:spcPct val="0"/>
                  </a:spcBef>
                  <a:spcAft>
                    <a:spcPct val="0"/>
                  </a:spcAft>
                  <a:buClr>
                    <a:srgbClr val="56A97F"/>
                  </a:buClr>
                  <a:buSzTx/>
                  <a:buFont typeface="Abadi Extra Light" panose="020B0204020104020204" pitchFamily="34" charset="0"/>
                  <a:buChar char="+"/>
                  <a:tabLst/>
                </a:pPr>
                <a:r>
                  <a:rPr lang="en-US" altLang="en-US" sz="1600" dirty="0">
                    <a:latin typeface="Abadi Extra Light" panose="020B0204020104020204" pitchFamily="34" charset="0"/>
                  </a:rPr>
                  <a:t>If </a:t>
                </a:r>
                <a14:m>
                  <m:oMath xmlns:m="http://schemas.openxmlformats.org/officeDocument/2006/math">
                    <m:r>
                      <a:rPr lang="en-US" altLang="en-US" sz="1600" i="1" dirty="0" smtClean="0">
                        <a:latin typeface="Cambria Math" panose="02040503050406030204" pitchFamily="18" charset="0"/>
                      </a:rPr>
                      <m:t>𝑖</m:t>
                    </m:r>
                  </m:oMath>
                </a14:m>
                <a:r>
                  <a:rPr lang="en-US" altLang="en-US" sz="1600" dirty="0">
                    <a:latin typeface="Abadi Extra Light" panose="020B0204020104020204" pitchFamily="34" charset="0"/>
                  </a:rPr>
                  <a:t> is odd, we use the continue statement to skip the remaining code in the loop and move to the next iteration.</a:t>
                </a:r>
              </a:p>
              <a:p>
                <a:pPr marL="285750" marR="0" lvl="0" indent="-285750" algn="l" defTabSz="914400" rtl="0" eaLnBrk="0" fontAlgn="base" latinLnBrk="0" hangingPunct="0">
                  <a:lnSpc>
                    <a:spcPct val="100000"/>
                  </a:lnSpc>
                  <a:spcBef>
                    <a:spcPct val="0"/>
                  </a:spcBef>
                  <a:spcAft>
                    <a:spcPct val="0"/>
                  </a:spcAft>
                  <a:buClr>
                    <a:srgbClr val="56A97F"/>
                  </a:buClr>
                  <a:buSzTx/>
                  <a:buFont typeface="Abadi Extra Light" panose="020B0204020104020204" pitchFamily="34" charset="0"/>
                  <a:buChar char="+"/>
                  <a:tabLst/>
                </a:pPr>
                <a:r>
                  <a:rPr lang="en-US" altLang="en-US" sz="1600" dirty="0">
                    <a:latin typeface="Abadi Extra Light" panose="020B0204020104020204" pitchFamily="34" charset="0"/>
                  </a:rPr>
                  <a:t>Additionally, we check if the value of </a:t>
                </a:r>
                <a14:m>
                  <m:oMath xmlns:m="http://schemas.openxmlformats.org/officeDocument/2006/math">
                    <m:r>
                      <a:rPr lang="en-US" altLang="en-US" sz="1600" i="1" dirty="0" smtClean="0">
                        <a:latin typeface="Cambria Math" panose="02040503050406030204" pitchFamily="18" charset="0"/>
                      </a:rPr>
                      <m:t>𝑖</m:t>
                    </m:r>
                  </m:oMath>
                </a14:m>
                <a:r>
                  <a:rPr lang="en-US" altLang="en-US" sz="1600" dirty="0">
                    <a:latin typeface="Abadi Extra Light" panose="020B0204020104020204" pitchFamily="34" charset="0"/>
                  </a:rPr>
                  <a:t> exceeds 6. If it does, we use the break statement to exit the loop prematurely.</a:t>
                </a:r>
              </a:p>
              <a:p>
                <a:pPr marL="285750" marR="0" lvl="0" indent="-285750" algn="l" defTabSz="914400" rtl="0" eaLnBrk="0" fontAlgn="base" latinLnBrk="0" hangingPunct="0">
                  <a:lnSpc>
                    <a:spcPct val="100000"/>
                  </a:lnSpc>
                  <a:spcBef>
                    <a:spcPct val="0"/>
                  </a:spcBef>
                  <a:spcAft>
                    <a:spcPct val="0"/>
                  </a:spcAft>
                  <a:buClr>
                    <a:srgbClr val="56A97F"/>
                  </a:buClr>
                  <a:buSzTx/>
                  <a:buFont typeface="Abadi Extra Light" panose="020B0204020104020204" pitchFamily="34" charset="0"/>
                  <a:buChar char="+"/>
                  <a:tabLst/>
                </a:pPr>
                <a:r>
                  <a:rPr lang="en-US" altLang="en-US" sz="1600" dirty="0">
                    <a:latin typeface="Abadi Extra Light" panose="020B0204020104020204" pitchFamily="34" charset="0"/>
                  </a:rPr>
                  <a:t>This example demonstrates how break and continue statements can be used to control the flow of execution within loops based on specific conditions.</a:t>
                </a:r>
              </a:p>
            </p:txBody>
          </p:sp>
        </mc:Choice>
        <mc:Fallback>
          <p:sp>
            <p:nvSpPr>
              <p:cNvPr id="4" name="Rectangle 1">
                <a:extLst>
                  <a:ext uri="{FF2B5EF4-FFF2-40B4-BE49-F238E27FC236}">
                    <a16:creationId xmlns:a16="http://schemas.microsoft.com/office/drawing/2014/main" id="{AFC57501-664F-408C-D473-3E6C35B37FEE}"/>
                  </a:ext>
                </a:extLst>
              </p:cNvPr>
              <p:cNvSpPr>
                <a:spLocks noRot="1" noChangeAspect="1" noMove="1" noResize="1" noEditPoints="1" noAdjustHandles="1" noChangeArrowheads="1" noChangeShapeType="1" noTextEdit="1"/>
              </p:cNvSpPr>
              <p:nvPr/>
            </p:nvSpPr>
            <p:spPr bwMode="auto">
              <a:xfrm>
                <a:off x="1041832" y="4786667"/>
                <a:ext cx="10165626" cy="2124173"/>
              </a:xfrm>
              <a:prstGeom prst="rect">
                <a:avLst/>
              </a:prstGeom>
              <a:blipFill>
                <a:blip r:embed="rId4"/>
                <a:stretch>
                  <a:fillRect l="-1200"/>
                </a:stretch>
              </a:blipFill>
              <a:ln>
                <a:noFill/>
              </a:ln>
              <a:effectLst/>
            </p:spPr>
            <p:txBody>
              <a:bodyPr/>
              <a:lstStyle/>
              <a:p>
                <a:r>
                  <a:rPr lang="en-IN">
                    <a:noFill/>
                  </a:rPr>
                  <a:t> </a:t>
                </a:r>
              </a:p>
            </p:txBody>
          </p:sp>
        </mc:Fallback>
      </mc:AlternateContent>
      <p:pic>
        <p:nvPicPr>
          <p:cNvPr id="6" name="Picture 5">
            <a:extLst>
              <a:ext uri="{FF2B5EF4-FFF2-40B4-BE49-F238E27FC236}">
                <a16:creationId xmlns:a16="http://schemas.microsoft.com/office/drawing/2014/main" id="{3E6BED61-F42C-D655-478E-5B2D2BE52500}"/>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6867471" y="2493354"/>
            <a:ext cx="4051004" cy="1505440"/>
          </a:xfrm>
          <a:prstGeom prst="rect">
            <a:avLst/>
          </a:prstGeom>
        </p:spPr>
      </p:pic>
      <p:sp>
        <p:nvSpPr>
          <p:cNvPr id="8" name="TextBox 7">
            <a:extLst>
              <a:ext uri="{FF2B5EF4-FFF2-40B4-BE49-F238E27FC236}">
                <a16:creationId xmlns:a16="http://schemas.microsoft.com/office/drawing/2014/main" id="{56277588-DF93-1D38-13DF-C84CD1EFBE8E}"/>
              </a:ext>
            </a:extLst>
          </p:cNvPr>
          <p:cNvSpPr txBox="1"/>
          <p:nvPr/>
        </p:nvSpPr>
        <p:spPr>
          <a:xfrm>
            <a:off x="6812879" y="2092176"/>
            <a:ext cx="6093724" cy="369332"/>
          </a:xfrm>
          <a:prstGeom prst="rect">
            <a:avLst/>
          </a:prstGeom>
          <a:noFill/>
        </p:spPr>
        <p:txBody>
          <a:bodyPr wrap="square">
            <a:spAutoFit/>
          </a:bodyPr>
          <a:lstStyle/>
          <a:p>
            <a:r>
              <a:rPr lang="en-US" dirty="0">
                <a:solidFill>
                  <a:srgbClr val="3A6B9A"/>
                </a:solidFill>
                <a:latin typeface="Abadi Extra Light" panose="020B0204020104020204" pitchFamily="34" charset="0"/>
              </a:rPr>
              <a:t>Output:</a:t>
            </a:r>
            <a:endParaRPr lang="en-IN" dirty="0">
              <a:solidFill>
                <a:srgbClr val="3A6B9A"/>
              </a:solidFill>
            </a:endParaRPr>
          </a:p>
        </p:txBody>
      </p:sp>
      <p:sp>
        <p:nvSpPr>
          <p:cNvPr id="9" name="Rectangle 8">
            <a:extLst>
              <a:ext uri="{FF2B5EF4-FFF2-40B4-BE49-F238E27FC236}">
                <a16:creationId xmlns:a16="http://schemas.microsoft.com/office/drawing/2014/main" id="{96A19C77-C86F-077C-60F0-3FDF8A17CBD7}"/>
              </a:ext>
            </a:extLst>
          </p:cNvPr>
          <p:cNvSpPr/>
          <p:nvPr/>
        </p:nvSpPr>
        <p:spPr>
          <a:xfrm>
            <a:off x="11440517" y="6213917"/>
            <a:ext cx="700585" cy="709863"/>
          </a:xfrm>
          <a:prstGeom prst="rect">
            <a:avLst/>
          </a:prstGeom>
          <a:solidFill>
            <a:srgbClr val="3A6B9A"/>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0AED62B4-00C7-6DEF-9B11-F55CF0054EF5}"/>
              </a:ext>
            </a:extLst>
          </p:cNvPr>
          <p:cNvSpPr/>
          <p:nvPr/>
        </p:nvSpPr>
        <p:spPr>
          <a:xfrm>
            <a:off x="11491414" y="6148137"/>
            <a:ext cx="700585" cy="709863"/>
          </a:xfrm>
          <a:prstGeom prst="rect">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A8C0BC57-7D99-D537-4C35-97CF3EC2DB11}"/>
              </a:ext>
            </a:extLst>
          </p:cNvPr>
          <p:cNvSpPr txBox="1"/>
          <p:nvPr/>
        </p:nvSpPr>
        <p:spPr>
          <a:xfrm>
            <a:off x="11451036" y="6213917"/>
            <a:ext cx="775085" cy="584775"/>
          </a:xfrm>
          <a:prstGeom prst="rect">
            <a:avLst/>
          </a:prstGeom>
          <a:noFill/>
        </p:spPr>
        <p:txBody>
          <a:bodyPr wrap="square" rtlCol="0">
            <a:spAutoFit/>
          </a:bodyPr>
          <a:lstStyle/>
          <a:p>
            <a:pPr algn="ctr"/>
            <a:r>
              <a:rPr lang="en-IN" dirty="0">
                <a:solidFill>
                  <a:schemeClr val="bg1"/>
                </a:solidFill>
                <a:effectLst>
                  <a:outerShdw blurRad="63500" sx="102000" sy="102000" algn="ctr" rotWithShape="0">
                    <a:prstClr val="black">
                      <a:alpha val="40000"/>
                    </a:prstClr>
                  </a:outerShdw>
                </a:effectLst>
                <a:latin typeface="Ink Free" panose="03080402000500000000" pitchFamily="66" charset="0"/>
              </a:rPr>
              <a:t>MGM</a:t>
            </a:r>
          </a:p>
          <a:p>
            <a:pPr algn="ctr"/>
            <a:r>
              <a:rPr lang="en-IN" sz="700" dirty="0" err="1">
                <a:solidFill>
                  <a:schemeClr val="bg1"/>
                </a:solidFill>
                <a:effectLst>
                  <a:outerShdw blurRad="63500" sx="102000" sy="102000" algn="ctr" rotWithShape="0">
                    <a:prstClr val="black">
                      <a:alpha val="40000"/>
                    </a:prstClr>
                  </a:outerShdw>
                </a:effectLst>
                <a:latin typeface="Abadi Extra Light" panose="020B0204020104020204" pitchFamily="34" charset="0"/>
              </a:rPr>
              <a:t>Dr.</a:t>
            </a: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 Mrittunjoy </a:t>
            </a:r>
          </a:p>
          <a:p>
            <a:pPr algn="ct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Guha Majumdar</a:t>
            </a:r>
          </a:p>
        </p:txBody>
      </p:sp>
    </p:spTree>
    <p:extLst>
      <p:ext uri="{BB962C8B-B14F-4D97-AF65-F5344CB8AC3E}">
        <p14:creationId xmlns:p14="http://schemas.microsoft.com/office/powerpoint/2010/main" val="1663476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D981135F-C9B2-35FB-FB11-9B74AAB557CB}"/>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BC912F5B-68BB-A102-76EB-7B26494D99BD}"/>
              </a:ext>
            </a:extLst>
          </p:cNvPr>
          <p:cNvSpPr/>
          <p:nvPr/>
        </p:nvSpPr>
        <p:spPr>
          <a:xfrm>
            <a:off x="11440517" y="6213917"/>
            <a:ext cx="700585" cy="709863"/>
          </a:xfrm>
          <a:prstGeom prst="rect">
            <a:avLst/>
          </a:prstGeom>
          <a:solidFill>
            <a:srgbClr val="3A6B9A"/>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1576992-92B3-DC7A-2F41-BF99869E154F}"/>
              </a:ext>
            </a:extLst>
          </p:cNvPr>
          <p:cNvSpPr>
            <a:spLocks noGrp="1"/>
          </p:cNvSpPr>
          <p:nvPr>
            <p:ph type="title"/>
          </p:nvPr>
        </p:nvSpPr>
        <p:spPr>
          <a:xfrm>
            <a:off x="873282" y="845195"/>
            <a:ext cx="9768550" cy="782844"/>
          </a:xfrm>
        </p:spPr>
        <p:txBody>
          <a:bodyPr>
            <a:normAutofit/>
          </a:bodyPr>
          <a:lstStyle/>
          <a:p>
            <a:r>
              <a:rPr lang="en-US" sz="4000" dirty="0">
                <a:solidFill>
                  <a:srgbClr val="56A97F"/>
                </a:solidFill>
                <a:latin typeface="Abadi Extra Light" panose="020B0204020104020204" pitchFamily="34" charset="0"/>
              </a:rPr>
              <a:t>Inline </a:t>
            </a:r>
            <a:r>
              <a:rPr lang="en-US" sz="4000" dirty="0">
                <a:solidFill>
                  <a:srgbClr val="3A6B9A"/>
                </a:solidFill>
                <a:latin typeface="Abadi Extra Light" panose="020B0204020104020204" pitchFamily="34" charset="0"/>
              </a:rPr>
              <a:t>Functions</a:t>
            </a:r>
            <a:endParaRPr lang="en-IN" sz="4000" dirty="0">
              <a:solidFill>
                <a:srgbClr val="3A6B9A"/>
              </a:solidFill>
              <a:latin typeface="Abadi Extra Light" panose="020B0204020104020204" pitchFamily="34" charset="0"/>
            </a:endParaRPr>
          </a:p>
        </p:txBody>
      </p:sp>
      <p:pic>
        <p:nvPicPr>
          <p:cNvPr id="7" name="Picture 2" descr="MATLAB Logo, symbol, meaning, history, PNG, brand">
            <a:extLst>
              <a:ext uri="{FF2B5EF4-FFF2-40B4-BE49-F238E27FC236}">
                <a16:creationId xmlns:a16="http://schemas.microsoft.com/office/drawing/2014/main" id="{CEAA79FB-4F0F-176D-6FD8-FF8CC1254B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6084" y="-21572"/>
            <a:ext cx="1275748" cy="71760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UPES Logo (University of Petroleum and Energy Studies) | University ...">
            <a:extLst>
              <a:ext uri="{FF2B5EF4-FFF2-40B4-BE49-F238E27FC236}">
                <a16:creationId xmlns:a16="http://schemas.microsoft.com/office/drawing/2014/main" id="{D806F1C9-1203-5C68-DA3D-5E02144B54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9979" y="224746"/>
            <a:ext cx="1233874" cy="29045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E6444FB1-C316-F8A1-4702-2C9B51D59DB4}"/>
              </a:ext>
            </a:extLst>
          </p:cNvPr>
          <p:cNvSpPr/>
          <p:nvPr/>
        </p:nvSpPr>
        <p:spPr>
          <a:xfrm>
            <a:off x="11491414" y="6148137"/>
            <a:ext cx="700585" cy="709863"/>
          </a:xfrm>
          <a:prstGeom prst="rect">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5241B540-33ED-E95F-8987-2ECE03E2EAC6}"/>
              </a:ext>
            </a:extLst>
          </p:cNvPr>
          <p:cNvSpPr txBox="1"/>
          <p:nvPr/>
        </p:nvSpPr>
        <p:spPr>
          <a:xfrm>
            <a:off x="11451036" y="6213917"/>
            <a:ext cx="775085" cy="584775"/>
          </a:xfrm>
          <a:prstGeom prst="rect">
            <a:avLst/>
          </a:prstGeom>
          <a:noFill/>
        </p:spPr>
        <p:txBody>
          <a:bodyPr wrap="square" rtlCol="0">
            <a:spAutoFit/>
          </a:bodyPr>
          <a:lstStyle/>
          <a:p>
            <a:pPr algn="ctr"/>
            <a:r>
              <a:rPr lang="en-IN" dirty="0">
                <a:solidFill>
                  <a:schemeClr val="bg1"/>
                </a:solidFill>
                <a:effectLst>
                  <a:outerShdw blurRad="63500" sx="102000" sy="102000" algn="ctr" rotWithShape="0">
                    <a:prstClr val="black">
                      <a:alpha val="40000"/>
                    </a:prstClr>
                  </a:outerShdw>
                </a:effectLst>
                <a:latin typeface="Ink Free" panose="03080402000500000000" pitchFamily="66" charset="0"/>
              </a:rPr>
              <a:t>MGM</a:t>
            </a:r>
          </a:p>
          <a:p>
            <a:pPr algn="ctr"/>
            <a:r>
              <a:rPr lang="en-IN" sz="700" dirty="0" err="1">
                <a:solidFill>
                  <a:schemeClr val="bg1"/>
                </a:solidFill>
                <a:effectLst>
                  <a:outerShdw blurRad="63500" sx="102000" sy="102000" algn="ctr" rotWithShape="0">
                    <a:prstClr val="black">
                      <a:alpha val="40000"/>
                    </a:prstClr>
                  </a:outerShdw>
                </a:effectLst>
                <a:latin typeface="Abadi Extra Light" panose="020B0204020104020204" pitchFamily="34" charset="0"/>
              </a:rPr>
              <a:t>Dr.</a:t>
            </a: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 Mrittunjoy </a:t>
            </a:r>
          </a:p>
          <a:p>
            <a:pPr algn="ct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Guha Majumdar</a:t>
            </a:r>
          </a:p>
        </p:txBody>
      </p:sp>
      <mc:AlternateContent xmlns:mc="http://schemas.openxmlformats.org/markup-compatibility/2006">
        <mc:Choice xmlns:a14="http://schemas.microsoft.com/office/drawing/2010/main" Requires="a14">
          <p:sp>
            <p:nvSpPr>
              <p:cNvPr id="3" name="Rectangle 1">
                <a:extLst>
                  <a:ext uri="{FF2B5EF4-FFF2-40B4-BE49-F238E27FC236}">
                    <a16:creationId xmlns:a16="http://schemas.microsoft.com/office/drawing/2014/main" id="{824926FA-4155-CC9B-85FB-5D77EB0114AA}"/>
                  </a:ext>
                </a:extLst>
              </p:cNvPr>
              <p:cNvSpPr>
                <a:spLocks noGrp="1" noChangeArrowheads="1"/>
              </p:cNvSpPr>
              <p:nvPr>
                <p:ph idx="1"/>
              </p:nvPr>
            </p:nvSpPr>
            <p:spPr bwMode="auto">
              <a:xfrm>
                <a:off x="972368" y="1320379"/>
                <a:ext cx="10247263" cy="6108405"/>
              </a:xfrm>
              <a:prstGeom prst="rect">
                <a:avLst/>
              </a:prstGeom>
              <a:noFill/>
              <a:ln>
                <a:noFill/>
              </a:ln>
              <a:effectLst/>
            </p:spPr>
            <p:txBody>
              <a:bodyPr vert="horz" wrap="square" lIns="0" tIns="198375" rIns="0" bIns="198375" numCol="1" anchor="ctr" anchorCtr="0" compatLnSpc="1">
                <a:prstTxWarp prst="textNoShape">
                  <a:avLst/>
                </a:prstTxWarp>
                <a:spAutoFit/>
              </a:bodyPr>
              <a:lstStyle/>
              <a:p>
                <a:pPr eaLnBrk="0" fontAlgn="base" hangingPunct="0">
                  <a:lnSpc>
                    <a:spcPct val="120000"/>
                  </a:lnSpc>
                  <a:spcBef>
                    <a:spcPct val="0"/>
                  </a:spcBef>
                  <a:spcAft>
                    <a:spcPct val="0"/>
                  </a:spcAft>
                  <a:buClr>
                    <a:srgbClr val="56A97F"/>
                  </a:buClr>
                </a:pPr>
                <a:r>
                  <a:rPr lang="en-US" altLang="en-US" sz="1200" dirty="0">
                    <a:latin typeface="Abadi Extra Light" panose="020B0204020104020204" pitchFamily="34" charset="0"/>
                  </a:rPr>
                  <a:t>Inline functions in MATLAB, also known as anonymous functions, offer a way to create short, simple function handles on the fly. </a:t>
                </a:r>
              </a:p>
              <a:p>
                <a:pPr eaLnBrk="0" fontAlgn="base" hangingPunct="0">
                  <a:lnSpc>
                    <a:spcPct val="120000"/>
                  </a:lnSpc>
                  <a:spcBef>
                    <a:spcPct val="0"/>
                  </a:spcBef>
                  <a:spcAft>
                    <a:spcPct val="0"/>
                  </a:spcAft>
                  <a:buClr>
                    <a:srgbClr val="56A97F"/>
                  </a:buClr>
                </a:pPr>
                <a:r>
                  <a:rPr lang="en-US" altLang="en-US" sz="1200" dirty="0">
                    <a:latin typeface="Abadi Extra Light" panose="020B0204020104020204" pitchFamily="34" charset="0"/>
                  </a:rPr>
                  <a:t>Inline functions are defined using the @ symbol followed by the input arguments and the expression defining the function. The general syntax is </a:t>
                </a:r>
              </a:p>
              <a:p>
                <a:pPr eaLnBrk="0" fontAlgn="base" hangingPunct="0">
                  <a:lnSpc>
                    <a:spcPct val="120000"/>
                  </a:lnSpc>
                  <a:spcBef>
                    <a:spcPct val="0"/>
                  </a:spcBef>
                  <a:spcAft>
                    <a:spcPct val="0"/>
                  </a:spcAft>
                  <a:buClr>
                    <a:srgbClr val="56A97F"/>
                  </a:buClr>
                </a:pPr>
                <a:endParaRPr lang="en-US" altLang="en-US" sz="500" dirty="0">
                  <a:latin typeface="Abadi Extra Light" panose="020B0204020104020204" pitchFamily="34" charset="0"/>
                </a:endParaRPr>
              </a:p>
              <a:p>
                <a:pPr marL="0" indent="0" eaLnBrk="0" fontAlgn="base" hangingPunct="0">
                  <a:lnSpc>
                    <a:spcPct val="120000"/>
                  </a:lnSpc>
                  <a:spcBef>
                    <a:spcPct val="0"/>
                  </a:spcBef>
                  <a:spcAft>
                    <a:spcPct val="0"/>
                  </a:spcAft>
                  <a:buClr>
                    <a:srgbClr val="56A97F"/>
                  </a:buClr>
                  <a:buNone/>
                </a:pPr>
                <a14:m>
                  <m:oMathPara xmlns:m="http://schemas.openxmlformats.org/officeDocument/2006/math">
                    <m:oMathParaPr>
                      <m:jc m:val="centerGroup"/>
                    </m:oMathParaPr>
                    <m:oMath xmlns:m="http://schemas.openxmlformats.org/officeDocument/2006/math">
                      <m:r>
                        <a:rPr lang="en-US" altLang="en-US" sz="1200" i="0" dirty="0" smtClean="0">
                          <a:solidFill>
                            <a:srgbClr val="3A6B9A"/>
                          </a:solidFill>
                          <a:latin typeface="Cambria Math" panose="02040503050406030204" pitchFamily="18" charset="0"/>
                        </a:rPr>
                        <m:t>@(</m:t>
                      </m:r>
                      <m:r>
                        <m:rPr>
                          <m:sty m:val="p"/>
                        </m:rPr>
                        <a:rPr lang="en-US" altLang="en-US" sz="1200" i="0" dirty="0" smtClean="0">
                          <a:solidFill>
                            <a:srgbClr val="3A6B9A"/>
                          </a:solidFill>
                          <a:latin typeface="Cambria Math" panose="02040503050406030204" pitchFamily="18" charset="0"/>
                        </a:rPr>
                        <m:t>input</m:t>
                      </m:r>
                      <m:r>
                        <a:rPr lang="en-US" altLang="en-US" sz="1200" i="0" dirty="0" smtClean="0">
                          <a:solidFill>
                            <a:srgbClr val="3A6B9A"/>
                          </a:solidFill>
                          <a:latin typeface="Cambria Math" panose="02040503050406030204" pitchFamily="18" charset="0"/>
                        </a:rPr>
                        <m:t>_</m:t>
                      </m:r>
                      <m:r>
                        <m:rPr>
                          <m:sty m:val="p"/>
                        </m:rPr>
                        <a:rPr lang="en-US" altLang="en-US" sz="1200" i="0" dirty="0" smtClean="0">
                          <a:solidFill>
                            <a:srgbClr val="3A6B9A"/>
                          </a:solidFill>
                          <a:latin typeface="Cambria Math" panose="02040503050406030204" pitchFamily="18" charset="0"/>
                        </a:rPr>
                        <m:t>arguments</m:t>
                      </m:r>
                      <m:r>
                        <a:rPr lang="en-US" altLang="en-US" sz="1200" i="0" dirty="0" smtClean="0">
                          <a:solidFill>
                            <a:srgbClr val="3A6B9A"/>
                          </a:solidFill>
                          <a:latin typeface="Cambria Math" panose="02040503050406030204" pitchFamily="18" charset="0"/>
                        </a:rPr>
                        <m:t>)</m:t>
                      </m:r>
                      <m:r>
                        <m:rPr>
                          <m:sty m:val="p"/>
                        </m:rPr>
                        <a:rPr lang="en-US" altLang="en-US" sz="1200" i="0" dirty="0" smtClean="0">
                          <a:solidFill>
                            <a:srgbClr val="3A6B9A"/>
                          </a:solidFill>
                          <a:latin typeface="Cambria Math" panose="02040503050406030204" pitchFamily="18" charset="0"/>
                        </a:rPr>
                        <m:t>expression</m:t>
                      </m:r>
                    </m:oMath>
                  </m:oMathPara>
                </a14:m>
                <a:endParaRPr lang="en-US" altLang="en-US" sz="1200" dirty="0">
                  <a:solidFill>
                    <a:srgbClr val="3A6B9A"/>
                  </a:solidFill>
                  <a:latin typeface="Abadi Extra Light" panose="020B0204020104020204" pitchFamily="34" charset="0"/>
                </a:endParaRPr>
              </a:p>
              <a:p>
                <a:pPr marL="0" indent="0" eaLnBrk="0" fontAlgn="base" hangingPunct="0">
                  <a:lnSpc>
                    <a:spcPct val="120000"/>
                  </a:lnSpc>
                  <a:spcBef>
                    <a:spcPct val="0"/>
                  </a:spcBef>
                  <a:spcAft>
                    <a:spcPct val="0"/>
                  </a:spcAft>
                  <a:buClr>
                    <a:srgbClr val="56A97F"/>
                  </a:buClr>
                  <a:buNone/>
                </a:pPr>
                <a:endParaRPr lang="en-US" altLang="en-US" sz="500" dirty="0">
                  <a:solidFill>
                    <a:srgbClr val="3A6B9A"/>
                  </a:solidFill>
                  <a:latin typeface="Abadi Extra Light" panose="020B0204020104020204" pitchFamily="34" charset="0"/>
                </a:endParaRPr>
              </a:p>
              <a:p>
                <a:pPr eaLnBrk="0" fontAlgn="base" hangingPunct="0">
                  <a:lnSpc>
                    <a:spcPct val="120000"/>
                  </a:lnSpc>
                  <a:spcBef>
                    <a:spcPct val="0"/>
                  </a:spcBef>
                  <a:spcAft>
                    <a:spcPct val="0"/>
                  </a:spcAft>
                  <a:buClr>
                    <a:srgbClr val="56A97F"/>
                  </a:buClr>
                </a:pPr>
                <a:r>
                  <a:rPr lang="en-US" altLang="en-US" sz="1200" dirty="0">
                    <a:latin typeface="Abadi Extra Light" panose="020B0204020104020204" pitchFamily="34" charset="0"/>
                  </a:rPr>
                  <a:t>They are called "anonymous" because they don't need to be named with a specific identifier. You can assign them directly to variables or use them as inputs to other functions.</a:t>
                </a:r>
              </a:p>
              <a:p>
                <a:pPr eaLnBrk="0" fontAlgn="base" hangingPunct="0">
                  <a:lnSpc>
                    <a:spcPct val="120000"/>
                  </a:lnSpc>
                  <a:spcBef>
                    <a:spcPct val="0"/>
                  </a:spcBef>
                  <a:spcAft>
                    <a:spcPct val="0"/>
                  </a:spcAft>
                  <a:buClr>
                    <a:srgbClr val="56A97F"/>
                  </a:buClr>
                </a:pPr>
                <a:r>
                  <a:rPr lang="en-US" altLang="en-US" sz="1200" dirty="0">
                    <a:latin typeface="Abadi Extra Light" panose="020B0204020104020204" pitchFamily="34" charset="0"/>
                  </a:rPr>
                  <a:t>Inline functions are useful for creating short, one-line functions without the need for a separate function file. They are concise and handy for simple mathematical operations or transformations.</a:t>
                </a:r>
              </a:p>
              <a:p>
                <a:pPr eaLnBrk="0" fontAlgn="base" hangingPunct="0">
                  <a:lnSpc>
                    <a:spcPct val="120000"/>
                  </a:lnSpc>
                  <a:spcBef>
                    <a:spcPct val="0"/>
                  </a:spcBef>
                  <a:spcAft>
                    <a:spcPct val="0"/>
                  </a:spcAft>
                  <a:buClr>
                    <a:srgbClr val="56A97F"/>
                  </a:buClr>
                </a:pPr>
                <a:r>
                  <a:rPr lang="en-US" altLang="en-US" sz="1200" dirty="0">
                    <a:latin typeface="Abadi Extra Light" panose="020B0204020104020204" pitchFamily="34" charset="0"/>
                  </a:rPr>
                  <a:t>Inline functions can take multiple input arguments, defined within parentheses after the @ symbol.</a:t>
                </a:r>
              </a:p>
              <a:p>
                <a:pPr eaLnBrk="0" fontAlgn="base" hangingPunct="0">
                  <a:lnSpc>
                    <a:spcPct val="120000"/>
                  </a:lnSpc>
                  <a:spcBef>
                    <a:spcPct val="0"/>
                  </a:spcBef>
                  <a:spcAft>
                    <a:spcPct val="0"/>
                  </a:spcAft>
                  <a:buClr>
                    <a:srgbClr val="56A97F"/>
                  </a:buClr>
                </a:pPr>
                <a:r>
                  <a:rPr lang="en-US" altLang="en-US" sz="1200" dirty="0">
                    <a:latin typeface="Abadi Extra Light" panose="020B0204020104020204" pitchFamily="34" charset="0"/>
                  </a:rPr>
                  <a:t>Inline functions can incorporate any valid MATLAB expression, including arithmetic operations, logical operations, or function calls.</a:t>
                </a:r>
              </a:p>
              <a:p>
                <a:pPr marL="0" indent="0" eaLnBrk="0" fontAlgn="base" hangingPunct="0">
                  <a:lnSpc>
                    <a:spcPct val="120000"/>
                  </a:lnSpc>
                  <a:spcBef>
                    <a:spcPct val="0"/>
                  </a:spcBef>
                  <a:spcAft>
                    <a:spcPct val="0"/>
                  </a:spcAft>
                  <a:buClr>
                    <a:srgbClr val="56A97F"/>
                  </a:buClr>
                  <a:buNone/>
                </a:pPr>
                <a:endParaRPr lang="en-US" altLang="en-US" sz="400" dirty="0">
                  <a:latin typeface="Abadi Extra Light" panose="020B0204020104020204" pitchFamily="34" charset="0"/>
                </a:endParaRPr>
              </a:p>
              <a:p>
                <a:pPr marL="0" indent="0" eaLnBrk="0" fontAlgn="base" hangingPunct="0">
                  <a:lnSpc>
                    <a:spcPct val="120000"/>
                  </a:lnSpc>
                  <a:spcBef>
                    <a:spcPct val="0"/>
                  </a:spcBef>
                  <a:spcAft>
                    <a:spcPct val="0"/>
                  </a:spcAft>
                  <a:buClrTx/>
                  <a:buNone/>
                </a:pPr>
                <a:r>
                  <a:rPr lang="en-US" altLang="en-US" sz="1200" i="1" dirty="0">
                    <a:latin typeface="Californian FB" panose="0207040306080B030204" pitchFamily="18" charset="0"/>
                  </a:rPr>
                  <a:t>Example</a:t>
                </a:r>
                <a:r>
                  <a:rPr lang="en-US" altLang="en-US" sz="1200" dirty="0">
                    <a:latin typeface="Abadi Extra Light" panose="020B0204020104020204" pitchFamily="34" charset="0"/>
                  </a:rPr>
                  <a:t>:</a:t>
                </a:r>
              </a:p>
              <a:p>
                <a:pPr marL="1920240" lvl="5" indent="0" eaLnBrk="0" fontAlgn="base" hangingPunct="0">
                  <a:lnSpc>
                    <a:spcPct val="120000"/>
                  </a:lnSpc>
                  <a:spcBef>
                    <a:spcPct val="0"/>
                  </a:spcBef>
                  <a:spcAft>
                    <a:spcPct val="0"/>
                  </a:spcAft>
                  <a:buNone/>
                </a:pPr>
                <a14:m>
                  <m:oMathPara xmlns:m="http://schemas.openxmlformats.org/officeDocument/2006/math">
                    <m:oMathParaPr>
                      <m:jc m:val="left"/>
                    </m:oMathParaPr>
                    <m:oMath xmlns:m="http://schemas.openxmlformats.org/officeDocument/2006/math">
                      <m:r>
                        <a:rPr lang="en-US" altLang="en-US" sz="1200" dirty="0">
                          <a:solidFill>
                            <a:srgbClr val="56A97F"/>
                          </a:solidFill>
                          <a:latin typeface="Cambria Math" panose="02040503050406030204" pitchFamily="18" charset="0"/>
                        </a:rPr>
                        <m:t>% </m:t>
                      </m:r>
                      <m:r>
                        <m:rPr>
                          <m:sty m:val="p"/>
                        </m:rPr>
                        <a:rPr lang="en-US" altLang="en-US" sz="1200" dirty="0">
                          <a:solidFill>
                            <a:srgbClr val="56A97F"/>
                          </a:solidFill>
                          <a:latin typeface="Cambria Math" panose="02040503050406030204" pitchFamily="18" charset="0"/>
                        </a:rPr>
                        <m:t>Define</m:t>
                      </m:r>
                      <m:r>
                        <a:rPr lang="en-US" altLang="en-US" sz="1200" dirty="0">
                          <a:solidFill>
                            <a:srgbClr val="56A97F"/>
                          </a:solidFill>
                          <a:latin typeface="Cambria Math" panose="02040503050406030204" pitchFamily="18" charset="0"/>
                        </a:rPr>
                        <m:t> </m:t>
                      </m:r>
                      <m:r>
                        <m:rPr>
                          <m:sty m:val="p"/>
                        </m:rPr>
                        <a:rPr lang="en-US" altLang="en-US" sz="1200" dirty="0">
                          <a:solidFill>
                            <a:srgbClr val="56A97F"/>
                          </a:solidFill>
                          <a:latin typeface="Cambria Math" panose="02040503050406030204" pitchFamily="18" charset="0"/>
                        </a:rPr>
                        <m:t>an</m:t>
                      </m:r>
                      <m:r>
                        <a:rPr lang="en-US" altLang="en-US" sz="1200" dirty="0">
                          <a:solidFill>
                            <a:srgbClr val="56A97F"/>
                          </a:solidFill>
                          <a:latin typeface="Cambria Math" panose="02040503050406030204" pitchFamily="18" charset="0"/>
                        </a:rPr>
                        <m:t> </m:t>
                      </m:r>
                      <m:r>
                        <m:rPr>
                          <m:sty m:val="p"/>
                        </m:rPr>
                        <a:rPr lang="en-US" altLang="en-US" sz="1200" dirty="0">
                          <a:solidFill>
                            <a:srgbClr val="56A97F"/>
                          </a:solidFill>
                          <a:latin typeface="Cambria Math" panose="02040503050406030204" pitchFamily="18" charset="0"/>
                        </a:rPr>
                        <m:t>inline</m:t>
                      </m:r>
                      <m:r>
                        <a:rPr lang="en-US" altLang="en-US" sz="1200" dirty="0">
                          <a:solidFill>
                            <a:srgbClr val="56A97F"/>
                          </a:solidFill>
                          <a:latin typeface="Cambria Math" panose="02040503050406030204" pitchFamily="18" charset="0"/>
                        </a:rPr>
                        <m:t> </m:t>
                      </m:r>
                      <m:r>
                        <m:rPr>
                          <m:sty m:val="p"/>
                        </m:rPr>
                        <a:rPr lang="en-US" altLang="en-US" sz="1200" dirty="0">
                          <a:solidFill>
                            <a:srgbClr val="56A97F"/>
                          </a:solidFill>
                          <a:latin typeface="Cambria Math" panose="02040503050406030204" pitchFamily="18" charset="0"/>
                        </a:rPr>
                        <m:t>function</m:t>
                      </m:r>
                      <m:r>
                        <a:rPr lang="en-US" altLang="en-US" sz="1200" dirty="0">
                          <a:solidFill>
                            <a:srgbClr val="56A97F"/>
                          </a:solidFill>
                          <a:latin typeface="Cambria Math" panose="02040503050406030204" pitchFamily="18" charset="0"/>
                        </a:rPr>
                        <m:t> </m:t>
                      </m:r>
                      <m:r>
                        <m:rPr>
                          <m:sty m:val="p"/>
                        </m:rPr>
                        <a:rPr lang="en-US" altLang="en-US" sz="1200" dirty="0">
                          <a:solidFill>
                            <a:srgbClr val="56A97F"/>
                          </a:solidFill>
                          <a:latin typeface="Cambria Math" panose="02040503050406030204" pitchFamily="18" charset="0"/>
                        </a:rPr>
                        <m:t>to</m:t>
                      </m:r>
                      <m:r>
                        <a:rPr lang="en-US" altLang="en-US" sz="1200" dirty="0">
                          <a:solidFill>
                            <a:srgbClr val="56A97F"/>
                          </a:solidFill>
                          <a:latin typeface="Cambria Math" panose="02040503050406030204" pitchFamily="18" charset="0"/>
                        </a:rPr>
                        <m:t> </m:t>
                      </m:r>
                      <m:r>
                        <m:rPr>
                          <m:sty m:val="p"/>
                        </m:rPr>
                        <a:rPr lang="en-US" altLang="en-US" sz="1200" dirty="0">
                          <a:solidFill>
                            <a:srgbClr val="56A97F"/>
                          </a:solidFill>
                          <a:latin typeface="Cambria Math" panose="02040503050406030204" pitchFamily="18" charset="0"/>
                        </a:rPr>
                        <m:t>calculate</m:t>
                      </m:r>
                      <m:r>
                        <a:rPr lang="en-US" altLang="en-US" sz="1200" dirty="0">
                          <a:solidFill>
                            <a:srgbClr val="56A97F"/>
                          </a:solidFill>
                          <a:latin typeface="Cambria Math" panose="02040503050406030204" pitchFamily="18" charset="0"/>
                        </a:rPr>
                        <m:t> </m:t>
                      </m:r>
                      <m:r>
                        <m:rPr>
                          <m:sty m:val="p"/>
                        </m:rPr>
                        <a:rPr lang="en-US" altLang="en-US" sz="1200" dirty="0">
                          <a:solidFill>
                            <a:srgbClr val="56A97F"/>
                          </a:solidFill>
                          <a:latin typeface="Cambria Math" panose="02040503050406030204" pitchFamily="18" charset="0"/>
                        </a:rPr>
                        <m:t>the</m:t>
                      </m:r>
                      <m:r>
                        <a:rPr lang="en-US" altLang="en-US" sz="1200" dirty="0">
                          <a:solidFill>
                            <a:srgbClr val="56A97F"/>
                          </a:solidFill>
                          <a:latin typeface="Cambria Math" panose="02040503050406030204" pitchFamily="18" charset="0"/>
                        </a:rPr>
                        <m:t> </m:t>
                      </m:r>
                      <m:r>
                        <m:rPr>
                          <m:sty m:val="p"/>
                        </m:rPr>
                        <a:rPr lang="en-US" altLang="en-US" sz="1200" dirty="0">
                          <a:solidFill>
                            <a:srgbClr val="56A97F"/>
                          </a:solidFill>
                          <a:latin typeface="Cambria Math" panose="02040503050406030204" pitchFamily="18" charset="0"/>
                        </a:rPr>
                        <m:t>square</m:t>
                      </m:r>
                      <m:r>
                        <a:rPr lang="en-US" altLang="en-US" sz="1200" dirty="0">
                          <a:solidFill>
                            <a:srgbClr val="56A97F"/>
                          </a:solidFill>
                          <a:latin typeface="Cambria Math" panose="02040503050406030204" pitchFamily="18" charset="0"/>
                        </a:rPr>
                        <m:t> </m:t>
                      </m:r>
                      <m:r>
                        <m:rPr>
                          <m:sty m:val="p"/>
                        </m:rPr>
                        <a:rPr lang="en-US" altLang="en-US" sz="1200" dirty="0">
                          <a:solidFill>
                            <a:srgbClr val="56A97F"/>
                          </a:solidFill>
                          <a:latin typeface="Cambria Math" panose="02040503050406030204" pitchFamily="18" charset="0"/>
                        </a:rPr>
                        <m:t>of</m:t>
                      </m:r>
                      <m:r>
                        <a:rPr lang="en-US" altLang="en-US" sz="1200" dirty="0">
                          <a:solidFill>
                            <a:srgbClr val="56A97F"/>
                          </a:solidFill>
                          <a:latin typeface="Cambria Math" panose="02040503050406030204" pitchFamily="18" charset="0"/>
                        </a:rPr>
                        <m:t> </m:t>
                      </m:r>
                      <m:r>
                        <m:rPr>
                          <m:sty m:val="p"/>
                        </m:rPr>
                        <a:rPr lang="en-US" altLang="en-US" sz="1200" dirty="0">
                          <a:solidFill>
                            <a:srgbClr val="56A97F"/>
                          </a:solidFill>
                          <a:latin typeface="Cambria Math" panose="02040503050406030204" pitchFamily="18" charset="0"/>
                        </a:rPr>
                        <m:t>a</m:t>
                      </m:r>
                      <m:r>
                        <a:rPr lang="en-US" altLang="en-US" sz="1200" dirty="0">
                          <a:solidFill>
                            <a:srgbClr val="56A97F"/>
                          </a:solidFill>
                          <a:latin typeface="Cambria Math" panose="02040503050406030204" pitchFamily="18" charset="0"/>
                        </a:rPr>
                        <m:t> </m:t>
                      </m:r>
                      <m:r>
                        <m:rPr>
                          <m:sty m:val="p"/>
                        </m:rPr>
                        <a:rPr lang="en-US" altLang="en-US" sz="1200" dirty="0">
                          <a:solidFill>
                            <a:srgbClr val="56A97F"/>
                          </a:solidFill>
                          <a:latin typeface="Cambria Math" panose="02040503050406030204" pitchFamily="18" charset="0"/>
                        </a:rPr>
                        <m:t>number</m:t>
                      </m:r>
                      <m:r>
                        <a:rPr lang="en-US" altLang="en-US" sz="1200" dirty="0">
                          <a:solidFill>
                            <a:srgbClr val="56A97F"/>
                          </a:solidFill>
                          <a:latin typeface="Cambria Math" panose="02040503050406030204" pitchFamily="18" charset="0"/>
                        </a:rPr>
                        <m:t> </m:t>
                      </m:r>
                    </m:oMath>
                  </m:oMathPara>
                </a14:m>
                <a:endParaRPr lang="en-IN" altLang="en-US" sz="1200" dirty="0">
                  <a:solidFill>
                    <a:srgbClr val="56A97F"/>
                  </a:solidFill>
                  <a:latin typeface="Cambria Math" panose="02040503050406030204" pitchFamily="18" charset="0"/>
                </a:endParaRPr>
              </a:p>
              <a:p>
                <a:pPr marL="1920240" lvl="5" indent="0" eaLnBrk="0" fontAlgn="base" hangingPunct="0">
                  <a:lnSpc>
                    <a:spcPct val="120000"/>
                  </a:lnSpc>
                  <a:spcBef>
                    <a:spcPct val="0"/>
                  </a:spcBef>
                  <a:spcAft>
                    <a:spcPct val="0"/>
                  </a:spcAft>
                  <a:buNone/>
                </a:pPr>
                <a14:m>
                  <m:oMathPara xmlns:m="http://schemas.openxmlformats.org/officeDocument/2006/math">
                    <m:oMathParaPr>
                      <m:jc m:val="left"/>
                    </m:oMathParaPr>
                    <m:oMath xmlns:m="http://schemas.openxmlformats.org/officeDocument/2006/math">
                      <m:r>
                        <m:rPr>
                          <m:sty m:val="p"/>
                        </m:rPr>
                        <a:rPr lang="en-US" altLang="en-US" sz="1200" dirty="0">
                          <a:solidFill>
                            <a:srgbClr val="56A97F"/>
                          </a:solidFill>
                          <a:latin typeface="Cambria Math" panose="02040503050406030204" pitchFamily="18" charset="0"/>
                        </a:rPr>
                        <m:t>square</m:t>
                      </m:r>
                      <m:r>
                        <a:rPr lang="en-US" altLang="en-US" sz="1200" dirty="0">
                          <a:solidFill>
                            <a:srgbClr val="56A97F"/>
                          </a:solidFill>
                          <a:latin typeface="Cambria Math" panose="02040503050406030204" pitchFamily="18" charset="0"/>
                        </a:rPr>
                        <m:t> = @</m:t>
                      </m:r>
                      <m:d>
                        <m:dPr>
                          <m:ctrlPr>
                            <a:rPr lang="en-US" altLang="en-US" sz="1200" dirty="0">
                              <a:solidFill>
                                <a:srgbClr val="56A97F"/>
                              </a:solidFill>
                              <a:latin typeface="Cambria Math" panose="02040503050406030204" pitchFamily="18" charset="0"/>
                            </a:rPr>
                          </m:ctrlPr>
                        </m:dPr>
                        <m:e>
                          <m:r>
                            <m:rPr>
                              <m:sty m:val="p"/>
                            </m:rPr>
                            <a:rPr lang="en-US" altLang="en-US" sz="1200" dirty="0">
                              <a:solidFill>
                                <a:srgbClr val="56A97F"/>
                              </a:solidFill>
                              <a:latin typeface="Cambria Math" panose="02040503050406030204" pitchFamily="18" charset="0"/>
                            </a:rPr>
                            <m:t>x</m:t>
                          </m:r>
                        </m:e>
                      </m:d>
                      <m:sSup>
                        <m:sSupPr>
                          <m:ctrlPr>
                            <a:rPr lang="en-US" altLang="en-US" sz="1200" i="1" dirty="0">
                              <a:solidFill>
                                <a:srgbClr val="56A97F"/>
                              </a:solidFill>
                              <a:latin typeface="Cambria Math" panose="02040503050406030204" pitchFamily="18" charset="0"/>
                            </a:rPr>
                          </m:ctrlPr>
                        </m:sSupPr>
                        <m:e>
                          <m:r>
                            <m:rPr>
                              <m:sty m:val="p"/>
                            </m:rPr>
                            <a:rPr lang="en-US" altLang="en-US" sz="1200" dirty="0">
                              <a:solidFill>
                                <a:srgbClr val="56A97F"/>
                              </a:solidFill>
                              <a:latin typeface="Cambria Math" panose="02040503050406030204" pitchFamily="18" charset="0"/>
                            </a:rPr>
                            <m:t>x</m:t>
                          </m:r>
                        </m:e>
                        <m:sup>
                          <m:r>
                            <a:rPr lang="en-US" altLang="en-US" sz="1200" dirty="0">
                              <a:solidFill>
                                <a:srgbClr val="56A97F"/>
                              </a:solidFill>
                              <a:latin typeface="Cambria Math" panose="02040503050406030204" pitchFamily="18" charset="0"/>
                            </a:rPr>
                            <m:t>2</m:t>
                          </m:r>
                        </m:sup>
                      </m:sSup>
                      <m:r>
                        <a:rPr lang="en-US" altLang="en-US" sz="1200" dirty="0">
                          <a:solidFill>
                            <a:srgbClr val="56A97F"/>
                          </a:solidFill>
                          <a:latin typeface="Cambria Math" panose="02040503050406030204" pitchFamily="18" charset="0"/>
                        </a:rPr>
                        <m:t>; </m:t>
                      </m:r>
                    </m:oMath>
                  </m:oMathPara>
                </a14:m>
                <a:endParaRPr lang="en-IN" altLang="en-US" sz="1200" dirty="0">
                  <a:solidFill>
                    <a:srgbClr val="56A97F"/>
                  </a:solidFill>
                  <a:latin typeface="Cambria Math" panose="02040503050406030204" pitchFamily="18" charset="0"/>
                </a:endParaRPr>
              </a:p>
              <a:p>
                <a:pPr marL="1920240" lvl="5" indent="0" eaLnBrk="0" fontAlgn="base" hangingPunct="0">
                  <a:lnSpc>
                    <a:spcPct val="120000"/>
                  </a:lnSpc>
                  <a:spcBef>
                    <a:spcPct val="0"/>
                  </a:spcBef>
                  <a:spcAft>
                    <a:spcPct val="0"/>
                  </a:spcAft>
                  <a:buNone/>
                </a:pPr>
                <a14:m>
                  <m:oMathPara xmlns:m="http://schemas.openxmlformats.org/officeDocument/2006/math">
                    <m:oMathParaPr>
                      <m:jc m:val="left"/>
                    </m:oMathParaPr>
                    <m:oMath xmlns:m="http://schemas.openxmlformats.org/officeDocument/2006/math">
                      <m:r>
                        <a:rPr lang="en-US" altLang="en-US" sz="1200" i="0" dirty="0" smtClean="0">
                          <a:solidFill>
                            <a:srgbClr val="56A97F"/>
                          </a:solidFill>
                          <a:latin typeface="Cambria Math" panose="02040503050406030204" pitchFamily="18" charset="0"/>
                        </a:rPr>
                        <m:t>% </m:t>
                      </m:r>
                      <m:r>
                        <m:rPr>
                          <m:sty m:val="p"/>
                        </m:rPr>
                        <a:rPr lang="en-US" altLang="en-US" sz="1200" i="0" dirty="0">
                          <a:solidFill>
                            <a:srgbClr val="56A97F"/>
                          </a:solidFill>
                          <a:latin typeface="Cambria Math" panose="02040503050406030204" pitchFamily="18" charset="0"/>
                        </a:rPr>
                        <m:t>Using</m:t>
                      </m:r>
                      <m:r>
                        <a:rPr lang="en-US" altLang="en-US" sz="1200" i="0" dirty="0">
                          <a:solidFill>
                            <a:srgbClr val="56A97F"/>
                          </a:solidFill>
                          <a:latin typeface="Cambria Math" panose="02040503050406030204" pitchFamily="18" charset="0"/>
                        </a:rPr>
                        <m:t> </m:t>
                      </m:r>
                      <m:r>
                        <m:rPr>
                          <m:sty m:val="p"/>
                        </m:rPr>
                        <a:rPr lang="en-US" altLang="en-US" sz="1200" i="0" dirty="0">
                          <a:solidFill>
                            <a:srgbClr val="56A97F"/>
                          </a:solidFill>
                          <a:latin typeface="Cambria Math" panose="02040503050406030204" pitchFamily="18" charset="0"/>
                        </a:rPr>
                        <m:t>the</m:t>
                      </m:r>
                      <m:r>
                        <a:rPr lang="en-US" altLang="en-US" sz="1200" i="0" dirty="0">
                          <a:solidFill>
                            <a:srgbClr val="56A97F"/>
                          </a:solidFill>
                          <a:latin typeface="Cambria Math" panose="02040503050406030204" pitchFamily="18" charset="0"/>
                        </a:rPr>
                        <m:t> </m:t>
                      </m:r>
                      <m:r>
                        <m:rPr>
                          <m:sty m:val="p"/>
                        </m:rPr>
                        <a:rPr lang="en-US" altLang="en-US" sz="1200" i="0" dirty="0">
                          <a:solidFill>
                            <a:srgbClr val="56A97F"/>
                          </a:solidFill>
                          <a:latin typeface="Cambria Math" panose="02040503050406030204" pitchFamily="18" charset="0"/>
                        </a:rPr>
                        <m:t>inline</m:t>
                      </m:r>
                      <m:r>
                        <a:rPr lang="en-US" altLang="en-US" sz="1200" i="0" dirty="0">
                          <a:solidFill>
                            <a:srgbClr val="56A97F"/>
                          </a:solidFill>
                          <a:latin typeface="Cambria Math" panose="02040503050406030204" pitchFamily="18" charset="0"/>
                        </a:rPr>
                        <m:t> </m:t>
                      </m:r>
                      <m:r>
                        <m:rPr>
                          <m:sty m:val="p"/>
                        </m:rPr>
                        <a:rPr lang="en-US" altLang="en-US" sz="1200" i="0" dirty="0">
                          <a:solidFill>
                            <a:srgbClr val="56A97F"/>
                          </a:solidFill>
                          <a:latin typeface="Cambria Math" panose="02040503050406030204" pitchFamily="18" charset="0"/>
                        </a:rPr>
                        <m:t>function</m:t>
                      </m:r>
                      <m:r>
                        <a:rPr lang="en-US" altLang="en-US" sz="1200" i="0" dirty="0">
                          <a:solidFill>
                            <a:srgbClr val="56A97F"/>
                          </a:solidFill>
                          <a:latin typeface="Cambria Math" panose="02040503050406030204" pitchFamily="18" charset="0"/>
                        </a:rPr>
                        <m:t> </m:t>
                      </m:r>
                    </m:oMath>
                  </m:oMathPara>
                </a14:m>
                <a:endParaRPr lang="en-IN" altLang="en-US" sz="1200" i="0" dirty="0">
                  <a:solidFill>
                    <a:srgbClr val="56A97F"/>
                  </a:solidFill>
                  <a:latin typeface="Cambria Math" panose="02040503050406030204" pitchFamily="18" charset="0"/>
                </a:endParaRPr>
              </a:p>
              <a:p>
                <a:pPr marL="1920240" lvl="5" indent="0" eaLnBrk="0" fontAlgn="base" hangingPunct="0">
                  <a:lnSpc>
                    <a:spcPct val="120000"/>
                  </a:lnSpc>
                  <a:spcBef>
                    <a:spcPct val="0"/>
                  </a:spcBef>
                  <a:spcAft>
                    <a:spcPct val="0"/>
                  </a:spcAft>
                  <a:buNone/>
                </a:pPr>
                <a14:m>
                  <m:oMathPara xmlns:m="http://schemas.openxmlformats.org/officeDocument/2006/math">
                    <m:oMathParaPr>
                      <m:jc m:val="left"/>
                    </m:oMathParaPr>
                    <m:oMath xmlns:m="http://schemas.openxmlformats.org/officeDocument/2006/math">
                      <m:r>
                        <m:rPr>
                          <m:sty m:val="p"/>
                        </m:rPr>
                        <a:rPr lang="en-US" altLang="en-US" sz="1200" i="0" dirty="0" smtClean="0">
                          <a:solidFill>
                            <a:srgbClr val="56A97F"/>
                          </a:solidFill>
                          <a:latin typeface="Cambria Math" panose="02040503050406030204" pitchFamily="18" charset="0"/>
                        </a:rPr>
                        <m:t>result</m:t>
                      </m:r>
                      <m:r>
                        <a:rPr lang="en-US" altLang="en-US" sz="1200" i="0" dirty="0" smtClean="0">
                          <a:solidFill>
                            <a:srgbClr val="56A97F"/>
                          </a:solidFill>
                          <a:latin typeface="Cambria Math" panose="02040503050406030204" pitchFamily="18" charset="0"/>
                        </a:rPr>
                        <m:t> = </m:t>
                      </m:r>
                      <m:r>
                        <m:rPr>
                          <m:sty m:val="p"/>
                        </m:rPr>
                        <a:rPr lang="en-US" altLang="en-US" sz="1200" i="0" dirty="0">
                          <a:solidFill>
                            <a:srgbClr val="56A97F"/>
                          </a:solidFill>
                          <a:latin typeface="Cambria Math" panose="02040503050406030204" pitchFamily="18" charset="0"/>
                        </a:rPr>
                        <m:t>square</m:t>
                      </m:r>
                      <m:r>
                        <a:rPr lang="en-US" altLang="en-US" sz="1200" i="0" dirty="0">
                          <a:solidFill>
                            <a:srgbClr val="56A97F"/>
                          </a:solidFill>
                          <a:latin typeface="Cambria Math" panose="02040503050406030204" pitchFamily="18" charset="0"/>
                        </a:rPr>
                        <m:t>(5); % </m:t>
                      </m:r>
                      <m:r>
                        <m:rPr>
                          <m:sty m:val="p"/>
                        </m:rPr>
                        <a:rPr lang="en-US" altLang="en-US" sz="1200" i="0" dirty="0">
                          <a:solidFill>
                            <a:srgbClr val="56A97F"/>
                          </a:solidFill>
                          <a:latin typeface="Cambria Math" panose="02040503050406030204" pitchFamily="18" charset="0"/>
                        </a:rPr>
                        <m:t>result</m:t>
                      </m:r>
                      <m:r>
                        <a:rPr lang="en-US" altLang="en-US" sz="1200" i="0" dirty="0">
                          <a:solidFill>
                            <a:srgbClr val="56A97F"/>
                          </a:solidFill>
                          <a:latin typeface="Cambria Math" panose="02040503050406030204" pitchFamily="18" charset="0"/>
                        </a:rPr>
                        <m:t> </m:t>
                      </m:r>
                      <m:r>
                        <m:rPr>
                          <m:sty m:val="p"/>
                        </m:rPr>
                        <a:rPr lang="en-US" altLang="en-US" sz="1200" i="0" dirty="0">
                          <a:solidFill>
                            <a:srgbClr val="56A97F"/>
                          </a:solidFill>
                          <a:latin typeface="Cambria Math" panose="02040503050406030204" pitchFamily="18" charset="0"/>
                        </a:rPr>
                        <m:t>will</m:t>
                      </m:r>
                      <m:r>
                        <a:rPr lang="en-US" altLang="en-US" sz="1200" i="0" dirty="0">
                          <a:solidFill>
                            <a:srgbClr val="56A97F"/>
                          </a:solidFill>
                          <a:latin typeface="Cambria Math" panose="02040503050406030204" pitchFamily="18" charset="0"/>
                        </a:rPr>
                        <m:t> </m:t>
                      </m:r>
                      <m:r>
                        <m:rPr>
                          <m:sty m:val="p"/>
                        </m:rPr>
                        <a:rPr lang="en-US" altLang="en-US" sz="1200" i="0" dirty="0">
                          <a:solidFill>
                            <a:srgbClr val="56A97F"/>
                          </a:solidFill>
                          <a:latin typeface="Cambria Math" panose="02040503050406030204" pitchFamily="18" charset="0"/>
                        </a:rPr>
                        <m:t>be</m:t>
                      </m:r>
                      <m:r>
                        <a:rPr lang="en-US" altLang="en-US" sz="1200" i="0" dirty="0">
                          <a:solidFill>
                            <a:srgbClr val="56A97F"/>
                          </a:solidFill>
                          <a:latin typeface="Cambria Math" panose="02040503050406030204" pitchFamily="18" charset="0"/>
                        </a:rPr>
                        <m:t> 25 </m:t>
                      </m:r>
                    </m:oMath>
                  </m:oMathPara>
                </a14:m>
                <a:endParaRPr lang="en-US" altLang="en-US" sz="1200" dirty="0">
                  <a:solidFill>
                    <a:srgbClr val="56A97F"/>
                  </a:solidFill>
                  <a:latin typeface="Abadi Extra Light" panose="020B0204020104020204" pitchFamily="34" charset="0"/>
                </a:endParaRPr>
              </a:p>
              <a:p>
                <a:pPr marL="1920240" lvl="5" indent="0" eaLnBrk="0" fontAlgn="base" hangingPunct="0">
                  <a:lnSpc>
                    <a:spcPct val="120000"/>
                  </a:lnSpc>
                  <a:spcBef>
                    <a:spcPct val="0"/>
                  </a:spcBef>
                  <a:spcAft>
                    <a:spcPct val="0"/>
                  </a:spcAft>
                  <a:buNone/>
                </a:pPr>
                <a:endParaRPr lang="en-US" altLang="en-US" sz="1200" dirty="0">
                  <a:latin typeface="Abadi Extra Light" panose="020B0204020104020204" pitchFamily="34" charset="0"/>
                </a:endParaRPr>
              </a:p>
              <a:p>
                <a:pPr eaLnBrk="0" fontAlgn="base" hangingPunct="0">
                  <a:lnSpc>
                    <a:spcPct val="120000"/>
                  </a:lnSpc>
                  <a:spcBef>
                    <a:spcPct val="0"/>
                  </a:spcBef>
                  <a:spcAft>
                    <a:spcPct val="0"/>
                  </a:spcAft>
                  <a:buClr>
                    <a:srgbClr val="56A97F"/>
                  </a:buClr>
                </a:pPr>
                <a:r>
                  <a:rPr lang="en-US" altLang="en-US" sz="1200" dirty="0">
                    <a:latin typeface="Amasis MT Pro Medium" panose="02040604050005020304" pitchFamily="18" charset="0"/>
                  </a:rPr>
                  <a:t>Scope</a:t>
                </a:r>
                <a:r>
                  <a:rPr lang="en-US" altLang="en-US" sz="1200" dirty="0">
                    <a:latin typeface="Abadi Extra Light" panose="020B0204020104020204" pitchFamily="34" charset="0"/>
                  </a:rPr>
                  <a:t>. Inline functions have access to variables in the workspace where they are defined. They can also access variables from the workspace of the parent function if they are nested within one.</a:t>
                </a:r>
              </a:p>
              <a:p>
                <a:pPr eaLnBrk="0" fontAlgn="base" hangingPunct="0">
                  <a:lnSpc>
                    <a:spcPct val="120000"/>
                  </a:lnSpc>
                  <a:spcBef>
                    <a:spcPct val="0"/>
                  </a:spcBef>
                  <a:spcAft>
                    <a:spcPct val="0"/>
                  </a:spcAft>
                  <a:buClr>
                    <a:srgbClr val="56A97F"/>
                  </a:buClr>
                </a:pPr>
                <a:r>
                  <a:rPr lang="en-US" altLang="en-US" sz="1200" dirty="0">
                    <a:latin typeface="Amasis MT Pro Medium" panose="02040604050005020304" pitchFamily="18" charset="0"/>
                  </a:rPr>
                  <a:t>Function Handles</a:t>
                </a:r>
                <a:r>
                  <a:rPr lang="en-US" altLang="en-US" sz="1200" dirty="0">
                    <a:latin typeface="Abadi Extra Light" panose="020B0204020104020204" pitchFamily="34" charset="0"/>
                  </a:rPr>
                  <a:t>. Inline functions create function handles, which can be stored in variables and passed around like any other variable. Function handles allow for easy manipulation and passing of functions to other functions.</a:t>
                </a:r>
              </a:p>
              <a:p>
                <a:pPr eaLnBrk="0" fontAlgn="base" hangingPunct="0">
                  <a:lnSpc>
                    <a:spcPct val="120000"/>
                  </a:lnSpc>
                  <a:spcBef>
                    <a:spcPct val="0"/>
                  </a:spcBef>
                  <a:spcAft>
                    <a:spcPct val="0"/>
                  </a:spcAft>
                  <a:buClr>
                    <a:srgbClr val="56A97F"/>
                  </a:buClr>
                </a:pPr>
                <a:r>
                  <a:rPr lang="en-US" altLang="en-US" sz="1200" dirty="0">
                    <a:latin typeface="Amasis MT Pro Medium" panose="02040604050005020304" pitchFamily="18" charset="0"/>
                  </a:rPr>
                  <a:t>Limitations</a:t>
                </a:r>
                <a:r>
                  <a:rPr lang="en-US" altLang="en-US" sz="1200" dirty="0">
                    <a:latin typeface="Abadi Extra Light" panose="020B0204020104020204" pitchFamily="34" charset="0"/>
                  </a:rPr>
                  <a:t>. While powerful for simple operations, inline functions may not be suitable for complex or lengthy computations. They are best suited for short, one-off calculations or when you need a quick function definition.</a:t>
                </a:r>
              </a:p>
              <a:p>
                <a:pPr eaLnBrk="0" fontAlgn="base" hangingPunct="0">
                  <a:lnSpc>
                    <a:spcPct val="120000"/>
                  </a:lnSpc>
                  <a:spcBef>
                    <a:spcPct val="0"/>
                  </a:spcBef>
                  <a:spcAft>
                    <a:spcPct val="0"/>
                  </a:spcAft>
                  <a:buClr>
                    <a:srgbClr val="56A97F"/>
                  </a:buClr>
                </a:pPr>
                <a:endParaRPr lang="en-US" altLang="en-US" sz="1200" dirty="0">
                  <a:latin typeface="Abadi Extra Light" panose="020B0204020104020204" pitchFamily="34" charset="0"/>
                </a:endParaRPr>
              </a:p>
              <a:p>
                <a:pPr eaLnBrk="0" fontAlgn="base" hangingPunct="0">
                  <a:lnSpc>
                    <a:spcPct val="120000"/>
                  </a:lnSpc>
                  <a:spcBef>
                    <a:spcPct val="0"/>
                  </a:spcBef>
                  <a:spcAft>
                    <a:spcPct val="0"/>
                  </a:spcAft>
                  <a:buClr>
                    <a:srgbClr val="56A97F"/>
                  </a:buClr>
                </a:pPr>
                <a:endParaRPr lang="en-US" altLang="en-US" sz="1200" dirty="0">
                  <a:latin typeface="Abadi Extra Light" panose="020B0204020104020204" pitchFamily="34" charset="0"/>
                </a:endParaRPr>
              </a:p>
              <a:p>
                <a:pPr eaLnBrk="0" fontAlgn="base" hangingPunct="0">
                  <a:lnSpc>
                    <a:spcPct val="120000"/>
                  </a:lnSpc>
                  <a:spcBef>
                    <a:spcPct val="0"/>
                  </a:spcBef>
                  <a:spcAft>
                    <a:spcPct val="0"/>
                  </a:spcAft>
                  <a:buClr>
                    <a:srgbClr val="56A97F"/>
                  </a:buClr>
                </a:pPr>
                <a:endParaRPr lang="en-US" altLang="en-US" sz="1200" dirty="0">
                  <a:latin typeface="Abadi Extra Light" panose="020B0204020104020204" pitchFamily="34" charset="0"/>
                </a:endParaRPr>
              </a:p>
            </p:txBody>
          </p:sp>
        </mc:Choice>
        <mc:Fallback>
          <p:sp>
            <p:nvSpPr>
              <p:cNvPr id="3" name="Rectangle 1">
                <a:extLst>
                  <a:ext uri="{FF2B5EF4-FFF2-40B4-BE49-F238E27FC236}">
                    <a16:creationId xmlns:a16="http://schemas.microsoft.com/office/drawing/2014/main" id="{824926FA-4155-CC9B-85FB-5D77EB0114AA}"/>
                  </a:ext>
                </a:extLst>
              </p:cNvPr>
              <p:cNvSpPr>
                <a:spLocks noGrp="1" noRot="1" noChangeAspect="1" noMove="1" noResize="1" noEditPoints="1" noAdjustHandles="1" noChangeArrowheads="1" noChangeShapeType="1" noTextEdit="1"/>
              </p:cNvSpPr>
              <p:nvPr>
                <p:ph idx="1"/>
              </p:nvPr>
            </p:nvSpPr>
            <p:spPr bwMode="auto">
              <a:xfrm>
                <a:off x="972368" y="1320379"/>
                <a:ext cx="10247263" cy="6108405"/>
              </a:xfrm>
              <a:prstGeom prst="rect">
                <a:avLst/>
              </a:prstGeom>
              <a:blipFill>
                <a:blip r:embed="rId4"/>
                <a:stretch>
                  <a:fillRect l="-952" r="-238"/>
                </a:stretch>
              </a:blipFill>
              <a:ln>
                <a:noFill/>
              </a:ln>
              <a:effectLst/>
            </p:spPr>
            <p:txBody>
              <a:bodyPr/>
              <a:lstStyle/>
              <a:p>
                <a:r>
                  <a:rPr lang="en-IN">
                    <a:noFill/>
                  </a:rPr>
                  <a:t> </a:t>
                </a:r>
              </a:p>
            </p:txBody>
          </p:sp>
        </mc:Fallback>
      </mc:AlternateContent>
    </p:spTree>
    <p:extLst>
      <p:ext uri="{BB962C8B-B14F-4D97-AF65-F5344CB8AC3E}">
        <p14:creationId xmlns:p14="http://schemas.microsoft.com/office/powerpoint/2010/main" val="3161594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3BB79FA-9ABD-E896-0CAF-683862F0BAEA}"/>
              </a:ext>
            </a:extLst>
          </p:cNvPr>
          <p:cNvSpPr/>
          <p:nvPr/>
        </p:nvSpPr>
        <p:spPr>
          <a:xfrm>
            <a:off x="11440517" y="6213917"/>
            <a:ext cx="700585" cy="709863"/>
          </a:xfrm>
          <a:prstGeom prst="rect">
            <a:avLst/>
          </a:prstGeom>
          <a:solidFill>
            <a:srgbClr val="3A6B9A"/>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55EC243-45D8-FD6C-828D-19F5733DCD53}"/>
              </a:ext>
            </a:extLst>
          </p:cNvPr>
          <p:cNvSpPr>
            <a:spLocks noGrp="1"/>
          </p:cNvSpPr>
          <p:nvPr>
            <p:ph type="title"/>
          </p:nvPr>
        </p:nvSpPr>
        <p:spPr>
          <a:xfrm>
            <a:off x="1031429" y="972215"/>
            <a:ext cx="6189406" cy="782844"/>
          </a:xfrm>
        </p:spPr>
        <p:txBody>
          <a:bodyPr>
            <a:normAutofit/>
          </a:bodyPr>
          <a:lstStyle/>
          <a:p>
            <a:r>
              <a:rPr lang="en-US" sz="4000" dirty="0" err="1">
                <a:solidFill>
                  <a:srgbClr val="3A6B9A"/>
                </a:solidFill>
                <a:latin typeface="Cambria Math" panose="02040503050406030204" pitchFamily="18" charset="0"/>
                <a:ea typeface="Cambria Math" panose="02040503050406030204" pitchFamily="18" charset="0"/>
              </a:rPr>
              <a:t>eig</a:t>
            </a:r>
            <a:r>
              <a:rPr lang="en-US" sz="4000" dirty="0">
                <a:solidFill>
                  <a:srgbClr val="56A97F"/>
                </a:solidFill>
                <a:latin typeface="Abadi Extra Light" panose="020B0204020104020204" pitchFamily="34" charset="0"/>
              </a:rPr>
              <a:t> Eigen-Analysis</a:t>
            </a:r>
            <a:endParaRPr lang="en-IN" sz="4000" dirty="0">
              <a:solidFill>
                <a:srgbClr val="3A6B9A"/>
              </a:solidFill>
              <a:latin typeface="Abadi Extra Light" panose="020B0204020104020204" pitchFamily="34" charset="0"/>
            </a:endParaRPr>
          </a:p>
        </p:txBody>
      </p:sp>
      <p:pic>
        <p:nvPicPr>
          <p:cNvPr id="7" name="Picture 2" descr="MATLAB Logo, symbol, meaning, history, PNG, brand">
            <a:extLst>
              <a:ext uri="{FF2B5EF4-FFF2-40B4-BE49-F238E27FC236}">
                <a16:creationId xmlns:a16="http://schemas.microsoft.com/office/drawing/2014/main" id="{BD91A473-1271-AC1B-D1DA-85253C9ABF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6084" y="-21572"/>
            <a:ext cx="1275748" cy="71760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UPES Logo (University of Petroleum and Energy Studies) | University ...">
            <a:extLst>
              <a:ext uri="{FF2B5EF4-FFF2-40B4-BE49-F238E27FC236}">
                <a16:creationId xmlns:a16="http://schemas.microsoft.com/office/drawing/2014/main" id="{D7F1B14B-94AE-22F9-E55C-3A806877C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9979" y="224746"/>
            <a:ext cx="1233874" cy="29045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5357B5B0-97EC-19EA-E08D-B698800AF05A}"/>
              </a:ext>
            </a:extLst>
          </p:cNvPr>
          <p:cNvSpPr/>
          <p:nvPr/>
        </p:nvSpPr>
        <p:spPr>
          <a:xfrm>
            <a:off x="11491414" y="6148137"/>
            <a:ext cx="700585" cy="709863"/>
          </a:xfrm>
          <a:prstGeom prst="rect">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D9098C64-8549-4A9D-0448-D6BE0A57CB00}"/>
              </a:ext>
            </a:extLst>
          </p:cNvPr>
          <p:cNvSpPr txBox="1"/>
          <p:nvPr/>
        </p:nvSpPr>
        <p:spPr>
          <a:xfrm>
            <a:off x="11451036" y="6213917"/>
            <a:ext cx="775085" cy="584775"/>
          </a:xfrm>
          <a:prstGeom prst="rect">
            <a:avLst/>
          </a:prstGeom>
          <a:noFill/>
        </p:spPr>
        <p:txBody>
          <a:bodyPr wrap="square" rtlCol="0">
            <a:spAutoFit/>
          </a:bodyPr>
          <a:lstStyle/>
          <a:p>
            <a:pPr algn="ctr"/>
            <a:r>
              <a:rPr lang="en-IN" dirty="0">
                <a:solidFill>
                  <a:schemeClr val="bg1"/>
                </a:solidFill>
                <a:effectLst>
                  <a:outerShdw blurRad="63500" sx="102000" sy="102000" algn="ctr" rotWithShape="0">
                    <a:prstClr val="black">
                      <a:alpha val="40000"/>
                    </a:prstClr>
                  </a:outerShdw>
                </a:effectLst>
                <a:latin typeface="Ink Free" panose="03080402000500000000" pitchFamily="66" charset="0"/>
              </a:rPr>
              <a:t>MGM</a:t>
            </a:r>
          </a:p>
          <a:p>
            <a:pPr algn="ctr"/>
            <a:r>
              <a:rPr lang="en-IN" sz="700" dirty="0" err="1">
                <a:solidFill>
                  <a:schemeClr val="bg1"/>
                </a:solidFill>
                <a:effectLst>
                  <a:outerShdw blurRad="63500" sx="102000" sy="102000" algn="ctr" rotWithShape="0">
                    <a:prstClr val="black">
                      <a:alpha val="40000"/>
                    </a:prstClr>
                  </a:outerShdw>
                </a:effectLst>
                <a:latin typeface="Abadi Extra Light" panose="020B0204020104020204" pitchFamily="34" charset="0"/>
              </a:rPr>
              <a:t>Dr.</a:t>
            </a: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 Mrittunjoy </a:t>
            </a:r>
          </a:p>
          <a:p>
            <a:pPr algn="ct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Guha Majumdar</a:t>
            </a:r>
          </a:p>
        </p:txBody>
      </p:sp>
      <mc:AlternateContent xmlns:mc="http://schemas.openxmlformats.org/markup-compatibility/2006">
        <mc:Choice xmlns:a14="http://schemas.microsoft.com/office/drawing/2010/main" Requires="a14">
          <p:sp>
            <p:nvSpPr>
              <p:cNvPr id="5" name="Rectangle 1">
                <a:extLst>
                  <a:ext uri="{FF2B5EF4-FFF2-40B4-BE49-F238E27FC236}">
                    <a16:creationId xmlns:a16="http://schemas.microsoft.com/office/drawing/2014/main" id="{FD8E7F65-E7F7-F355-B372-D70330BA2E34}"/>
                  </a:ext>
                </a:extLst>
              </p:cNvPr>
              <p:cNvSpPr>
                <a:spLocks noGrp="1" noChangeArrowheads="1"/>
              </p:cNvSpPr>
              <p:nvPr>
                <p:ph idx="1"/>
              </p:nvPr>
            </p:nvSpPr>
            <p:spPr bwMode="auto">
              <a:xfrm>
                <a:off x="1082327" y="1679085"/>
                <a:ext cx="7123649" cy="485267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50000"/>
                  </a:lnSpc>
                  <a:spcBef>
                    <a:spcPct val="0"/>
                  </a:spcBef>
                  <a:spcAft>
                    <a:spcPct val="0"/>
                  </a:spcAft>
                  <a:buClr>
                    <a:srgbClr val="56A97F"/>
                  </a:buClr>
                  <a:buSzTx/>
                  <a:buFont typeface="Cambria Math" panose="02040503050406030204" pitchFamily="18" charset="0"/>
                  <a:buChar char="+"/>
                  <a:tabLst/>
                </a:pPr>
                <a:r>
                  <a:rPr lang="en-US" altLang="en-US" sz="1600" dirty="0">
                    <a:latin typeface="Cambria Math" panose="02040503050406030204" pitchFamily="18" charset="0"/>
                    <a:ea typeface="Cambria Math" panose="02040503050406030204" pitchFamily="18" charset="0"/>
                    <a:cs typeface="Arial" panose="020B0604020202020204" pitchFamily="34" charset="0"/>
                  </a:rPr>
                  <a:t>eig(A) </a:t>
                </a:r>
                <a:r>
                  <a:rPr lang="en-US" altLang="en-US" sz="1600" dirty="0">
                    <a:latin typeface="Abadi Extra Light" panose="020B0204020104020204" pitchFamily="34" charset="0"/>
                    <a:cs typeface="Arial" panose="020B0604020202020204" pitchFamily="34" charset="0"/>
                  </a:rPr>
                  <a:t>returns a column vector containing the eigenvalues of square matrix A. </a:t>
                </a:r>
              </a:p>
              <a:p>
                <a:pPr>
                  <a:lnSpc>
                    <a:spcPct val="150000"/>
                  </a:lnSpc>
                  <a:buClr>
                    <a:srgbClr val="56A97F"/>
                  </a:buClr>
                  <a:buFont typeface="Cambria Math" panose="02040503050406030204" pitchFamily="18" charset="0"/>
                  <a:buChar char="+"/>
                </a:pPr>
                <a14:m>
                  <m:oMath xmlns:m="http://schemas.openxmlformats.org/officeDocument/2006/math">
                    <m:r>
                      <a:rPr lang="en-US" altLang="en-US" sz="1600" i="0" dirty="0" smtClean="0">
                        <a:latin typeface="Cambria Math" panose="02040503050406030204" pitchFamily="18" charset="0"/>
                        <a:ea typeface="Cambria Math" panose="02040503050406030204" pitchFamily="18" charset="0"/>
                        <a:cs typeface="Arial" panose="020B0604020202020204" pitchFamily="34" charset="0"/>
                      </a:rPr>
                      <m:t>[</m:t>
                    </m:r>
                    <m:r>
                      <m:rPr>
                        <m:sty m:val="p"/>
                      </m:rPr>
                      <a:rPr lang="en-US" altLang="en-US" sz="1600" i="0" dirty="0" smtClean="0">
                        <a:latin typeface="Cambria Math" panose="02040503050406030204" pitchFamily="18" charset="0"/>
                        <a:ea typeface="Cambria Math" panose="02040503050406030204" pitchFamily="18" charset="0"/>
                        <a:cs typeface="Arial" panose="020B0604020202020204" pitchFamily="34" charset="0"/>
                      </a:rPr>
                      <m:t>V</m:t>
                    </m:r>
                    <m:r>
                      <a:rPr lang="en-US" altLang="en-US" sz="1600" i="0" dirty="0" smtClean="0">
                        <a:latin typeface="Cambria Math" panose="02040503050406030204" pitchFamily="18" charset="0"/>
                        <a:ea typeface="Cambria Math" panose="02040503050406030204" pitchFamily="18" charset="0"/>
                        <a:cs typeface="Arial" panose="020B0604020202020204" pitchFamily="34" charset="0"/>
                      </a:rPr>
                      <m:t>,</m:t>
                    </m:r>
                    <m:r>
                      <m:rPr>
                        <m:sty m:val="p"/>
                      </m:rPr>
                      <a:rPr lang="en-US" altLang="en-US" sz="1600" i="0" dirty="0" smtClean="0">
                        <a:latin typeface="Cambria Math" panose="02040503050406030204" pitchFamily="18" charset="0"/>
                        <a:ea typeface="Cambria Math" panose="02040503050406030204" pitchFamily="18" charset="0"/>
                        <a:cs typeface="Arial" panose="020B0604020202020204" pitchFamily="34" charset="0"/>
                      </a:rPr>
                      <m:t>D</m:t>
                    </m:r>
                    <m:r>
                      <a:rPr lang="en-US" altLang="en-US" sz="1600" i="0" dirty="0" smtClean="0">
                        <a:latin typeface="Cambria Math" panose="02040503050406030204" pitchFamily="18" charset="0"/>
                        <a:ea typeface="Cambria Math" panose="02040503050406030204" pitchFamily="18" charset="0"/>
                        <a:cs typeface="Arial" panose="020B0604020202020204" pitchFamily="34" charset="0"/>
                      </a:rPr>
                      <m:t>] = </m:t>
                    </m:r>
                    <m:r>
                      <m:rPr>
                        <m:sty m:val="p"/>
                      </m:rPr>
                      <a:rPr lang="en-US" altLang="en-US" sz="1600" i="0" dirty="0" err="1">
                        <a:latin typeface="Cambria Math" panose="02040503050406030204" pitchFamily="18" charset="0"/>
                        <a:ea typeface="Cambria Math" panose="02040503050406030204" pitchFamily="18" charset="0"/>
                        <a:cs typeface="Arial" panose="020B0604020202020204" pitchFamily="34" charset="0"/>
                      </a:rPr>
                      <m:t>eig</m:t>
                    </m:r>
                    <m:r>
                      <a:rPr lang="en-US" altLang="en-US" sz="1600" i="0" dirty="0">
                        <a:latin typeface="Cambria Math" panose="02040503050406030204" pitchFamily="18" charset="0"/>
                        <a:ea typeface="Cambria Math" panose="02040503050406030204" pitchFamily="18" charset="0"/>
                        <a:cs typeface="Arial" panose="020B0604020202020204" pitchFamily="34" charset="0"/>
                      </a:rPr>
                      <m:t>(</m:t>
                    </m:r>
                    <m:r>
                      <m:rPr>
                        <m:sty m:val="p"/>
                      </m:rPr>
                      <a:rPr lang="en-US" altLang="en-US" sz="1600" i="0" dirty="0">
                        <a:latin typeface="Cambria Math" panose="02040503050406030204" pitchFamily="18" charset="0"/>
                        <a:ea typeface="Cambria Math" panose="02040503050406030204" pitchFamily="18" charset="0"/>
                        <a:cs typeface="Arial" panose="020B0604020202020204" pitchFamily="34" charset="0"/>
                      </a:rPr>
                      <m:t>A</m:t>
                    </m:r>
                    <m:r>
                      <a:rPr lang="en-US" altLang="en-US" sz="1600" i="0" dirty="0">
                        <a:latin typeface="Cambria Math" panose="02040503050406030204" pitchFamily="18" charset="0"/>
                        <a:ea typeface="Cambria Math" panose="02040503050406030204" pitchFamily="18" charset="0"/>
                        <a:cs typeface="Arial" panose="020B0604020202020204" pitchFamily="34" charset="0"/>
                      </a:rPr>
                      <m:t>)</m:t>
                    </m:r>
                  </m:oMath>
                </a14:m>
                <a:r>
                  <a:rPr lang="en-US" altLang="en-US" sz="1600" dirty="0">
                    <a:latin typeface="Cambria Math" panose="02040503050406030204" pitchFamily="18" charset="0"/>
                    <a:ea typeface="Cambria Math" panose="02040503050406030204" pitchFamily="18" charset="0"/>
                    <a:cs typeface="Arial" panose="020B0604020202020204" pitchFamily="34" charset="0"/>
                  </a:rPr>
                  <a:t> </a:t>
                </a:r>
                <a:r>
                  <a:rPr lang="en-US" altLang="en-US" sz="1600" dirty="0">
                    <a:latin typeface="Abadi Extra Light" panose="020B0204020104020204" pitchFamily="34" charset="0"/>
                    <a:cs typeface="Arial" panose="020B0604020202020204" pitchFamily="34" charset="0"/>
                  </a:rPr>
                  <a:t>returns diagonal matrix </a:t>
                </a:r>
                <a14:m>
                  <m:oMath xmlns:m="http://schemas.openxmlformats.org/officeDocument/2006/math">
                    <m:r>
                      <m:rPr>
                        <m:sty m:val="p"/>
                      </m:rPr>
                      <a:rPr lang="en-US" altLang="en-US" sz="1600" i="0" dirty="0" smtClean="0">
                        <a:latin typeface="Cambria Math" panose="02040503050406030204" pitchFamily="18" charset="0"/>
                        <a:ea typeface="Cambria Math" panose="02040503050406030204" pitchFamily="18" charset="0"/>
                        <a:cs typeface="Arial" panose="020B0604020202020204" pitchFamily="34" charset="0"/>
                      </a:rPr>
                      <m:t>D</m:t>
                    </m:r>
                  </m:oMath>
                </a14:m>
                <a:r>
                  <a:rPr lang="en-US" altLang="en-US" sz="1600" dirty="0">
                    <a:latin typeface="Abadi Extra Light" panose="020B0204020104020204" pitchFamily="34" charset="0"/>
                    <a:cs typeface="Arial" panose="020B0604020202020204" pitchFamily="34" charset="0"/>
                  </a:rPr>
                  <a:t> of eigenvalues and matrix </a:t>
                </a:r>
                <a14:m>
                  <m:oMath xmlns:m="http://schemas.openxmlformats.org/officeDocument/2006/math">
                    <m:r>
                      <m:rPr>
                        <m:sty m:val="p"/>
                      </m:rPr>
                      <a:rPr lang="en-US" altLang="en-US" sz="1600" i="0" dirty="0" smtClean="0">
                        <a:latin typeface="Cambria Math" panose="02040503050406030204" pitchFamily="18" charset="0"/>
                        <a:ea typeface="Cambria Math" panose="02040503050406030204" pitchFamily="18" charset="0"/>
                        <a:cs typeface="Arial" panose="020B0604020202020204" pitchFamily="34" charset="0"/>
                      </a:rPr>
                      <m:t>V</m:t>
                    </m:r>
                  </m:oMath>
                </a14:m>
                <a:r>
                  <a:rPr lang="en-US" altLang="en-US" sz="1600" dirty="0">
                    <a:latin typeface="Abadi Extra Light" panose="020B0204020104020204" pitchFamily="34" charset="0"/>
                    <a:cs typeface="Arial" panose="020B0604020202020204" pitchFamily="34" charset="0"/>
                  </a:rPr>
                  <a:t> whose columns are the corresponding right eigenvectors, so that </a:t>
                </a:r>
                <a14:m>
                  <m:oMath xmlns:m="http://schemas.openxmlformats.org/officeDocument/2006/math">
                    <m:r>
                      <m:rPr>
                        <m:sty m:val="p"/>
                      </m:rPr>
                      <a:rPr lang="en-US" altLang="en-US" sz="1600" i="0" dirty="0" smtClean="0">
                        <a:latin typeface="Cambria Math" panose="02040503050406030204" pitchFamily="18" charset="0"/>
                        <a:ea typeface="Cambria Math" panose="02040503050406030204" pitchFamily="18" charset="0"/>
                        <a:cs typeface="Arial" panose="020B0604020202020204" pitchFamily="34" charset="0"/>
                      </a:rPr>
                      <m:t>A</m:t>
                    </m:r>
                    <m:r>
                      <a:rPr lang="en-US" altLang="en-US" sz="1600" i="0" dirty="0" smtClean="0">
                        <a:latin typeface="Cambria Math" panose="02040503050406030204" pitchFamily="18" charset="0"/>
                        <a:ea typeface="Cambria Math" panose="02040503050406030204" pitchFamily="18" charset="0"/>
                        <a:cs typeface="Arial" panose="020B0604020202020204" pitchFamily="34" charset="0"/>
                      </a:rPr>
                      <m:t>∗</m:t>
                    </m:r>
                    <m:r>
                      <m:rPr>
                        <m:sty m:val="p"/>
                      </m:rPr>
                      <a:rPr lang="en-US" altLang="en-US" sz="1600" i="0" dirty="0" smtClean="0">
                        <a:latin typeface="Cambria Math" panose="02040503050406030204" pitchFamily="18" charset="0"/>
                        <a:ea typeface="Cambria Math" panose="02040503050406030204" pitchFamily="18" charset="0"/>
                        <a:cs typeface="Arial" panose="020B0604020202020204" pitchFamily="34" charset="0"/>
                      </a:rPr>
                      <m:t>V</m:t>
                    </m:r>
                    <m:r>
                      <a:rPr lang="en-US" altLang="en-US" sz="1600" i="0" dirty="0" smtClean="0">
                        <a:latin typeface="Cambria Math" panose="02040503050406030204" pitchFamily="18" charset="0"/>
                        <a:ea typeface="Cambria Math" panose="02040503050406030204" pitchFamily="18" charset="0"/>
                        <a:cs typeface="Arial" panose="020B0604020202020204" pitchFamily="34" charset="0"/>
                      </a:rPr>
                      <m:t> = </m:t>
                    </m:r>
                    <m:r>
                      <m:rPr>
                        <m:sty m:val="p"/>
                      </m:rPr>
                      <a:rPr lang="en-US" altLang="en-US" sz="1600" i="0" dirty="0" smtClean="0">
                        <a:latin typeface="Cambria Math" panose="02040503050406030204" pitchFamily="18" charset="0"/>
                        <a:ea typeface="Cambria Math" panose="02040503050406030204" pitchFamily="18" charset="0"/>
                        <a:cs typeface="Arial" panose="020B0604020202020204" pitchFamily="34" charset="0"/>
                      </a:rPr>
                      <m:t>V</m:t>
                    </m:r>
                    <m:r>
                      <a:rPr lang="en-US" altLang="en-US" sz="1600" i="0" dirty="0" smtClean="0">
                        <a:latin typeface="Cambria Math" panose="02040503050406030204" pitchFamily="18" charset="0"/>
                        <a:ea typeface="Cambria Math" panose="02040503050406030204" pitchFamily="18" charset="0"/>
                        <a:cs typeface="Arial" panose="020B0604020202020204" pitchFamily="34" charset="0"/>
                      </a:rPr>
                      <m:t>∗</m:t>
                    </m:r>
                    <m:r>
                      <m:rPr>
                        <m:sty m:val="p"/>
                      </m:rPr>
                      <a:rPr lang="en-US" altLang="en-US" sz="1600" i="0" dirty="0" smtClean="0">
                        <a:latin typeface="Cambria Math" panose="02040503050406030204" pitchFamily="18" charset="0"/>
                        <a:ea typeface="Cambria Math" panose="02040503050406030204" pitchFamily="18" charset="0"/>
                        <a:cs typeface="Arial" panose="020B0604020202020204" pitchFamily="34" charset="0"/>
                      </a:rPr>
                      <m:t>D</m:t>
                    </m:r>
                  </m:oMath>
                </a14:m>
                <a:r>
                  <a:rPr lang="en-US" altLang="en-US" sz="1600" dirty="0">
                    <a:latin typeface="Abadi Extra Light" panose="020B0204020104020204" pitchFamily="34" charset="0"/>
                    <a:cs typeface="Arial" panose="020B0604020202020204" pitchFamily="34" charset="0"/>
                  </a:rPr>
                  <a:t>.</a:t>
                </a:r>
              </a:p>
              <a:p>
                <a:pPr>
                  <a:lnSpc>
                    <a:spcPct val="150000"/>
                  </a:lnSpc>
                  <a:buClr>
                    <a:srgbClr val="56A97F"/>
                  </a:buClr>
                  <a:buFont typeface="Cambria Math" panose="02040503050406030204" pitchFamily="18" charset="0"/>
                  <a:buChar char="+"/>
                </a:pPr>
                <a14:m>
                  <m:oMath xmlns:m="http://schemas.openxmlformats.org/officeDocument/2006/math">
                    <m:r>
                      <m:rPr>
                        <m:sty m:val="p"/>
                      </m:rPr>
                      <a:rPr lang="en-US" altLang="en-US" sz="1600" i="0" dirty="0" smtClean="0">
                        <a:latin typeface="Cambria Math" panose="02040503050406030204" pitchFamily="18" charset="0"/>
                        <a:cs typeface="Arial" panose="020B0604020202020204" pitchFamily="34" charset="0"/>
                      </a:rPr>
                      <m:t>eig</m:t>
                    </m:r>
                    <m:r>
                      <a:rPr lang="en-US" altLang="en-US" sz="1600" i="0" dirty="0">
                        <a:latin typeface="Cambria Math" panose="02040503050406030204" pitchFamily="18" charset="0"/>
                        <a:cs typeface="Arial" panose="020B0604020202020204" pitchFamily="34" charset="0"/>
                      </a:rPr>
                      <m:t>(</m:t>
                    </m:r>
                    <m:r>
                      <m:rPr>
                        <m:sty m:val="p"/>
                      </m:rPr>
                      <a:rPr lang="en-US" altLang="en-US" sz="1600" i="0" dirty="0">
                        <a:latin typeface="Cambria Math" panose="02040503050406030204" pitchFamily="18" charset="0"/>
                        <a:cs typeface="Arial" panose="020B0604020202020204" pitchFamily="34" charset="0"/>
                      </a:rPr>
                      <m:t>A</m:t>
                    </m:r>
                    <m:r>
                      <a:rPr lang="en-IN" altLang="en-US" sz="1600" b="0" i="0" dirty="0" smtClean="0">
                        <a:latin typeface="Cambria Math" panose="02040503050406030204" pitchFamily="18" charset="0"/>
                        <a:cs typeface="Arial" panose="020B0604020202020204" pitchFamily="34" charset="0"/>
                      </a:rPr>
                      <m:t>,</m:t>
                    </m:r>
                    <m:r>
                      <m:rPr>
                        <m:sty m:val="p"/>
                      </m:rPr>
                      <a:rPr lang="en-IN" altLang="en-US" sz="1600" b="0" i="0" dirty="0" smtClean="0">
                        <a:latin typeface="Cambria Math" panose="02040503050406030204" pitchFamily="18" charset="0"/>
                        <a:cs typeface="Arial" panose="020B0604020202020204" pitchFamily="34" charset="0"/>
                      </a:rPr>
                      <m:t>B</m:t>
                    </m:r>
                    <m:r>
                      <a:rPr lang="en-US" altLang="en-US" sz="1600" i="0" dirty="0">
                        <a:latin typeface="Cambria Math" panose="02040503050406030204" pitchFamily="18" charset="0"/>
                        <a:cs typeface="Arial" panose="020B0604020202020204" pitchFamily="34" charset="0"/>
                      </a:rPr>
                      <m:t>)</m:t>
                    </m:r>
                  </m:oMath>
                </a14:m>
                <a:r>
                  <a:rPr lang="en-US" altLang="en-US" sz="1600" dirty="0">
                    <a:latin typeface="Abadi Extra Light" panose="020B0204020104020204" pitchFamily="34" charset="0"/>
                    <a:cs typeface="Arial" panose="020B0604020202020204" pitchFamily="34" charset="0"/>
                  </a:rPr>
                  <a:t> returns a column vector containing the generalized eigenvalues of square matrices </a:t>
                </a:r>
                <a14:m>
                  <m:oMath xmlns:m="http://schemas.openxmlformats.org/officeDocument/2006/math">
                    <m:r>
                      <m:rPr>
                        <m:sty m:val="p"/>
                      </m:rPr>
                      <a:rPr lang="en-US" altLang="en-US" sz="1600" i="0" dirty="0" smtClean="0">
                        <a:latin typeface="Cambria Math" panose="02040503050406030204" pitchFamily="18" charset="0"/>
                        <a:cs typeface="Arial" panose="020B0604020202020204" pitchFamily="34" charset="0"/>
                      </a:rPr>
                      <m:t>A</m:t>
                    </m:r>
                  </m:oMath>
                </a14:m>
                <a:r>
                  <a:rPr lang="en-US" altLang="en-US" sz="1600" dirty="0">
                    <a:latin typeface="Abadi Extra Light" panose="020B0204020104020204" pitchFamily="34" charset="0"/>
                    <a:cs typeface="Arial" panose="020B0604020202020204" pitchFamily="34" charset="0"/>
                  </a:rPr>
                  <a:t> and </a:t>
                </a:r>
                <a14:m>
                  <m:oMath xmlns:m="http://schemas.openxmlformats.org/officeDocument/2006/math">
                    <m:r>
                      <m:rPr>
                        <m:sty m:val="p"/>
                      </m:rPr>
                      <a:rPr lang="en-US" altLang="en-US" sz="1600" i="0" dirty="0" smtClean="0">
                        <a:latin typeface="Cambria Math" panose="02040503050406030204" pitchFamily="18" charset="0"/>
                        <a:cs typeface="Arial" panose="020B0604020202020204" pitchFamily="34" charset="0"/>
                      </a:rPr>
                      <m:t>B</m:t>
                    </m:r>
                  </m:oMath>
                </a14:m>
                <a:r>
                  <a:rPr lang="en-US" altLang="en-US" sz="1600" dirty="0">
                    <a:latin typeface="Abadi Extra Light" panose="020B0204020104020204" pitchFamily="34" charset="0"/>
                    <a:cs typeface="Arial" panose="020B0604020202020204" pitchFamily="34" charset="0"/>
                  </a:rPr>
                  <a:t>. </a:t>
                </a:r>
              </a:p>
              <a:p>
                <a:pPr>
                  <a:lnSpc>
                    <a:spcPct val="150000"/>
                  </a:lnSpc>
                  <a:buClr>
                    <a:srgbClr val="56A97F"/>
                  </a:buClr>
                  <a:buFont typeface="Cambria Math" panose="02040503050406030204" pitchFamily="18" charset="0"/>
                  <a:buChar char="+"/>
                </a:pPr>
                <a14:m>
                  <m:oMath xmlns:m="http://schemas.openxmlformats.org/officeDocument/2006/math">
                    <m:r>
                      <m:rPr>
                        <m:sty m:val="p"/>
                      </m:rPr>
                      <a:rPr lang="en-US" altLang="en-US" sz="1600" i="0" dirty="0" smtClean="0">
                        <a:latin typeface="Cambria Math" panose="02040503050406030204" pitchFamily="18" charset="0"/>
                        <a:cs typeface="Arial" panose="020B0604020202020204" pitchFamily="34" charset="0"/>
                      </a:rPr>
                      <m:t>eig</m:t>
                    </m:r>
                    <m:r>
                      <a:rPr lang="en-US" altLang="en-US" sz="1600" i="0" dirty="0" smtClean="0">
                        <a:latin typeface="Cambria Math" panose="02040503050406030204" pitchFamily="18" charset="0"/>
                        <a:cs typeface="Arial" panose="020B0604020202020204" pitchFamily="34" charset="0"/>
                      </a:rPr>
                      <m:t>(</m:t>
                    </m:r>
                    <m:r>
                      <m:rPr>
                        <m:sty m:val="p"/>
                      </m:rPr>
                      <a:rPr lang="en-US" altLang="en-US" sz="1600" i="0" dirty="0" err="1" smtClean="0">
                        <a:latin typeface="Cambria Math" panose="02040503050406030204" pitchFamily="18" charset="0"/>
                        <a:cs typeface="Arial" panose="020B0604020202020204" pitchFamily="34" charset="0"/>
                      </a:rPr>
                      <m:t>A</m:t>
                    </m:r>
                    <m:r>
                      <a:rPr lang="en-US" altLang="en-US" sz="1600" i="0" dirty="0" err="1" smtClean="0">
                        <a:latin typeface="Cambria Math" panose="02040503050406030204" pitchFamily="18" charset="0"/>
                        <a:cs typeface="Arial" panose="020B0604020202020204" pitchFamily="34" charset="0"/>
                      </a:rPr>
                      <m:t>,</m:t>
                    </m:r>
                    <m:r>
                      <m:rPr>
                        <m:sty m:val="p"/>
                      </m:rPr>
                      <a:rPr lang="en-US" altLang="en-US" sz="1600" i="0" dirty="0" err="1" smtClean="0">
                        <a:latin typeface="Cambria Math" panose="02040503050406030204" pitchFamily="18" charset="0"/>
                        <a:cs typeface="Arial" panose="020B0604020202020204" pitchFamily="34" charset="0"/>
                      </a:rPr>
                      <m:t>B</m:t>
                    </m:r>
                    <m:r>
                      <a:rPr lang="en-US" altLang="en-US" sz="1600" i="0" dirty="0" err="1" smtClean="0">
                        <a:latin typeface="Cambria Math" panose="02040503050406030204" pitchFamily="18" charset="0"/>
                        <a:cs typeface="Arial" panose="020B0604020202020204" pitchFamily="34" charset="0"/>
                      </a:rPr>
                      <m:t>,</m:t>
                    </m:r>
                    <m:r>
                      <m:rPr>
                        <m:sty m:val="p"/>
                      </m:rPr>
                      <a:rPr lang="en-US" altLang="en-US" sz="1600" i="0" dirty="0" err="1" smtClean="0">
                        <a:latin typeface="Cambria Math" panose="02040503050406030204" pitchFamily="18" charset="0"/>
                        <a:cs typeface="Arial" panose="020B0604020202020204" pitchFamily="34" charset="0"/>
                      </a:rPr>
                      <m:t>algorithm</m:t>
                    </m:r>
                    <m:r>
                      <a:rPr lang="en-US" altLang="en-US" sz="1600" i="0" dirty="0" smtClean="0">
                        <a:latin typeface="Cambria Math" panose="02040503050406030204" pitchFamily="18" charset="0"/>
                        <a:cs typeface="Arial" panose="020B0604020202020204" pitchFamily="34" charset="0"/>
                      </a:rPr>
                      <m:t>)</m:t>
                    </m:r>
                  </m:oMath>
                </a14:m>
                <a:r>
                  <a:rPr lang="en-US" altLang="en-US" sz="1600" dirty="0">
                    <a:latin typeface="Abadi Extra Light" panose="020B0204020104020204" pitchFamily="34" charset="0"/>
                    <a:cs typeface="Arial" panose="020B0604020202020204" pitchFamily="34" charset="0"/>
                  </a:rPr>
                  <a:t> where the default for algorithm depends on the properties of </a:t>
                </a:r>
                <a14:m>
                  <m:oMath xmlns:m="http://schemas.openxmlformats.org/officeDocument/2006/math">
                    <m:r>
                      <m:rPr>
                        <m:sty m:val="p"/>
                      </m:rPr>
                      <a:rPr lang="en-US" altLang="en-US" sz="1600" i="0" dirty="0" smtClean="0">
                        <a:latin typeface="Cambria Math" panose="02040503050406030204" pitchFamily="18" charset="0"/>
                        <a:cs typeface="Arial" panose="020B0604020202020204" pitchFamily="34" charset="0"/>
                      </a:rPr>
                      <m:t>A</m:t>
                    </m:r>
                  </m:oMath>
                </a14:m>
                <a:r>
                  <a:rPr lang="en-US" altLang="en-US" sz="1600" dirty="0">
                    <a:latin typeface="Abadi Extra Light" panose="020B0204020104020204" pitchFamily="34" charset="0"/>
                    <a:cs typeface="Arial" panose="020B0604020202020204" pitchFamily="34" charset="0"/>
                  </a:rPr>
                  <a:t> and </a:t>
                </a:r>
                <a14:m>
                  <m:oMath xmlns:m="http://schemas.openxmlformats.org/officeDocument/2006/math">
                    <m:r>
                      <m:rPr>
                        <m:sty m:val="p"/>
                      </m:rPr>
                      <a:rPr lang="en-US" altLang="en-US" sz="1600" i="0" dirty="0" smtClean="0">
                        <a:latin typeface="Cambria Math" panose="02040503050406030204" pitchFamily="18" charset="0"/>
                        <a:cs typeface="Arial" panose="020B0604020202020204" pitchFamily="34" charset="0"/>
                      </a:rPr>
                      <m:t>B</m:t>
                    </m:r>
                  </m:oMath>
                </a14:m>
                <a:r>
                  <a:rPr lang="en-US" altLang="en-US" sz="1600" dirty="0">
                    <a:latin typeface="Abadi Extra Light" panose="020B0204020104020204" pitchFamily="34" charset="0"/>
                    <a:cs typeface="Arial" panose="020B0604020202020204" pitchFamily="34" charset="0"/>
                  </a:rPr>
                  <a:t>, but is "</a:t>
                </a:r>
                <a14:m>
                  <m:oMath xmlns:m="http://schemas.openxmlformats.org/officeDocument/2006/math">
                    <m:r>
                      <m:rPr>
                        <m:sty m:val="p"/>
                      </m:rPr>
                      <a:rPr lang="en-US" altLang="en-US" sz="1600" i="0" dirty="0" smtClean="0">
                        <a:latin typeface="Cambria Math" panose="02040503050406030204" pitchFamily="18" charset="0"/>
                        <a:cs typeface="Arial" panose="020B0604020202020204" pitchFamily="34" charset="0"/>
                      </a:rPr>
                      <m:t>qz</m:t>
                    </m:r>
                  </m:oMath>
                </a14:m>
                <a:r>
                  <a:rPr lang="en-US" altLang="en-US" sz="1600" dirty="0">
                    <a:latin typeface="Abadi Extra Light" panose="020B0204020104020204" pitchFamily="34" charset="0"/>
                    <a:cs typeface="Arial" panose="020B0604020202020204" pitchFamily="34" charset="0"/>
                  </a:rPr>
                  <a:t>", which uses the QZ algorithm, when </a:t>
                </a:r>
                <a14:m>
                  <m:oMath xmlns:m="http://schemas.openxmlformats.org/officeDocument/2006/math">
                    <m:r>
                      <m:rPr>
                        <m:sty m:val="p"/>
                      </m:rPr>
                      <a:rPr lang="en-US" altLang="en-US" sz="1600" i="0" dirty="0" smtClean="0">
                        <a:latin typeface="Cambria Math" panose="02040503050406030204" pitchFamily="18" charset="0"/>
                        <a:cs typeface="Arial" panose="020B0604020202020204" pitchFamily="34" charset="0"/>
                      </a:rPr>
                      <m:t>A</m:t>
                    </m:r>
                  </m:oMath>
                </a14:m>
                <a:r>
                  <a:rPr lang="en-US" altLang="en-US" sz="1600" dirty="0">
                    <a:latin typeface="Abadi Extra Light" panose="020B0204020104020204" pitchFamily="34" charset="0"/>
                    <a:cs typeface="Arial" panose="020B0604020202020204" pitchFamily="34" charset="0"/>
                  </a:rPr>
                  <a:t> or </a:t>
                </a:r>
                <a14:m>
                  <m:oMath xmlns:m="http://schemas.openxmlformats.org/officeDocument/2006/math">
                    <m:r>
                      <m:rPr>
                        <m:sty m:val="p"/>
                      </m:rPr>
                      <a:rPr lang="en-US" altLang="en-US" sz="1600" i="0" dirty="0" smtClean="0">
                        <a:latin typeface="Cambria Math" panose="02040503050406030204" pitchFamily="18" charset="0"/>
                        <a:cs typeface="Arial" panose="020B0604020202020204" pitchFamily="34" charset="0"/>
                      </a:rPr>
                      <m:t>B</m:t>
                    </m:r>
                  </m:oMath>
                </a14:m>
                <a:r>
                  <a:rPr lang="en-US" altLang="en-US" sz="1600" dirty="0">
                    <a:latin typeface="Abadi Extra Light" panose="020B0204020104020204" pitchFamily="34" charset="0"/>
                    <a:cs typeface="Arial" panose="020B0604020202020204" pitchFamily="34" charset="0"/>
                  </a:rPr>
                  <a:t> are not symmetric. </a:t>
                </a:r>
              </a:p>
              <a:p>
                <a:pPr marL="0" indent="0">
                  <a:lnSpc>
                    <a:spcPct val="150000"/>
                  </a:lnSpc>
                  <a:buClr>
                    <a:srgbClr val="56A97F"/>
                  </a:buClr>
                  <a:buNone/>
                </a:pPr>
                <a:r>
                  <a:rPr lang="en-US" altLang="en-US" sz="1600" dirty="0">
                    <a:effectLst>
                      <a:outerShdw blurRad="38100" dist="38100" dir="2700000" algn="tl">
                        <a:srgbClr val="000000">
                          <a:alpha val="43137"/>
                        </a:srgbClr>
                      </a:outerShdw>
                    </a:effectLst>
                    <a:latin typeface="Abadi Extra Light" panose="020B0204020104020204" pitchFamily="34" charset="0"/>
                    <a:cs typeface="Arial" panose="020B0604020202020204" pitchFamily="34" charset="0"/>
                  </a:rPr>
                  <a:t>Note</a:t>
                </a:r>
                <a:r>
                  <a:rPr lang="en-US" altLang="en-US" sz="1600" dirty="0">
                    <a:latin typeface="Abadi Extra Light" panose="020B0204020104020204" pitchFamily="34" charset="0"/>
                    <a:cs typeface="Arial" panose="020B0604020202020204" pitchFamily="34" charset="0"/>
                  </a:rPr>
                  <a:t>: </a:t>
                </a:r>
                <a:r>
                  <a:rPr lang="en-US" sz="1600" dirty="0">
                    <a:latin typeface="Abadi Extra Light" panose="020B0204020104020204" pitchFamily="34" charset="0"/>
                    <a:cs typeface="Arial" panose="020B0604020202020204" pitchFamily="34" charset="0"/>
                  </a:rPr>
                  <a:t>The QZ algorithm computes the generalized Schur form of a matrix pencil.</a:t>
                </a:r>
              </a:p>
              <a:p>
                <a:pPr>
                  <a:lnSpc>
                    <a:spcPct val="150000"/>
                  </a:lnSpc>
                  <a:buClr>
                    <a:srgbClr val="56A97F"/>
                  </a:buClr>
                </a:pPr>
                <a14:m>
                  <m:oMath xmlns:m="http://schemas.openxmlformats.org/officeDocument/2006/math">
                    <m:r>
                      <m:rPr>
                        <m:sty m:val="p"/>
                      </m:rPr>
                      <a:rPr lang="en-IN" altLang="en-US" sz="1600" b="0" i="0" smtClean="0">
                        <a:latin typeface="Cambria Math" panose="02040503050406030204" pitchFamily="18" charset="0"/>
                      </a:rPr>
                      <m:t>eigs</m:t>
                    </m:r>
                    <m:r>
                      <a:rPr lang="en-IN" altLang="en-US" sz="1600" b="0" i="0" smtClean="0">
                        <a:latin typeface="Cambria Math" panose="02040503050406030204" pitchFamily="18" charset="0"/>
                      </a:rPr>
                      <m:t>(</m:t>
                    </m:r>
                    <m:r>
                      <m:rPr>
                        <m:sty m:val="p"/>
                      </m:rPr>
                      <a:rPr lang="en-IN" altLang="en-US" sz="1600" b="0" i="0" smtClean="0">
                        <a:latin typeface="Cambria Math" panose="02040503050406030204" pitchFamily="18" charset="0"/>
                      </a:rPr>
                      <m:t>A</m:t>
                    </m:r>
                    <m:r>
                      <a:rPr lang="en-IN" altLang="en-US" sz="1600" b="0" i="0" smtClean="0">
                        <a:latin typeface="Cambria Math" panose="02040503050406030204" pitchFamily="18" charset="0"/>
                      </a:rPr>
                      <m:t>)</m:t>
                    </m:r>
                  </m:oMath>
                </a14:m>
                <a:r>
                  <a:rPr lang="en-US" altLang="en-US" sz="1600" dirty="0"/>
                  <a:t> </a:t>
                </a:r>
                <a:r>
                  <a:rPr lang="en-US" altLang="en-US" sz="1600" dirty="0">
                    <a:latin typeface="Abadi Extra Light" panose="020B0204020104020204" pitchFamily="34" charset="0"/>
                    <a:cs typeface="Arial" panose="020B0604020202020204" pitchFamily="34" charset="0"/>
                  </a:rPr>
                  <a:t>returns a vector of the six largest magnitude eigenvalues of matrix A. This is most useful when computing all of the eigenvalues with </a:t>
                </a:r>
                <a:r>
                  <a:rPr lang="en-US" altLang="en-US" sz="1600" dirty="0" err="1">
                    <a:latin typeface="Abadi Extra Light" panose="020B0204020104020204" pitchFamily="34" charset="0"/>
                    <a:cs typeface="Arial" panose="020B0604020202020204" pitchFamily="34" charset="0"/>
                  </a:rPr>
                  <a:t>eig</a:t>
                </a:r>
                <a:r>
                  <a:rPr lang="en-US" altLang="en-US" sz="1600" dirty="0">
                    <a:latin typeface="Abadi Extra Light" panose="020B0204020104020204" pitchFamily="34" charset="0"/>
                    <a:cs typeface="Arial" panose="020B0604020202020204" pitchFamily="34" charset="0"/>
                  </a:rPr>
                  <a:t> is computationally expensive, such as with large sparse matrices </a:t>
                </a:r>
              </a:p>
              <a:p>
                <a:pPr>
                  <a:lnSpc>
                    <a:spcPct val="150000"/>
                  </a:lnSpc>
                  <a:buClr>
                    <a:srgbClr val="56A97F"/>
                  </a:buClr>
                </a:pPr>
                <a:endParaRPr lang="en-US" altLang="en-US" sz="1600" dirty="0">
                  <a:latin typeface="Abadi Extra Light" panose="020B0204020104020204" pitchFamily="34" charset="0"/>
                  <a:cs typeface="Arial" panose="020B0604020202020204" pitchFamily="34" charset="0"/>
                </a:endParaRPr>
              </a:p>
            </p:txBody>
          </p:sp>
        </mc:Choice>
        <mc:Fallback>
          <p:sp>
            <p:nvSpPr>
              <p:cNvPr id="5" name="Rectangle 1">
                <a:extLst>
                  <a:ext uri="{FF2B5EF4-FFF2-40B4-BE49-F238E27FC236}">
                    <a16:creationId xmlns:a16="http://schemas.microsoft.com/office/drawing/2014/main" id="{FD8E7F65-E7F7-F355-B372-D70330BA2E34}"/>
                  </a:ext>
                </a:extLst>
              </p:cNvPr>
              <p:cNvSpPr>
                <a:spLocks noGrp="1" noRot="1" noChangeAspect="1" noMove="1" noResize="1" noEditPoints="1" noAdjustHandles="1" noChangeArrowheads="1" noChangeShapeType="1" noTextEdit="1"/>
              </p:cNvSpPr>
              <p:nvPr>
                <p:ph idx="1"/>
              </p:nvPr>
            </p:nvSpPr>
            <p:spPr bwMode="auto">
              <a:xfrm>
                <a:off x="1082327" y="1679085"/>
                <a:ext cx="7123649" cy="4852675"/>
              </a:xfrm>
              <a:prstGeom prst="rect">
                <a:avLst/>
              </a:prstGeom>
              <a:blipFill>
                <a:blip r:embed="rId4"/>
                <a:stretch>
                  <a:fillRect l="-599" r="-771"/>
                </a:stretch>
              </a:blipFill>
              <a:ln>
                <a:noFill/>
              </a:ln>
              <a:effectLst/>
            </p:spPr>
            <p:txBody>
              <a:bodyPr/>
              <a:lstStyle/>
              <a:p>
                <a:r>
                  <a:rPr lang="en-IN">
                    <a:noFill/>
                  </a:rPr>
                  <a:t> </a:t>
                </a:r>
              </a:p>
            </p:txBody>
          </p:sp>
        </mc:Fallback>
      </mc:AlternateContent>
      <p:pic>
        <p:nvPicPr>
          <p:cNvPr id="13" name="Picture 12">
            <a:extLst>
              <a:ext uri="{FF2B5EF4-FFF2-40B4-BE49-F238E27FC236}">
                <a16:creationId xmlns:a16="http://schemas.microsoft.com/office/drawing/2014/main" id="{B6876ED3-E52D-4FB9-4991-214094DE814C}"/>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8408492" y="986963"/>
            <a:ext cx="2829509" cy="2702054"/>
          </a:xfrm>
          <a:prstGeom prst="rect">
            <a:avLst/>
          </a:prstGeom>
          <a:effectLst>
            <a:outerShdw blurRad="63500" sx="102000" sy="102000" algn="ctr" rotWithShape="0">
              <a:prstClr val="black">
                <a:alpha val="40000"/>
              </a:prstClr>
            </a:outerShdw>
          </a:effectLst>
        </p:spPr>
      </p:pic>
      <p:pic>
        <p:nvPicPr>
          <p:cNvPr id="16" name="Picture 15">
            <a:extLst>
              <a:ext uri="{FF2B5EF4-FFF2-40B4-BE49-F238E27FC236}">
                <a16:creationId xmlns:a16="http://schemas.microsoft.com/office/drawing/2014/main" id="{4FB0E42B-3457-92CF-01FC-FC4B5F0D1AE0}"/>
              </a:ext>
            </a:extLst>
          </p:cNvPr>
          <p:cNvPicPr>
            <a:picLocks noChangeAspect="1"/>
          </p:cNvPicPr>
          <p:nvPr/>
        </p:nvPicPr>
        <p:blipFill>
          <a:blip r:embed="rId7">
            <a:extLst>
              <a:ext uri="{BEBA8EAE-BF5A-486C-A8C5-ECC9F3942E4B}">
                <a14:imgProps xmlns:a14="http://schemas.microsoft.com/office/drawing/2010/main">
                  <a14:imgLayer r:embed="rId8">
                    <a14:imgEffect>
                      <a14:sharpenSoften amount="50000"/>
                    </a14:imgEffect>
                  </a14:imgLayer>
                </a14:imgProps>
              </a:ext>
            </a:extLst>
          </a:blip>
          <a:stretch>
            <a:fillRect/>
          </a:stretch>
        </p:blipFill>
        <p:spPr>
          <a:xfrm>
            <a:off x="8408492" y="3840377"/>
            <a:ext cx="2829509" cy="247478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054310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AA3E54-E071-5664-CA76-8DADF0A86C2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1433015" y="3176656"/>
            <a:ext cx="4328121" cy="3538971"/>
          </a:xfrm>
          <a:prstGeom prst="rect">
            <a:avLst/>
          </a:prstGeom>
          <a:ln>
            <a:noFill/>
          </a:ln>
          <a:effectLst/>
        </p:spPr>
      </p:pic>
      <p:pic>
        <p:nvPicPr>
          <p:cNvPr id="5" name="Picture 4">
            <a:extLst>
              <a:ext uri="{FF2B5EF4-FFF2-40B4-BE49-F238E27FC236}">
                <a16:creationId xmlns:a16="http://schemas.microsoft.com/office/drawing/2014/main" id="{DB47623F-2135-D574-94FF-F011ABADC7FD}"/>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5973170" y="3176656"/>
            <a:ext cx="4565033" cy="3237792"/>
          </a:xfrm>
          <a:prstGeom prst="rect">
            <a:avLst/>
          </a:prstGeom>
          <a:effectLst>
            <a:softEdge rad="31750"/>
          </a:effectLst>
        </p:spPr>
      </p:pic>
      <p:pic>
        <p:nvPicPr>
          <p:cNvPr id="7" name="Picture 6">
            <a:extLst>
              <a:ext uri="{FF2B5EF4-FFF2-40B4-BE49-F238E27FC236}">
                <a16:creationId xmlns:a16="http://schemas.microsoft.com/office/drawing/2014/main" id="{4BE4DAED-2E10-EDCE-2B1D-8CC0DC72F6DF}"/>
              </a:ext>
            </a:extLst>
          </p:cNvPr>
          <p:cNvPicPr>
            <a:picLocks noChangeAspect="1"/>
          </p:cNvPicPr>
          <p:nvPr/>
        </p:nvPicPr>
        <p:blipFill>
          <a:blip r:embed="rId6"/>
          <a:stretch>
            <a:fillRect/>
          </a:stretch>
        </p:blipFill>
        <p:spPr>
          <a:xfrm>
            <a:off x="6181007" y="886167"/>
            <a:ext cx="4812122" cy="1984469"/>
          </a:xfrm>
          <a:prstGeom prst="rect">
            <a:avLst/>
          </a:prstGeom>
        </p:spPr>
      </p:pic>
      <p:sp>
        <p:nvSpPr>
          <p:cNvPr id="8" name="Rectangle 7">
            <a:extLst>
              <a:ext uri="{FF2B5EF4-FFF2-40B4-BE49-F238E27FC236}">
                <a16:creationId xmlns:a16="http://schemas.microsoft.com/office/drawing/2014/main" id="{F0472C27-0EEE-48C7-882E-EB1519F8BFD7}"/>
              </a:ext>
            </a:extLst>
          </p:cNvPr>
          <p:cNvSpPr/>
          <p:nvPr/>
        </p:nvSpPr>
        <p:spPr>
          <a:xfrm>
            <a:off x="1433015" y="3029803"/>
            <a:ext cx="9560114" cy="3685824"/>
          </a:xfrm>
          <a:custGeom>
            <a:avLst/>
            <a:gdLst>
              <a:gd name="connsiteX0" fmla="*/ 0 w 9560114"/>
              <a:gd name="connsiteY0" fmla="*/ 0 h 3685824"/>
              <a:gd name="connsiteX1" fmla="*/ 491663 w 9560114"/>
              <a:gd name="connsiteY1" fmla="*/ 0 h 3685824"/>
              <a:gd name="connsiteX2" fmla="*/ 1078927 w 9560114"/>
              <a:gd name="connsiteY2" fmla="*/ 0 h 3685824"/>
              <a:gd name="connsiteX3" fmla="*/ 1666191 w 9560114"/>
              <a:gd name="connsiteY3" fmla="*/ 0 h 3685824"/>
              <a:gd name="connsiteX4" fmla="*/ 2157854 w 9560114"/>
              <a:gd name="connsiteY4" fmla="*/ 0 h 3685824"/>
              <a:gd name="connsiteX5" fmla="*/ 2553916 w 9560114"/>
              <a:gd name="connsiteY5" fmla="*/ 0 h 3685824"/>
              <a:gd name="connsiteX6" fmla="*/ 3236781 w 9560114"/>
              <a:gd name="connsiteY6" fmla="*/ 0 h 3685824"/>
              <a:gd name="connsiteX7" fmla="*/ 3919647 w 9560114"/>
              <a:gd name="connsiteY7" fmla="*/ 0 h 3685824"/>
              <a:gd name="connsiteX8" fmla="*/ 4506911 w 9560114"/>
              <a:gd name="connsiteY8" fmla="*/ 0 h 3685824"/>
              <a:gd name="connsiteX9" fmla="*/ 4902973 w 9560114"/>
              <a:gd name="connsiteY9" fmla="*/ 0 h 3685824"/>
              <a:gd name="connsiteX10" fmla="*/ 5490237 w 9560114"/>
              <a:gd name="connsiteY10" fmla="*/ 0 h 3685824"/>
              <a:gd name="connsiteX11" fmla="*/ 6364304 w 9560114"/>
              <a:gd name="connsiteY11" fmla="*/ 0 h 3685824"/>
              <a:gd name="connsiteX12" fmla="*/ 7047170 w 9560114"/>
              <a:gd name="connsiteY12" fmla="*/ 0 h 3685824"/>
              <a:gd name="connsiteX13" fmla="*/ 7730035 w 9560114"/>
              <a:gd name="connsiteY13" fmla="*/ 0 h 3685824"/>
              <a:gd name="connsiteX14" fmla="*/ 8508501 w 9560114"/>
              <a:gd name="connsiteY14" fmla="*/ 0 h 3685824"/>
              <a:gd name="connsiteX15" fmla="*/ 9560114 w 9560114"/>
              <a:gd name="connsiteY15" fmla="*/ 0 h 3685824"/>
              <a:gd name="connsiteX16" fmla="*/ 9560114 w 9560114"/>
              <a:gd name="connsiteY16" fmla="*/ 540588 h 3685824"/>
              <a:gd name="connsiteX17" fmla="*/ 9560114 w 9560114"/>
              <a:gd name="connsiteY17" fmla="*/ 1191750 h 3685824"/>
              <a:gd name="connsiteX18" fmla="*/ 9560114 w 9560114"/>
              <a:gd name="connsiteY18" fmla="*/ 1732337 h 3685824"/>
              <a:gd name="connsiteX19" fmla="*/ 9560114 w 9560114"/>
              <a:gd name="connsiteY19" fmla="*/ 2272925 h 3685824"/>
              <a:gd name="connsiteX20" fmla="*/ 9560114 w 9560114"/>
              <a:gd name="connsiteY20" fmla="*/ 2813512 h 3685824"/>
              <a:gd name="connsiteX21" fmla="*/ 9560114 w 9560114"/>
              <a:gd name="connsiteY21" fmla="*/ 3685824 h 3685824"/>
              <a:gd name="connsiteX22" fmla="*/ 9068451 w 9560114"/>
              <a:gd name="connsiteY22" fmla="*/ 3685824 h 3685824"/>
              <a:gd name="connsiteX23" fmla="*/ 8672389 w 9560114"/>
              <a:gd name="connsiteY23" fmla="*/ 3685824 h 3685824"/>
              <a:gd name="connsiteX24" fmla="*/ 8276327 w 9560114"/>
              <a:gd name="connsiteY24" fmla="*/ 3685824 h 3685824"/>
              <a:gd name="connsiteX25" fmla="*/ 7593462 w 9560114"/>
              <a:gd name="connsiteY25" fmla="*/ 3685824 h 3685824"/>
              <a:gd name="connsiteX26" fmla="*/ 6814996 w 9560114"/>
              <a:gd name="connsiteY26" fmla="*/ 3685824 h 3685824"/>
              <a:gd name="connsiteX27" fmla="*/ 6132130 w 9560114"/>
              <a:gd name="connsiteY27" fmla="*/ 3685824 h 3685824"/>
              <a:gd name="connsiteX28" fmla="*/ 5449265 w 9560114"/>
              <a:gd name="connsiteY28" fmla="*/ 3685824 h 3685824"/>
              <a:gd name="connsiteX29" fmla="*/ 5053203 w 9560114"/>
              <a:gd name="connsiteY29" fmla="*/ 3685824 h 3685824"/>
              <a:gd name="connsiteX30" fmla="*/ 4370338 w 9560114"/>
              <a:gd name="connsiteY30" fmla="*/ 3685824 h 3685824"/>
              <a:gd name="connsiteX31" fmla="*/ 3496270 w 9560114"/>
              <a:gd name="connsiteY31" fmla="*/ 3685824 h 3685824"/>
              <a:gd name="connsiteX32" fmla="*/ 2622203 w 9560114"/>
              <a:gd name="connsiteY32" fmla="*/ 3685824 h 3685824"/>
              <a:gd name="connsiteX33" fmla="*/ 1939337 w 9560114"/>
              <a:gd name="connsiteY33" fmla="*/ 3685824 h 3685824"/>
              <a:gd name="connsiteX34" fmla="*/ 1160871 w 9560114"/>
              <a:gd name="connsiteY34" fmla="*/ 3685824 h 3685824"/>
              <a:gd name="connsiteX35" fmla="*/ 669208 w 9560114"/>
              <a:gd name="connsiteY35" fmla="*/ 3685824 h 3685824"/>
              <a:gd name="connsiteX36" fmla="*/ 0 w 9560114"/>
              <a:gd name="connsiteY36" fmla="*/ 3685824 h 3685824"/>
              <a:gd name="connsiteX37" fmla="*/ 0 w 9560114"/>
              <a:gd name="connsiteY37" fmla="*/ 3108378 h 3685824"/>
              <a:gd name="connsiteX38" fmla="*/ 0 w 9560114"/>
              <a:gd name="connsiteY38" fmla="*/ 2494074 h 3685824"/>
              <a:gd name="connsiteX39" fmla="*/ 0 w 9560114"/>
              <a:gd name="connsiteY39" fmla="*/ 1842912 h 3685824"/>
              <a:gd name="connsiteX40" fmla="*/ 0 w 9560114"/>
              <a:gd name="connsiteY40" fmla="*/ 1265466 h 3685824"/>
              <a:gd name="connsiteX41" fmla="*/ 0 w 9560114"/>
              <a:gd name="connsiteY41" fmla="*/ 614304 h 3685824"/>
              <a:gd name="connsiteX42" fmla="*/ 0 w 9560114"/>
              <a:gd name="connsiteY42" fmla="*/ 0 h 3685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560114" h="3685824" extrusionOk="0">
                <a:moveTo>
                  <a:pt x="0" y="0"/>
                </a:moveTo>
                <a:cubicBezTo>
                  <a:pt x="216305" y="-223"/>
                  <a:pt x="380588" y="-6860"/>
                  <a:pt x="491663" y="0"/>
                </a:cubicBezTo>
                <a:cubicBezTo>
                  <a:pt x="602738" y="6860"/>
                  <a:pt x="925637" y="8124"/>
                  <a:pt x="1078927" y="0"/>
                </a:cubicBezTo>
                <a:cubicBezTo>
                  <a:pt x="1232217" y="-8124"/>
                  <a:pt x="1442122" y="7461"/>
                  <a:pt x="1666191" y="0"/>
                </a:cubicBezTo>
                <a:cubicBezTo>
                  <a:pt x="1890260" y="-7461"/>
                  <a:pt x="2005382" y="-5606"/>
                  <a:pt x="2157854" y="0"/>
                </a:cubicBezTo>
                <a:cubicBezTo>
                  <a:pt x="2310326" y="5606"/>
                  <a:pt x="2357022" y="2199"/>
                  <a:pt x="2553916" y="0"/>
                </a:cubicBezTo>
                <a:cubicBezTo>
                  <a:pt x="2750810" y="-2199"/>
                  <a:pt x="3083316" y="-16989"/>
                  <a:pt x="3236781" y="0"/>
                </a:cubicBezTo>
                <a:cubicBezTo>
                  <a:pt x="3390246" y="16989"/>
                  <a:pt x="3770303" y="-21360"/>
                  <a:pt x="3919647" y="0"/>
                </a:cubicBezTo>
                <a:cubicBezTo>
                  <a:pt x="4068991" y="21360"/>
                  <a:pt x="4375956" y="-5127"/>
                  <a:pt x="4506911" y="0"/>
                </a:cubicBezTo>
                <a:cubicBezTo>
                  <a:pt x="4637866" y="5127"/>
                  <a:pt x="4735369" y="-308"/>
                  <a:pt x="4902973" y="0"/>
                </a:cubicBezTo>
                <a:cubicBezTo>
                  <a:pt x="5070577" y="308"/>
                  <a:pt x="5198198" y="-15321"/>
                  <a:pt x="5490237" y="0"/>
                </a:cubicBezTo>
                <a:cubicBezTo>
                  <a:pt x="5782276" y="15321"/>
                  <a:pt x="6070743" y="-12973"/>
                  <a:pt x="6364304" y="0"/>
                </a:cubicBezTo>
                <a:cubicBezTo>
                  <a:pt x="6657865" y="12973"/>
                  <a:pt x="6898554" y="-26604"/>
                  <a:pt x="7047170" y="0"/>
                </a:cubicBezTo>
                <a:cubicBezTo>
                  <a:pt x="7195786" y="26604"/>
                  <a:pt x="7501792" y="33013"/>
                  <a:pt x="7730035" y="0"/>
                </a:cubicBezTo>
                <a:cubicBezTo>
                  <a:pt x="7958278" y="-33013"/>
                  <a:pt x="8145252" y="-28522"/>
                  <a:pt x="8508501" y="0"/>
                </a:cubicBezTo>
                <a:cubicBezTo>
                  <a:pt x="8871750" y="28522"/>
                  <a:pt x="9056098" y="-11403"/>
                  <a:pt x="9560114" y="0"/>
                </a:cubicBezTo>
                <a:cubicBezTo>
                  <a:pt x="9582214" y="266068"/>
                  <a:pt x="9542213" y="351727"/>
                  <a:pt x="9560114" y="540588"/>
                </a:cubicBezTo>
                <a:cubicBezTo>
                  <a:pt x="9578015" y="729449"/>
                  <a:pt x="9552968" y="1038798"/>
                  <a:pt x="9560114" y="1191750"/>
                </a:cubicBezTo>
                <a:cubicBezTo>
                  <a:pt x="9567260" y="1344702"/>
                  <a:pt x="9551397" y="1528313"/>
                  <a:pt x="9560114" y="1732337"/>
                </a:cubicBezTo>
                <a:cubicBezTo>
                  <a:pt x="9568831" y="1936361"/>
                  <a:pt x="9580746" y="2053063"/>
                  <a:pt x="9560114" y="2272925"/>
                </a:cubicBezTo>
                <a:cubicBezTo>
                  <a:pt x="9539482" y="2492787"/>
                  <a:pt x="9572017" y="2638871"/>
                  <a:pt x="9560114" y="2813512"/>
                </a:cubicBezTo>
                <a:cubicBezTo>
                  <a:pt x="9548211" y="2988153"/>
                  <a:pt x="9573964" y="3453962"/>
                  <a:pt x="9560114" y="3685824"/>
                </a:cubicBezTo>
                <a:cubicBezTo>
                  <a:pt x="9405930" y="3662707"/>
                  <a:pt x="9242660" y="3670088"/>
                  <a:pt x="9068451" y="3685824"/>
                </a:cubicBezTo>
                <a:cubicBezTo>
                  <a:pt x="8894242" y="3701560"/>
                  <a:pt x="8815819" y="3693023"/>
                  <a:pt x="8672389" y="3685824"/>
                </a:cubicBezTo>
                <a:cubicBezTo>
                  <a:pt x="8528959" y="3678625"/>
                  <a:pt x="8467533" y="3700922"/>
                  <a:pt x="8276327" y="3685824"/>
                </a:cubicBezTo>
                <a:cubicBezTo>
                  <a:pt x="8085121" y="3670726"/>
                  <a:pt x="7748425" y="3684891"/>
                  <a:pt x="7593462" y="3685824"/>
                </a:cubicBezTo>
                <a:cubicBezTo>
                  <a:pt x="7438499" y="3686757"/>
                  <a:pt x="7124138" y="3715928"/>
                  <a:pt x="6814996" y="3685824"/>
                </a:cubicBezTo>
                <a:cubicBezTo>
                  <a:pt x="6505854" y="3655720"/>
                  <a:pt x="6329913" y="3655477"/>
                  <a:pt x="6132130" y="3685824"/>
                </a:cubicBezTo>
                <a:cubicBezTo>
                  <a:pt x="5934347" y="3716171"/>
                  <a:pt x="5657983" y="3696554"/>
                  <a:pt x="5449265" y="3685824"/>
                </a:cubicBezTo>
                <a:cubicBezTo>
                  <a:pt x="5240548" y="3675094"/>
                  <a:pt x="5181331" y="3678676"/>
                  <a:pt x="5053203" y="3685824"/>
                </a:cubicBezTo>
                <a:cubicBezTo>
                  <a:pt x="4925075" y="3692972"/>
                  <a:pt x="4531595" y="3670954"/>
                  <a:pt x="4370338" y="3685824"/>
                </a:cubicBezTo>
                <a:cubicBezTo>
                  <a:pt x="4209081" y="3700694"/>
                  <a:pt x="3864565" y="3662491"/>
                  <a:pt x="3496270" y="3685824"/>
                </a:cubicBezTo>
                <a:cubicBezTo>
                  <a:pt x="3127975" y="3709157"/>
                  <a:pt x="3048062" y="3689301"/>
                  <a:pt x="2622203" y="3685824"/>
                </a:cubicBezTo>
                <a:cubicBezTo>
                  <a:pt x="2196344" y="3682347"/>
                  <a:pt x="2119593" y="3692244"/>
                  <a:pt x="1939337" y="3685824"/>
                </a:cubicBezTo>
                <a:cubicBezTo>
                  <a:pt x="1759081" y="3679404"/>
                  <a:pt x="1381760" y="3662434"/>
                  <a:pt x="1160871" y="3685824"/>
                </a:cubicBezTo>
                <a:cubicBezTo>
                  <a:pt x="939982" y="3709214"/>
                  <a:pt x="910985" y="3707575"/>
                  <a:pt x="669208" y="3685824"/>
                </a:cubicBezTo>
                <a:cubicBezTo>
                  <a:pt x="427431" y="3664073"/>
                  <a:pt x="217627" y="3652714"/>
                  <a:pt x="0" y="3685824"/>
                </a:cubicBezTo>
                <a:cubicBezTo>
                  <a:pt x="-25873" y="3464111"/>
                  <a:pt x="21015" y="3390335"/>
                  <a:pt x="0" y="3108378"/>
                </a:cubicBezTo>
                <a:cubicBezTo>
                  <a:pt x="-21015" y="2826421"/>
                  <a:pt x="29217" y="2629537"/>
                  <a:pt x="0" y="2494074"/>
                </a:cubicBezTo>
                <a:cubicBezTo>
                  <a:pt x="-29217" y="2358611"/>
                  <a:pt x="11910" y="2067868"/>
                  <a:pt x="0" y="1842912"/>
                </a:cubicBezTo>
                <a:cubicBezTo>
                  <a:pt x="-11910" y="1617956"/>
                  <a:pt x="-21014" y="1403845"/>
                  <a:pt x="0" y="1265466"/>
                </a:cubicBezTo>
                <a:cubicBezTo>
                  <a:pt x="21014" y="1127087"/>
                  <a:pt x="30753" y="830436"/>
                  <a:pt x="0" y="614304"/>
                </a:cubicBezTo>
                <a:cubicBezTo>
                  <a:pt x="-30753" y="398172"/>
                  <a:pt x="28021" y="206609"/>
                  <a:pt x="0" y="0"/>
                </a:cubicBezTo>
                <a:close/>
              </a:path>
            </a:pathLst>
          </a:custGeom>
          <a:noFill/>
          <a:ln>
            <a:solidFill>
              <a:srgbClr val="56A97F"/>
            </a:solidFill>
            <a:extLst>
              <a:ext uri="{C807C97D-BFC1-408E-A445-0C87EB9F89A2}">
                <ask:lineSketchStyleProps xmlns:ask="http://schemas.microsoft.com/office/drawing/2018/sketchyshapes" sd="825117853">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EF3833EA-70AC-A3F9-D873-197BA0E5D6BE}"/>
              </a:ext>
            </a:extLst>
          </p:cNvPr>
          <p:cNvSpPr/>
          <p:nvPr/>
        </p:nvSpPr>
        <p:spPr>
          <a:xfrm>
            <a:off x="6095999" y="845223"/>
            <a:ext cx="4897129" cy="1984469"/>
          </a:xfrm>
          <a:custGeom>
            <a:avLst/>
            <a:gdLst>
              <a:gd name="connsiteX0" fmla="*/ 0 w 4897129"/>
              <a:gd name="connsiteY0" fmla="*/ 0 h 1984469"/>
              <a:gd name="connsiteX1" fmla="*/ 446183 w 4897129"/>
              <a:gd name="connsiteY1" fmla="*/ 0 h 1984469"/>
              <a:gd name="connsiteX2" fmla="*/ 941337 w 4897129"/>
              <a:gd name="connsiteY2" fmla="*/ 0 h 1984469"/>
              <a:gd name="connsiteX3" fmla="*/ 1436491 w 4897129"/>
              <a:gd name="connsiteY3" fmla="*/ 0 h 1984469"/>
              <a:gd name="connsiteX4" fmla="*/ 1882674 w 4897129"/>
              <a:gd name="connsiteY4" fmla="*/ 0 h 1984469"/>
              <a:gd name="connsiteX5" fmla="*/ 2279886 w 4897129"/>
              <a:gd name="connsiteY5" fmla="*/ 0 h 1984469"/>
              <a:gd name="connsiteX6" fmla="*/ 2824011 w 4897129"/>
              <a:gd name="connsiteY6" fmla="*/ 0 h 1984469"/>
              <a:gd name="connsiteX7" fmla="*/ 3368137 w 4897129"/>
              <a:gd name="connsiteY7" fmla="*/ 0 h 1984469"/>
              <a:gd name="connsiteX8" fmla="*/ 3863291 w 4897129"/>
              <a:gd name="connsiteY8" fmla="*/ 0 h 1984469"/>
              <a:gd name="connsiteX9" fmla="*/ 4260502 w 4897129"/>
              <a:gd name="connsiteY9" fmla="*/ 0 h 1984469"/>
              <a:gd name="connsiteX10" fmla="*/ 4897129 w 4897129"/>
              <a:gd name="connsiteY10" fmla="*/ 0 h 1984469"/>
              <a:gd name="connsiteX11" fmla="*/ 4897129 w 4897129"/>
              <a:gd name="connsiteY11" fmla="*/ 535807 h 1984469"/>
              <a:gd name="connsiteX12" fmla="*/ 4897129 w 4897129"/>
              <a:gd name="connsiteY12" fmla="*/ 972390 h 1984469"/>
              <a:gd name="connsiteX13" fmla="*/ 4897129 w 4897129"/>
              <a:gd name="connsiteY13" fmla="*/ 1468507 h 1984469"/>
              <a:gd name="connsiteX14" fmla="*/ 4897129 w 4897129"/>
              <a:gd name="connsiteY14" fmla="*/ 1984469 h 1984469"/>
              <a:gd name="connsiteX15" fmla="*/ 4353004 w 4897129"/>
              <a:gd name="connsiteY15" fmla="*/ 1984469 h 1984469"/>
              <a:gd name="connsiteX16" fmla="*/ 3906821 w 4897129"/>
              <a:gd name="connsiteY16" fmla="*/ 1984469 h 1984469"/>
              <a:gd name="connsiteX17" fmla="*/ 3411667 w 4897129"/>
              <a:gd name="connsiteY17" fmla="*/ 1984469 h 1984469"/>
              <a:gd name="connsiteX18" fmla="*/ 2818570 w 4897129"/>
              <a:gd name="connsiteY18" fmla="*/ 1984469 h 1984469"/>
              <a:gd name="connsiteX19" fmla="*/ 2176502 w 4897129"/>
              <a:gd name="connsiteY19" fmla="*/ 1984469 h 1984469"/>
              <a:gd name="connsiteX20" fmla="*/ 1730319 w 4897129"/>
              <a:gd name="connsiteY20" fmla="*/ 1984469 h 1984469"/>
              <a:gd name="connsiteX21" fmla="*/ 1284136 w 4897129"/>
              <a:gd name="connsiteY21" fmla="*/ 1984469 h 1984469"/>
              <a:gd name="connsiteX22" fmla="*/ 788982 w 4897129"/>
              <a:gd name="connsiteY22" fmla="*/ 1984469 h 1984469"/>
              <a:gd name="connsiteX23" fmla="*/ 0 w 4897129"/>
              <a:gd name="connsiteY23" fmla="*/ 1984469 h 1984469"/>
              <a:gd name="connsiteX24" fmla="*/ 0 w 4897129"/>
              <a:gd name="connsiteY24" fmla="*/ 1547886 h 1984469"/>
              <a:gd name="connsiteX25" fmla="*/ 0 w 4897129"/>
              <a:gd name="connsiteY25" fmla="*/ 1091458 h 1984469"/>
              <a:gd name="connsiteX26" fmla="*/ 0 w 4897129"/>
              <a:gd name="connsiteY26" fmla="*/ 595341 h 1984469"/>
              <a:gd name="connsiteX27" fmla="*/ 0 w 4897129"/>
              <a:gd name="connsiteY27" fmla="*/ 0 h 1984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897129" h="1984469" extrusionOk="0">
                <a:moveTo>
                  <a:pt x="0" y="0"/>
                </a:moveTo>
                <a:cubicBezTo>
                  <a:pt x="219322" y="-212"/>
                  <a:pt x="269895" y="46563"/>
                  <a:pt x="446183" y="0"/>
                </a:cubicBezTo>
                <a:cubicBezTo>
                  <a:pt x="622471" y="-46563"/>
                  <a:pt x="754973" y="47054"/>
                  <a:pt x="941337" y="0"/>
                </a:cubicBezTo>
                <a:cubicBezTo>
                  <a:pt x="1127701" y="-47054"/>
                  <a:pt x="1304227" y="51680"/>
                  <a:pt x="1436491" y="0"/>
                </a:cubicBezTo>
                <a:cubicBezTo>
                  <a:pt x="1568755" y="-51680"/>
                  <a:pt x="1778590" y="746"/>
                  <a:pt x="1882674" y="0"/>
                </a:cubicBezTo>
                <a:cubicBezTo>
                  <a:pt x="1986758" y="-746"/>
                  <a:pt x="2089858" y="45953"/>
                  <a:pt x="2279886" y="0"/>
                </a:cubicBezTo>
                <a:cubicBezTo>
                  <a:pt x="2469914" y="-45953"/>
                  <a:pt x="2594030" y="60750"/>
                  <a:pt x="2824011" y="0"/>
                </a:cubicBezTo>
                <a:cubicBezTo>
                  <a:pt x="3053992" y="-60750"/>
                  <a:pt x="3254647" y="64808"/>
                  <a:pt x="3368137" y="0"/>
                </a:cubicBezTo>
                <a:cubicBezTo>
                  <a:pt x="3481627" y="-64808"/>
                  <a:pt x="3693821" y="20345"/>
                  <a:pt x="3863291" y="0"/>
                </a:cubicBezTo>
                <a:cubicBezTo>
                  <a:pt x="4032761" y="-20345"/>
                  <a:pt x="4130346" y="39642"/>
                  <a:pt x="4260502" y="0"/>
                </a:cubicBezTo>
                <a:cubicBezTo>
                  <a:pt x="4390658" y="-39642"/>
                  <a:pt x="4643785" y="39941"/>
                  <a:pt x="4897129" y="0"/>
                </a:cubicBezTo>
                <a:cubicBezTo>
                  <a:pt x="4957720" y="250120"/>
                  <a:pt x="4868581" y="292384"/>
                  <a:pt x="4897129" y="535807"/>
                </a:cubicBezTo>
                <a:cubicBezTo>
                  <a:pt x="4925677" y="779230"/>
                  <a:pt x="4873250" y="761134"/>
                  <a:pt x="4897129" y="972390"/>
                </a:cubicBezTo>
                <a:cubicBezTo>
                  <a:pt x="4921008" y="1183646"/>
                  <a:pt x="4868846" y="1346165"/>
                  <a:pt x="4897129" y="1468507"/>
                </a:cubicBezTo>
                <a:cubicBezTo>
                  <a:pt x="4925412" y="1590849"/>
                  <a:pt x="4867877" y="1812035"/>
                  <a:pt x="4897129" y="1984469"/>
                </a:cubicBezTo>
                <a:cubicBezTo>
                  <a:pt x="4708095" y="1984628"/>
                  <a:pt x="4509451" y="1947450"/>
                  <a:pt x="4353004" y="1984469"/>
                </a:cubicBezTo>
                <a:cubicBezTo>
                  <a:pt x="4196558" y="2021488"/>
                  <a:pt x="4002282" y="1932172"/>
                  <a:pt x="3906821" y="1984469"/>
                </a:cubicBezTo>
                <a:cubicBezTo>
                  <a:pt x="3811360" y="2036766"/>
                  <a:pt x="3539802" y="1967146"/>
                  <a:pt x="3411667" y="1984469"/>
                </a:cubicBezTo>
                <a:cubicBezTo>
                  <a:pt x="3283532" y="2001792"/>
                  <a:pt x="3031948" y="1955437"/>
                  <a:pt x="2818570" y="1984469"/>
                </a:cubicBezTo>
                <a:cubicBezTo>
                  <a:pt x="2605192" y="2013501"/>
                  <a:pt x="2320218" y="1940622"/>
                  <a:pt x="2176502" y="1984469"/>
                </a:cubicBezTo>
                <a:cubicBezTo>
                  <a:pt x="2032786" y="2028316"/>
                  <a:pt x="1898890" y="1976370"/>
                  <a:pt x="1730319" y="1984469"/>
                </a:cubicBezTo>
                <a:cubicBezTo>
                  <a:pt x="1561748" y="1992568"/>
                  <a:pt x="1441102" y="1959174"/>
                  <a:pt x="1284136" y="1984469"/>
                </a:cubicBezTo>
                <a:cubicBezTo>
                  <a:pt x="1127170" y="2009764"/>
                  <a:pt x="968537" y="1952874"/>
                  <a:pt x="788982" y="1984469"/>
                </a:cubicBezTo>
                <a:cubicBezTo>
                  <a:pt x="609427" y="2016064"/>
                  <a:pt x="261183" y="1981716"/>
                  <a:pt x="0" y="1984469"/>
                </a:cubicBezTo>
                <a:cubicBezTo>
                  <a:pt x="-17844" y="1864143"/>
                  <a:pt x="14099" y="1695434"/>
                  <a:pt x="0" y="1547886"/>
                </a:cubicBezTo>
                <a:cubicBezTo>
                  <a:pt x="-14099" y="1400338"/>
                  <a:pt x="19421" y="1301588"/>
                  <a:pt x="0" y="1091458"/>
                </a:cubicBezTo>
                <a:cubicBezTo>
                  <a:pt x="-19421" y="881328"/>
                  <a:pt x="51531" y="723531"/>
                  <a:pt x="0" y="595341"/>
                </a:cubicBezTo>
                <a:cubicBezTo>
                  <a:pt x="-51531" y="467151"/>
                  <a:pt x="10722" y="253242"/>
                  <a:pt x="0" y="0"/>
                </a:cubicBezTo>
                <a:close/>
              </a:path>
            </a:pathLst>
          </a:custGeom>
          <a:noFill/>
          <a:ln>
            <a:solidFill>
              <a:srgbClr val="3A6B9A"/>
            </a:solidFill>
            <a:extLst>
              <a:ext uri="{C807C97D-BFC1-408E-A445-0C87EB9F89A2}">
                <ask:lineSketchStyleProps xmlns:ask="http://schemas.microsoft.com/office/drawing/2018/sketchyshapes" sd="825117853">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itle 1">
            <a:extLst>
              <a:ext uri="{FF2B5EF4-FFF2-40B4-BE49-F238E27FC236}">
                <a16:creationId xmlns:a16="http://schemas.microsoft.com/office/drawing/2014/main" id="{E2EB4A48-01A0-C4DE-0800-77EDCF8A89CD}"/>
              </a:ext>
            </a:extLst>
          </p:cNvPr>
          <p:cNvSpPr txBox="1">
            <a:spLocks/>
          </p:cNvSpPr>
          <p:nvPr/>
        </p:nvSpPr>
        <p:spPr>
          <a:xfrm>
            <a:off x="927873" y="886167"/>
            <a:ext cx="3248342" cy="1242884"/>
          </a:xfrm>
          <a:prstGeom prst="rect">
            <a:avLst/>
          </a:prstGeom>
        </p:spPr>
        <p:txBody>
          <a:bodyPr>
            <a:normAutofit fontScale="77500" lnSpcReduction="20000"/>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en-US" sz="4000" dirty="0">
                <a:latin typeface="Abadi Extra Light" panose="020B0204020104020204" pitchFamily="34" charset="0"/>
              </a:rPr>
              <a:t>Illustrative Example using Concepts Covered</a:t>
            </a:r>
            <a:endParaRPr lang="en-IN" sz="4000" dirty="0">
              <a:latin typeface="Abadi Extra Light" panose="020B0204020104020204" pitchFamily="34" charset="0"/>
            </a:endParaRPr>
          </a:p>
        </p:txBody>
      </p:sp>
      <p:sp>
        <p:nvSpPr>
          <p:cNvPr id="11" name="Title 1">
            <a:extLst>
              <a:ext uri="{FF2B5EF4-FFF2-40B4-BE49-F238E27FC236}">
                <a16:creationId xmlns:a16="http://schemas.microsoft.com/office/drawing/2014/main" id="{6FACB6AF-F421-FF04-C8BE-83A2DBD4B87D}"/>
              </a:ext>
            </a:extLst>
          </p:cNvPr>
          <p:cNvSpPr txBox="1">
            <a:spLocks/>
          </p:cNvSpPr>
          <p:nvPr/>
        </p:nvSpPr>
        <p:spPr>
          <a:xfrm>
            <a:off x="4035011" y="894824"/>
            <a:ext cx="2060987" cy="782844"/>
          </a:xfrm>
          <a:prstGeom prst="rect">
            <a:avLst/>
          </a:prstGeom>
        </p:spPr>
        <p:txBody>
          <a:bodyPr>
            <a:normAutofit/>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pPr algn="r"/>
            <a:r>
              <a:rPr lang="en-US" sz="1600" dirty="0">
                <a:solidFill>
                  <a:srgbClr val="3A6B9A"/>
                </a:solidFill>
                <a:latin typeface="Abadi Extra Light" panose="020B0204020104020204" pitchFamily="34" charset="0"/>
              </a:rPr>
              <a:t>Temporal Temperature Dataset Generator</a:t>
            </a:r>
            <a:endParaRPr lang="en-IN" sz="1600" dirty="0">
              <a:solidFill>
                <a:srgbClr val="3A6B9A"/>
              </a:solidFill>
              <a:latin typeface="Abadi Extra Light" panose="020B0204020104020204" pitchFamily="34" charset="0"/>
            </a:endParaRPr>
          </a:p>
        </p:txBody>
      </p:sp>
      <p:sp>
        <p:nvSpPr>
          <p:cNvPr id="12" name="Title 1">
            <a:extLst>
              <a:ext uri="{FF2B5EF4-FFF2-40B4-BE49-F238E27FC236}">
                <a16:creationId xmlns:a16="http://schemas.microsoft.com/office/drawing/2014/main" id="{E734E52A-974A-A640-5FA3-19862743CC12}"/>
              </a:ext>
            </a:extLst>
          </p:cNvPr>
          <p:cNvSpPr txBox="1">
            <a:spLocks/>
          </p:cNvSpPr>
          <p:nvPr/>
        </p:nvSpPr>
        <p:spPr>
          <a:xfrm>
            <a:off x="1450949" y="2452923"/>
            <a:ext cx="2060987" cy="582733"/>
          </a:xfrm>
          <a:prstGeom prst="rect">
            <a:avLst/>
          </a:prstGeom>
        </p:spPr>
        <p:txBody>
          <a:bodyPr>
            <a:normAutofit/>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en-US" sz="1600" dirty="0">
                <a:solidFill>
                  <a:srgbClr val="56A97F"/>
                </a:solidFill>
                <a:latin typeface="Abadi Extra Light" panose="020B0204020104020204" pitchFamily="34" charset="0"/>
              </a:rPr>
              <a:t>Temporal Temperature Analyzer</a:t>
            </a:r>
            <a:endParaRPr lang="en-IN" sz="1600" dirty="0">
              <a:solidFill>
                <a:srgbClr val="56A97F"/>
              </a:solidFill>
              <a:latin typeface="Abadi Extra Light" panose="020B0204020104020204" pitchFamily="34" charset="0"/>
            </a:endParaRPr>
          </a:p>
        </p:txBody>
      </p:sp>
    </p:spTree>
    <p:extLst>
      <p:ext uri="{BB962C8B-B14F-4D97-AF65-F5344CB8AC3E}">
        <p14:creationId xmlns:p14="http://schemas.microsoft.com/office/powerpoint/2010/main" val="3840617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3289FE-3CFC-2B29-0AB3-A285FDBC6C2D}"/>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Lst>
          </a:blip>
          <a:stretch>
            <a:fillRect/>
          </a:stretch>
        </p:blipFill>
        <p:spPr>
          <a:xfrm>
            <a:off x="1239110" y="935285"/>
            <a:ext cx="3863831" cy="5670143"/>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48B83FF6-6A66-BC43-25DF-424435F5B7FA}"/>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contrast="40000"/>
                    </a14:imgEffect>
                  </a14:imgLayer>
                </a14:imgProps>
              </a:ext>
            </a:extLst>
          </a:blip>
          <a:stretch>
            <a:fillRect/>
          </a:stretch>
        </p:blipFill>
        <p:spPr>
          <a:xfrm>
            <a:off x="5653165" y="1771377"/>
            <a:ext cx="5487166" cy="3791479"/>
          </a:xfrm>
          <a:prstGeom prst="rect">
            <a:avLst/>
          </a:prstGeom>
          <a:effectLst>
            <a:outerShdw blurRad="63500" sx="102000" sy="102000" algn="ctr" rotWithShape="0">
              <a:prstClr val="black">
                <a:alpha val="40000"/>
              </a:prstClr>
            </a:outerShdw>
          </a:effectLst>
        </p:spPr>
      </p:pic>
      <mc:AlternateContent xmlns:mc="http://schemas.openxmlformats.org/markup-compatibility/2006">
        <mc:Choice xmlns:a14="http://schemas.microsoft.com/office/drawing/2010/main" Requires="a14">
          <p:sp>
            <p:nvSpPr>
              <p:cNvPr id="6" name="Rectangle 1">
                <a:extLst>
                  <a:ext uri="{FF2B5EF4-FFF2-40B4-BE49-F238E27FC236}">
                    <a16:creationId xmlns:a16="http://schemas.microsoft.com/office/drawing/2014/main" id="{D2E5F979-0E89-6C4F-6E94-C893E47FA1D6}"/>
                  </a:ext>
                </a:extLst>
              </p:cNvPr>
              <p:cNvSpPr>
                <a:spLocks noChangeArrowheads="1"/>
              </p:cNvSpPr>
              <p:nvPr/>
            </p:nvSpPr>
            <p:spPr bwMode="auto">
              <a:xfrm>
                <a:off x="5653165" y="935285"/>
                <a:ext cx="5487166" cy="646331"/>
              </a:xfrm>
              <a:prstGeom prst="rect">
                <a:avLst/>
              </a:prstGeom>
              <a:solidFill>
                <a:srgbClr val="FFFFFF"/>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14:m>
                  <m:oMath xmlns:m="http://schemas.openxmlformats.org/officeDocument/2006/math">
                    <m:r>
                      <m:rPr>
                        <m:sty m:val="p"/>
                      </m:rPr>
                      <a:rPr lang="en-IN" altLang="en-US" b="0" i="0" smtClean="0">
                        <a:latin typeface="+mn-lt"/>
                      </a:rPr>
                      <m:t>eigs</m:t>
                    </m:r>
                    <m:d>
                      <m:dPr>
                        <m:ctrlPr>
                          <a:rPr lang="en-IN" altLang="en-US" b="0" smtClean="0">
                            <a:latin typeface="+mn-lt"/>
                          </a:rPr>
                        </m:ctrlPr>
                      </m:dPr>
                      <m:e>
                        <m:r>
                          <m:rPr>
                            <m:sty m:val="p"/>
                          </m:rPr>
                          <a:rPr lang="en-IN" altLang="en-US" b="0" i="0" smtClean="0">
                            <a:latin typeface="+mn-lt"/>
                          </a:rPr>
                          <m:t>A</m:t>
                        </m:r>
                        <m:r>
                          <a:rPr lang="en-IN" altLang="en-US" b="0" i="0" smtClean="0">
                            <a:latin typeface="+mn-lt"/>
                          </a:rPr>
                          <m:t>,</m:t>
                        </m:r>
                        <m:r>
                          <a:rPr lang="en-IN" altLang="en-US" b="0" i="1" smtClean="0">
                            <a:latin typeface="+mn-lt"/>
                          </a:rPr>
                          <m:t>𝑘</m:t>
                        </m:r>
                      </m:e>
                    </m:d>
                  </m:oMath>
                </a14:m>
                <a:r>
                  <a:rPr lang="en-US" altLang="en-US" dirty="0">
                    <a:latin typeface="+mn-lt"/>
                  </a:rPr>
                  <a:t> returns the </a:t>
                </a:r>
                <a14:m>
                  <m:oMath xmlns:m="http://schemas.openxmlformats.org/officeDocument/2006/math">
                    <m:r>
                      <a:rPr lang="en-US" altLang="en-US" i="1" dirty="0" smtClean="0">
                        <a:latin typeface="+mn-lt"/>
                      </a:rPr>
                      <m:t>𝑘</m:t>
                    </m:r>
                  </m:oMath>
                </a14:m>
                <a:r>
                  <a:rPr lang="en-US" altLang="en-US" dirty="0">
                    <a:latin typeface="+mn-lt"/>
                  </a:rPr>
                  <a:t> largest magnitude eigenvalues of </a:t>
                </a:r>
                <a14:m>
                  <m:oMath xmlns:m="http://schemas.openxmlformats.org/officeDocument/2006/math">
                    <m:r>
                      <m:rPr>
                        <m:sty m:val="p"/>
                      </m:rPr>
                      <a:rPr lang="en-IN" altLang="en-US" b="0" i="0" smtClean="0">
                        <a:latin typeface="+mn-lt"/>
                      </a:rPr>
                      <m:t>A</m:t>
                    </m:r>
                  </m:oMath>
                </a14:m>
                <a:r>
                  <a:rPr lang="en-US" altLang="en-US" dirty="0">
                    <a:latin typeface="+mn-lt"/>
                  </a:rPr>
                  <a:t>. </a:t>
                </a:r>
              </a:p>
            </p:txBody>
          </p:sp>
        </mc:Choice>
        <mc:Fallback>
          <p:sp>
            <p:nvSpPr>
              <p:cNvPr id="6" name="Rectangle 1">
                <a:extLst>
                  <a:ext uri="{FF2B5EF4-FFF2-40B4-BE49-F238E27FC236}">
                    <a16:creationId xmlns:a16="http://schemas.microsoft.com/office/drawing/2014/main" id="{D2E5F979-0E89-6C4F-6E94-C893E47FA1D6}"/>
                  </a:ext>
                </a:extLst>
              </p:cNvPr>
              <p:cNvSpPr>
                <a:spLocks noRot="1" noChangeAspect="1" noMove="1" noResize="1" noEditPoints="1" noAdjustHandles="1" noChangeArrowheads="1" noChangeShapeType="1" noTextEdit="1"/>
              </p:cNvSpPr>
              <p:nvPr/>
            </p:nvSpPr>
            <p:spPr bwMode="auto">
              <a:xfrm>
                <a:off x="5653165" y="935285"/>
                <a:ext cx="5487166" cy="646331"/>
              </a:xfrm>
              <a:prstGeom prst="rect">
                <a:avLst/>
              </a:prstGeom>
              <a:blipFill>
                <a:blip r:embed="rId6"/>
                <a:stretch>
                  <a:fillRect t="-3774" b="-16038"/>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
        <p:nvSpPr>
          <p:cNvPr id="8" name="TextBox 7">
            <a:extLst>
              <a:ext uri="{FF2B5EF4-FFF2-40B4-BE49-F238E27FC236}">
                <a16:creationId xmlns:a16="http://schemas.microsoft.com/office/drawing/2014/main" id="{2E0384C2-8073-FF14-C97D-D69E1D83AED9}"/>
              </a:ext>
            </a:extLst>
          </p:cNvPr>
          <p:cNvSpPr txBox="1"/>
          <p:nvPr/>
        </p:nvSpPr>
        <p:spPr>
          <a:xfrm>
            <a:off x="5653165" y="5752617"/>
            <a:ext cx="5487166" cy="830997"/>
          </a:xfrm>
          <a:prstGeom prst="rect">
            <a:avLst/>
          </a:prstGeom>
          <a:noFill/>
        </p:spPr>
        <p:txBody>
          <a:bodyPr wrap="square">
            <a:spAutoFit/>
          </a:bodyPr>
          <a:lstStyle/>
          <a:p>
            <a:r>
              <a:rPr lang="en-IN" sz="1600" b="0" i="0" dirty="0">
                <a:solidFill>
                  <a:srgbClr val="212121"/>
                </a:solidFill>
                <a:effectLst>
                  <a:outerShdw blurRad="38100" dist="38100" dir="2700000" algn="tl">
                    <a:srgbClr val="000000">
                      <a:alpha val="43137"/>
                    </a:srgbClr>
                  </a:outerShdw>
                </a:effectLst>
              </a:rPr>
              <a:t>Reference</a:t>
            </a:r>
            <a:r>
              <a:rPr lang="en-IN" sz="1600" b="0" i="0" dirty="0">
                <a:solidFill>
                  <a:srgbClr val="212121"/>
                </a:solidFill>
                <a:effectLst/>
              </a:rPr>
              <a:t>: Stewart, G.W. "A Krylov-Schur Algorithm for Large Eigenproblems." </a:t>
            </a:r>
            <a:r>
              <a:rPr lang="en-IN" sz="1600" b="0" i="1" dirty="0">
                <a:solidFill>
                  <a:srgbClr val="212121"/>
                </a:solidFill>
                <a:effectLst/>
              </a:rPr>
              <a:t>SIAM Journal of Matrix Analysis and Applications</a:t>
            </a:r>
            <a:r>
              <a:rPr lang="en-IN" sz="1600" b="0" i="0" dirty="0">
                <a:solidFill>
                  <a:srgbClr val="212121"/>
                </a:solidFill>
                <a:effectLst/>
              </a:rPr>
              <a:t>. Vol. 23, Issue 3, 2001, pp. 601–614.</a:t>
            </a:r>
            <a:endParaRPr lang="en-IN" sz="1600" dirty="0"/>
          </a:p>
        </p:txBody>
      </p:sp>
      <p:sp>
        <p:nvSpPr>
          <p:cNvPr id="9" name="Rectangle 8">
            <a:extLst>
              <a:ext uri="{FF2B5EF4-FFF2-40B4-BE49-F238E27FC236}">
                <a16:creationId xmlns:a16="http://schemas.microsoft.com/office/drawing/2014/main" id="{821A1E87-8785-4E98-C6BB-3C4A9A46C309}"/>
              </a:ext>
            </a:extLst>
          </p:cNvPr>
          <p:cNvSpPr/>
          <p:nvPr/>
        </p:nvSpPr>
        <p:spPr>
          <a:xfrm>
            <a:off x="11440517" y="6213917"/>
            <a:ext cx="700585" cy="709863"/>
          </a:xfrm>
          <a:prstGeom prst="rect">
            <a:avLst/>
          </a:prstGeom>
          <a:solidFill>
            <a:srgbClr val="3A6B9A"/>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5008DE40-168F-FCA1-8ED5-D5AB56A57BA0}"/>
              </a:ext>
            </a:extLst>
          </p:cNvPr>
          <p:cNvSpPr/>
          <p:nvPr/>
        </p:nvSpPr>
        <p:spPr>
          <a:xfrm>
            <a:off x="11491414" y="6148137"/>
            <a:ext cx="700585" cy="709863"/>
          </a:xfrm>
          <a:prstGeom prst="rect">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E843DA3A-57E1-8F49-9F45-22401438A90E}"/>
              </a:ext>
            </a:extLst>
          </p:cNvPr>
          <p:cNvSpPr txBox="1"/>
          <p:nvPr/>
        </p:nvSpPr>
        <p:spPr>
          <a:xfrm>
            <a:off x="11451036" y="6213917"/>
            <a:ext cx="775085" cy="584775"/>
          </a:xfrm>
          <a:prstGeom prst="rect">
            <a:avLst/>
          </a:prstGeom>
          <a:noFill/>
        </p:spPr>
        <p:txBody>
          <a:bodyPr wrap="square" rtlCol="0">
            <a:spAutoFit/>
          </a:bodyPr>
          <a:lstStyle/>
          <a:p>
            <a:pPr algn="ctr"/>
            <a:r>
              <a:rPr lang="en-IN" dirty="0">
                <a:solidFill>
                  <a:schemeClr val="bg1"/>
                </a:solidFill>
                <a:effectLst>
                  <a:outerShdw blurRad="63500" sx="102000" sy="102000" algn="ctr" rotWithShape="0">
                    <a:prstClr val="black">
                      <a:alpha val="40000"/>
                    </a:prstClr>
                  </a:outerShdw>
                </a:effectLst>
                <a:latin typeface="Ink Free" panose="03080402000500000000" pitchFamily="66" charset="0"/>
              </a:rPr>
              <a:t>MGM</a:t>
            </a:r>
          </a:p>
          <a:p>
            <a:pPr algn="ctr"/>
            <a:r>
              <a:rPr lang="en-IN" sz="700" dirty="0" err="1">
                <a:solidFill>
                  <a:schemeClr val="bg1"/>
                </a:solidFill>
                <a:effectLst>
                  <a:outerShdw blurRad="63500" sx="102000" sy="102000" algn="ctr" rotWithShape="0">
                    <a:prstClr val="black">
                      <a:alpha val="40000"/>
                    </a:prstClr>
                  </a:outerShdw>
                </a:effectLst>
                <a:latin typeface="Abadi Extra Light" panose="020B0204020104020204" pitchFamily="34" charset="0"/>
              </a:rPr>
              <a:t>Dr.</a:t>
            </a: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 Mrittunjoy </a:t>
            </a:r>
          </a:p>
          <a:p>
            <a:pPr algn="ct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Guha Majumdar</a:t>
            </a:r>
          </a:p>
        </p:txBody>
      </p:sp>
    </p:spTree>
    <p:extLst>
      <p:ext uri="{BB962C8B-B14F-4D97-AF65-F5344CB8AC3E}">
        <p14:creationId xmlns:p14="http://schemas.microsoft.com/office/powerpoint/2010/main" val="2166749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29436A-A5F6-A0DE-98AD-A944C766DE70}"/>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B90BCCF4-FD43-9BF5-E713-EBA18D5BFA90}"/>
              </a:ext>
            </a:extLst>
          </p:cNvPr>
          <p:cNvSpPr/>
          <p:nvPr/>
        </p:nvSpPr>
        <p:spPr>
          <a:xfrm>
            <a:off x="11440517" y="6213917"/>
            <a:ext cx="700585" cy="709863"/>
          </a:xfrm>
          <a:prstGeom prst="rect">
            <a:avLst/>
          </a:prstGeom>
          <a:solidFill>
            <a:srgbClr val="3A6B9A"/>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8D483BA-8AB5-BC98-0F72-C80561653109}"/>
              </a:ext>
            </a:extLst>
          </p:cNvPr>
          <p:cNvSpPr>
            <a:spLocks noGrp="1"/>
          </p:cNvSpPr>
          <p:nvPr>
            <p:ph type="title"/>
          </p:nvPr>
        </p:nvSpPr>
        <p:spPr>
          <a:xfrm>
            <a:off x="1031429" y="972215"/>
            <a:ext cx="6189406" cy="782844"/>
          </a:xfrm>
        </p:spPr>
        <p:txBody>
          <a:bodyPr>
            <a:normAutofit/>
          </a:bodyPr>
          <a:lstStyle/>
          <a:p>
            <a:r>
              <a:rPr lang="en-US" sz="4000" dirty="0">
                <a:solidFill>
                  <a:srgbClr val="56A97F"/>
                </a:solidFill>
                <a:latin typeface="Abadi Extra Light" panose="020B0204020104020204" pitchFamily="34" charset="0"/>
              </a:rPr>
              <a:t>Rank of a </a:t>
            </a:r>
            <a:r>
              <a:rPr lang="en-US" sz="4000" dirty="0">
                <a:solidFill>
                  <a:srgbClr val="3A6B9A"/>
                </a:solidFill>
                <a:latin typeface="Abadi Extra Light" panose="020B0204020104020204" pitchFamily="34" charset="0"/>
              </a:rPr>
              <a:t>Matrix</a:t>
            </a:r>
            <a:endParaRPr lang="en-IN" sz="4000" dirty="0">
              <a:solidFill>
                <a:srgbClr val="3A6B9A"/>
              </a:solidFill>
              <a:latin typeface="Abadi Extra Light" panose="020B0204020104020204" pitchFamily="34" charset="0"/>
            </a:endParaRPr>
          </a:p>
        </p:txBody>
      </p:sp>
      <p:pic>
        <p:nvPicPr>
          <p:cNvPr id="7" name="Picture 2" descr="MATLAB Logo, symbol, meaning, history, PNG, brand">
            <a:extLst>
              <a:ext uri="{FF2B5EF4-FFF2-40B4-BE49-F238E27FC236}">
                <a16:creationId xmlns:a16="http://schemas.microsoft.com/office/drawing/2014/main" id="{122EE3E0-38C3-D174-667E-6A897AFBB9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6084" y="-21572"/>
            <a:ext cx="1275748" cy="71760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UPES Logo (University of Petroleum and Energy Studies) | University ...">
            <a:extLst>
              <a:ext uri="{FF2B5EF4-FFF2-40B4-BE49-F238E27FC236}">
                <a16:creationId xmlns:a16="http://schemas.microsoft.com/office/drawing/2014/main" id="{60C62E89-A314-43C3-BD50-2DA748C4FE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9979" y="224746"/>
            <a:ext cx="1233874" cy="29045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74613A82-C680-DACC-16DA-E53356CACC74}"/>
              </a:ext>
            </a:extLst>
          </p:cNvPr>
          <p:cNvSpPr/>
          <p:nvPr/>
        </p:nvSpPr>
        <p:spPr>
          <a:xfrm>
            <a:off x="11491414" y="6148137"/>
            <a:ext cx="700585" cy="709863"/>
          </a:xfrm>
          <a:prstGeom prst="rect">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E4AEA1B2-6063-962E-E31D-3C083D74B3D1}"/>
              </a:ext>
            </a:extLst>
          </p:cNvPr>
          <p:cNvSpPr txBox="1"/>
          <p:nvPr/>
        </p:nvSpPr>
        <p:spPr>
          <a:xfrm>
            <a:off x="11451036" y="6213917"/>
            <a:ext cx="775085" cy="584775"/>
          </a:xfrm>
          <a:prstGeom prst="rect">
            <a:avLst/>
          </a:prstGeom>
          <a:noFill/>
        </p:spPr>
        <p:txBody>
          <a:bodyPr wrap="square" rtlCol="0">
            <a:spAutoFit/>
          </a:bodyPr>
          <a:lstStyle/>
          <a:p>
            <a:pPr algn="ctr"/>
            <a:r>
              <a:rPr lang="en-IN" dirty="0">
                <a:solidFill>
                  <a:schemeClr val="bg1"/>
                </a:solidFill>
                <a:effectLst>
                  <a:outerShdw blurRad="63500" sx="102000" sy="102000" algn="ctr" rotWithShape="0">
                    <a:prstClr val="black">
                      <a:alpha val="40000"/>
                    </a:prstClr>
                  </a:outerShdw>
                </a:effectLst>
                <a:latin typeface="Ink Free" panose="03080402000500000000" pitchFamily="66" charset="0"/>
              </a:rPr>
              <a:t>MGM</a:t>
            </a:r>
          </a:p>
          <a:p>
            <a:pPr algn="ctr"/>
            <a:r>
              <a:rPr lang="en-IN" sz="700" dirty="0" err="1">
                <a:solidFill>
                  <a:schemeClr val="bg1"/>
                </a:solidFill>
                <a:effectLst>
                  <a:outerShdw blurRad="63500" sx="102000" sy="102000" algn="ctr" rotWithShape="0">
                    <a:prstClr val="black">
                      <a:alpha val="40000"/>
                    </a:prstClr>
                  </a:outerShdw>
                </a:effectLst>
                <a:latin typeface="Abadi Extra Light" panose="020B0204020104020204" pitchFamily="34" charset="0"/>
              </a:rPr>
              <a:t>Dr.</a:t>
            </a: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 Mrittunjoy </a:t>
            </a:r>
          </a:p>
          <a:p>
            <a:pPr algn="ct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Guha Majumdar</a:t>
            </a:r>
          </a:p>
        </p:txBody>
      </p:sp>
      <mc:AlternateContent xmlns:mc="http://schemas.openxmlformats.org/markup-compatibility/2006">
        <mc:Choice xmlns:a14="http://schemas.microsoft.com/office/drawing/2010/main" Requires="a14">
          <p:sp>
            <p:nvSpPr>
              <p:cNvPr id="5" name="Rectangle 1">
                <a:extLst>
                  <a:ext uri="{FF2B5EF4-FFF2-40B4-BE49-F238E27FC236}">
                    <a16:creationId xmlns:a16="http://schemas.microsoft.com/office/drawing/2014/main" id="{C0857081-569A-B607-35EF-4E550A94A1D3}"/>
                  </a:ext>
                </a:extLst>
              </p:cNvPr>
              <p:cNvSpPr>
                <a:spLocks noGrp="1" noChangeArrowheads="1"/>
              </p:cNvSpPr>
              <p:nvPr>
                <p:ph idx="1"/>
              </p:nvPr>
            </p:nvSpPr>
            <p:spPr bwMode="auto">
              <a:xfrm>
                <a:off x="1082327" y="1571180"/>
                <a:ext cx="9717652" cy="212372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50000"/>
                  </a:lnSpc>
                  <a:spcBef>
                    <a:spcPct val="0"/>
                  </a:spcBef>
                  <a:spcAft>
                    <a:spcPct val="0"/>
                  </a:spcAft>
                  <a:buClr>
                    <a:srgbClr val="56A97F"/>
                  </a:buClr>
                  <a:buSzTx/>
                  <a:buFont typeface="Cambria Math" panose="02040503050406030204" pitchFamily="18" charset="0"/>
                  <a:buChar char="+"/>
                  <a:tabLst/>
                </a:pPr>
                <a:r>
                  <a:rPr lang="en-US" altLang="en-US" sz="1800" dirty="0">
                    <a:latin typeface="Cambria Math" panose="02040503050406030204" pitchFamily="18" charset="0"/>
                    <a:ea typeface="Cambria Math" panose="02040503050406030204" pitchFamily="18" charset="0"/>
                    <a:cs typeface="Arial" panose="020B0604020202020204" pitchFamily="34" charset="0"/>
                  </a:rPr>
                  <a:t>rank(A) </a:t>
                </a:r>
                <a:r>
                  <a:rPr lang="en-US" altLang="en-US" sz="1800" dirty="0">
                    <a:latin typeface="Abadi Extra Light" panose="020B0204020104020204" pitchFamily="34" charset="0"/>
                    <a:cs typeface="Arial" panose="020B0604020202020204" pitchFamily="34" charset="0"/>
                  </a:rPr>
                  <a:t>returns the rank of the matrix A. </a:t>
                </a:r>
              </a:p>
              <a:p>
                <a:pPr>
                  <a:lnSpc>
                    <a:spcPct val="150000"/>
                  </a:lnSpc>
                  <a:buClr>
                    <a:srgbClr val="56A97F"/>
                  </a:buClr>
                  <a:buFont typeface="Cambria Math" panose="02040503050406030204" pitchFamily="18" charset="0"/>
                  <a:buChar char="+"/>
                </a:pPr>
                <a:r>
                  <a:rPr lang="en-US" altLang="en-US" sz="1800" dirty="0">
                    <a:latin typeface="Cambria Math" panose="02040503050406030204" pitchFamily="18" charset="0"/>
                    <a:ea typeface="Cambria Math" panose="02040503050406030204" pitchFamily="18" charset="0"/>
                    <a:cs typeface="Arial" panose="020B0604020202020204" pitchFamily="34" charset="0"/>
                  </a:rPr>
                  <a:t>rank(</a:t>
                </a:r>
                <a:r>
                  <a:rPr lang="en-US" altLang="en-US" sz="1800" dirty="0" err="1">
                    <a:latin typeface="Cambria Math" panose="02040503050406030204" pitchFamily="18" charset="0"/>
                    <a:ea typeface="Cambria Math" panose="02040503050406030204" pitchFamily="18" charset="0"/>
                    <a:cs typeface="Arial" panose="020B0604020202020204" pitchFamily="34" charset="0"/>
                  </a:rPr>
                  <a:t>A,tol</a:t>
                </a:r>
                <a:r>
                  <a:rPr lang="en-US" altLang="en-US" sz="1800" dirty="0">
                    <a:latin typeface="Cambria Math" panose="02040503050406030204" pitchFamily="18" charset="0"/>
                    <a:ea typeface="Cambria Math" panose="02040503050406030204" pitchFamily="18" charset="0"/>
                    <a:cs typeface="Arial" panose="020B0604020202020204" pitchFamily="34" charset="0"/>
                  </a:rPr>
                  <a:t>) </a:t>
                </a:r>
                <a:r>
                  <a:rPr lang="en-US" altLang="en-US" sz="1800" dirty="0">
                    <a:latin typeface="Abadi Extra Light" panose="020B0204020104020204" pitchFamily="34" charset="0"/>
                    <a:cs typeface="Arial" panose="020B0604020202020204" pitchFamily="34" charset="0"/>
                  </a:rPr>
                  <a:t>returns the rank of the matrix A </a:t>
                </a:r>
                <a:r>
                  <a:rPr lang="en-US" altLang="en-US" sz="1800" dirty="0" err="1">
                    <a:latin typeface="Abadi Extra Light" panose="020B0204020104020204" pitchFamily="34" charset="0"/>
                    <a:cs typeface="Arial" panose="020B0604020202020204" pitchFamily="34" charset="0"/>
                  </a:rPr>
                  <a:t>upto</a:t>
                </a:r>
                <a:r>
                  <a:rPr lang="en-US" altLang="en-US" sz="1800" dirty="0">
                    <a:latin typeface="Abadi Extra Light" panose="020B0204020104020204" pitchFamily="34" charset="0"/>
                    <a:cs typeface="Arial" panose="020B0604020202020204" pitchFamily="34" charset="0"/>
                  </a:rPr>
                  <a:t> a specified tolerance level </a:t>
                </a:r>
                <a14:m>
                  <m:oMath xmlns:m="http://schemas.openxmlformats.org/officeDocument/2006/math">
                    <m:r>
                      <m:rPr>
                        <m:sty m:val="p"/>
                      </m:rPr>
                      <a:rPr lang="en-IN" altLang="en-US" sz="1800" b="0" i="0" smtClean="0">
                        <a:latin typeface="Cambria Math" panose="02040503050406030204" pitchFamily="18" charset="0"/>
                        <a:cs typeface="Arial" panose="020B0604020202020204" pitchFamily="34" charset="0"/>
                      </a:rPr>
                      <m:t>tol</m:t>
                    </m:r>
                    <m:r>
                      <a:rPr lang="en-IN" altLang="en-US" sz="1800" b="0" i="1" smtClean="0">
                        <a:latin typeface="Cambria Math" panose="02040503050406030204" pitchFamily="18" charset="0"/>
                        <a:cs typeface="Arial" panose="020B0604020202020204" pitchFamily="34" charset="0"/>
                      </a:rPr>
                      <m:t>.</m:t>
                    </m:r>
                  </m:oMath>
                </a14:m>
                <a:r>
                  <a:rPr lang="en-US" altLang="en-US" sz="1800" dirty="0">
                    <a:latin typeface="Abadi Extra Light" panose="020B0204020104020204" pitchFamily="34" charset="0"/>
                    <a:cs typeface="Arial" panose="020B0604020202020204" pitchFamily="34" charset="0"/>
                  </a:rPr>
                  <a:t> The rank is computed as the number of singular values of A that are larger than tol. </a:t>
                </a:r>
              </a:p>
              <a:p>
                <a:pPr>
                  <a:lnSpc>
                    <a:spcPct val="150000"/>
                  </a:lnSpc>
                  <a:buClr>
                    <a:srgbClr val="56A97F"/>
                  </a:buClr>
                  <a:buFont typeface="Cambria Math" panose="02040503050406030204" pitchFamily="18" charset="0"/>
                  <a:buChar char="+"/>
                </a:pPr>
                <a:r>
                  <a:rPr lang="en-US" sz="1800" dirty="0">
                    <a:latin typeface="Abadi Extra Light" panose="020B0204020104020204" pitchFamily="34" charset="0"/>
                    <a:cs typeface="Arial" panose="020B0604020202020204" pitchFamily="34" charset="0"/>
                  </a:rPr>
                  <a:t>The structural rank of a matrix is the maximum rank of all matrices with the same nonzero pattern, and in MATLAB, we can find this with the command </a:t>
                </a:r>
                <a14:m>
                  <m:oMath xmlns:m="http://schemas.openxmlformats.org/officeDocument/2006/math">
                    <m:r>
                      <m:rPr>
                        <m:sty m:val="p"/>
                      </m:rPr>
                      <a:rPr lang="en-IN" sz="1800">
                        <a:latin typeface="Abadi Extra Light" panose="020B0204020104020204" pitchFamily="34" charset="0"/>
                        <a:cs typeface="Arial" panose="020B0604020202020204" pitchFamily="34" charset="0"/>
                      </a:rPr>
                      <m:t>sprank</m:t>
                    </m:r>
                    <m:r>
                      <a:rPr lang="en-IN" sz="1800">
                        <a:latin typeface="Abadi Extra Light" panose="020B0204020104020204" pitchFamily="34" charset="0"/>
                        <a:cs typeface="Arial" panose="020B0604020202020204" pitchFamily="34" charset="0"/>
                      </a:rPr>
                      <m:t>(</m:t>
                    </m:r>
                    <m:r>
                      <m:rPr>
                        <m:sty m:val="p"/>
                      </m:rPr>
                      <a:rPr lang="en-IN" sz="1800">
                        <a:latin typeface="Abadi Extra Light" panose="020B0204020104020204" pitchFamily="34" charset="0"/>
                        <a:cs typeface="Arial" panose="020B0604020202020204" pitchFamily="34" charset="0"/>
                      </a:rPr>
                      <m:t>A</m:t>
                    </m:r>
                    <m:r>
                      <a:rPr lang="en-IN" sz="1800">
                        <a:latin typeface="Abadi Extra Light" panose="020B0204020104020204" pitchFamily="34" charset="0"/>
                        <a:cs typeface="Arial" panose="020B0604020202020204" pitchFamily="34" charset="0"/>
                      </a:rPr>
                      <m:t>)</m:t>
                    </m:r>
                  </m:oMath>
                </a14:m>
                <a:r>
                  <a:rPr lang="en-US" sz="1800" dirty="0">
                    <a:latin typeface="Abadi Extra Light" panose="020B0204020104020204" pitchFamily="34" charset="0"/>
                    <a:cs typeface="Arial" panose="020B0604020202020204" pitchFamily="34" charset="0"/>
                  </a:rPr>
                  <a:t> for the matrix </a:t>
                </a:r>
                <a14:m>
                  <m:oMath xmlns:m="http://schemas.openxmlformats.org/officeDocument/2006/math">
                    <m:r>
                      <m:rPr>
                        <m:sty m:val="p"/>
                      </m:rPr>
                      <a:rPr lang="en-IN" sz="1800">
                        <a:latin typeface="Abadi Extra Light" panose="020B0204020104020204" pitchFamily="34" charset="0"/>
                        <a:cs typeface="Arial" panose="020B0604020202020204" pitchFamily="34" charset="0"/>
                      </a:rPr>
                      <m:t>A</m:t>
                    </m:r>
                  </m:oMath>
                </a14:m>
                <a:r>
                  <a:rPr lang="en-US" sz="1800" dirty="0">
                    <a:latin typeface="Abadi Extra Light" panose="020B0204020104020204" pitchFamily="34" charset="0"/>
                    <a:cs typeface="Arial" panose="020B0604020202020204" pitchFamily="34" charset="0"/>
                  </a:rPr>
                  <a:t>. </a:t>
                </a:r>
                <a:endParaRPr lang="en-US" altLang="en-US" sz="1800" dirty="0">
                  <a:latin typeface="Abadi Extra Light" panose="020B0204020104020204" pitchFamily="34" charset="0"/>
                  <a:cs typeface="Arial" panose="020B0604020202020204" pitchFamily="34" charset="0"/>
                </a:endParaRPr>
              </a:p>
            </p:txBody>
          </p:sp>
        </mc:Choice>
        <mc:Fallback>
          <p:sp>
            <p:nvSpPr>
              <p:cNvPr id="5" name="Rectangle 1">
                <a:extLst>
                  <a:ext uri="{FF2B5EF4-FFF2-40B4-BE49-F238E27FC236}">
                    <a16:creationId xmlns:a16="http://schemas.microsoft.com/office/drawing/2014/main" id="{C0857081-569A-B607-35EF-4E550A94A1D3}"/>
                  </a:ext>
                </a:extLst>
              </p:cNvPr>
              <p:cNvSpPr>
                <a:spLocks noGrp="1" noRot="1" noChangeAspect="1" noMove="1" noResize="1" noEditPoints="1" noAdjustHandles="1" noChangeArrowheads="1" noChangeShapeType="1" noTextEdit="1"/>
              </p:cNvSpPr>
              <p:nvPr>
                <p:ph idx="1"/>
              </p:nvPr>
            </p:nvSpPr>
            <p:spPr bwMode="auto">
              <a:xfrm>
                <a:off x="1082327" y="1571180"/>
                <a:ext cx="9717652" cy="2123723"/>
              </a:xfrm>
              <a:prstGeom prst="rect">
                <a:avLst/>
              </a:prstGeom>
              <a:blipFill>
                <a:blip r:embed="rId4"/>
                <a:stretch>
                  <a:fillRect l="-502" r="-816" b="-4023"/>
                </a:stretch>
              </a:blipFill>
              <a:ln>
                <a:noFill/>
              </a:ln>
              <a:effectLst/>
            </p:spPr>
            <p:txBody>
              <a:bodyPr/>
              <a:lstStyle/>
              <a:p>
                <a:r>
                  <a:rPr lang="en-IN">
                    <a:noFill/>
                  </a:rPr>
                  <a:t> </a:t>
                </a:r>
              </a:p>
            </p:txBody>
          </p:sp>
        </mc:Fallback>
      </mc:AlternateContent>
      <p:pic>
        <p:nvPicPr>
          <p:cNvPr id="6" name="Picture 5">
            <a:extLst>
              <a:ext uri="{FF2B5EF4-FFF2-40B4-BE49-F238E27FC236}">
                <a16:creationId xmlns:a16="http://schemas.microsoft.com/office/drawing/2014/main" id="{84415370-76AB-F0F7-8877-BFDAE4B578A6}"/>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Effect>
                      <a14:brightnessContrast contrast="40000"/>
                    </a14:imgEffect>
                  </a14:imgLayer>
                </a14:imgProps>
              </a:ext>
            </a:extLst>
          </a:blip>
          <a:stretch>
            <a:fillRect/>
          </a:stretch>
        </p:blipFill>
        <p:spPr>
          <a:xfrm>
            <a:off x="1285204" y="3872897"/>
            <a:ext cx="4810796" cy="2695951"/>
          </a:xfrm>
          <a:prstGeom prst="rect">
            <a:avLst/>
          </a:prstGeom>
          <a:ln>
            <a:noFill/>
          </a:ln>
          <a:effectLst>
            <a:outerShdw blurRad="190500" algn="tl" rotWithShape="0">
              <a:srgbClr val="000000">
                <a:alpha val="70000"/>
              </a:srgbClr>
            </a:outerShdw>
          </a:effectLst>
        </p:spPr>
      </p:pic>
      <p:pic>
        <p:nvPicPr>
          <p:cNvPr id="14" name="Picture 13">
            <a:extLst>
              <a:ext uri="{FF2B5EF4-FFF2-40B4-BE49-F238E27FC236}">
                <a16:creationId xmlns:a16="http://schemas.microsoft.com/office/drawing/2014/main" id="{CBC1098C-CE9C-22E1-7A4E-A3D7A232BC95}"/>
              </a:ext>
            </a:extLst>
          </p:cNvPr>
          <p:cNvPicPr>
            <a:picLocks noChangeAspect="1"/>
          </p:cNvPicPr>
          <p:nvPr/>
        </p:nvPicPr>
        <p:blipFill>
          <a:blip r:embed="rId7">
            <a:extLst>
              <a:ext uri="{BEBA8EAE-BF5A-486C-A8C5-ECC9F3942E4B}">
                <a14:imgProps xmlns:a14="http://schemas.microsoft.com/office/drawing/2010/main">
                  <a14:imgLayer r:embed="rId8">
                    <a14:imgEffect>
                      <a14:sharpenSoften amount="50000"/>
                    </a14:imgEffect>
                    <a14:imgEffect>
                      <a14:brightnessContrast contrast="40000"/>
                    </a14:imgEffect>
                  </a14:imgLayer>
                </a14:imgProps>
              </a:ext>
            </a:extLst>
          </a:blip>
          <a:stretch>
            <a:fillRect/>
          </a:stretch>
        </p:blipFill>
        <p:spPr>
          <a:xfrm>
            <a:off x="6509352" y="3872897"/>
            <a:ext cx="4132480" cy="269595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63249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C5868C-6FB8-D8E7-A1F3-9B5488DA32B7}"/>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8F925BA-DA30-894E-E982-CFE58841B036}"/>
              </a:ext>
            </a:extLst>
          </p:cNvPr>
          <p:cNvSpPr/>
          <p:nvPr/>
        </p:nvSpPr>
        <p:spPr>
          <a:xfrm>
            <a:off x="11440517" y="6213917"/>
            <a:ext cx="700585" cy="709863"/>
          </a:xfrm>
          <a:prstGeom prst="rect">
            <a:avLst/>
          </a:prstGeom>
          <a:solidFill>
            <a:srgbClr val="3A6B9A"/>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21345DFD-D168-14BE-DEDB-00767E3936D0}"/>
                  </a:ext>
                </a:extLst>
              </p:cNvPr>
              <p:cNvSpPr>
                <a:spLocks noGrp="1"/>
              </p:cNvSpPr>
              <p:nvPr>
                <p:ph type="title"/>
              </p:nvPr>
            </p:nvSpPr>
            <p:spPr>
              <a:xfrm>
                <a:off x="1031429" y="972215"/>
                <a:ext cx="6189406" cy="782844"/>
              </a:xfrm>
            </p:spPr>
            <p:txBody>
              <a:bodyPr>
                <a:normAutofit/>
              </a:bodyPr>
              <a:lstStyle/>
              <a:p>
                <a:r>
                  <a:rPr lang="en-US" sz="4000" dirty="0">
                    <a:solidFill>
                      <a:srgbClr val="56A97F"/>
                    </a:solidFill>
                    <a:latin typeface="Abadi Extra Light" panose="020B0204020104020204" pitchFamily="34" charset="0"/>
                  </a:rPr>
                  <a:t>Reading a </a:t>
                </a:r>
                <a14:m>
                  <m:oMath xmlns:m="http://schemas.openxmlformats.org/officeDocument/2006/math">
                    <m:r>
                      <a:rPr lang="en-US" sz="4000" i="0" dirty="0" smtClean="0">
                        <a:solidFill>
                          <a:srgbClr val="3A6B9A"/>
                        </a:solidFill>
                        <a:latin typeface="Cambria Math" panose="02040503050406030204" pitchFamily="18" charset="0"/>
                      </a:rPr>
                      <m:t>.</m:t>
                    </m:r>
                    <m:r>
                      <m:rPr>
                        <m:sty m:val="p"/>
                      </m:rPr>
                      <a:rPr lang="en-US" sz="4000" i="0" dirty="0" err="1" smtClean="0">
                        <a:solidFill>
                          <a:srgbClr val="3A6B9A"/>
                        </a:solidFill>
                        <a:latin typeface="Cambria Math" panose="02040503050406030204" pitchFamily="18" charset="0"/>
                      </a:rPr>
                      <m:t>dat</m:t>
                    </m:r>
                  </m:oMath>
                </a14:m>
                <a:r>
                  <a:rPr lang="en-US" sz="4000" dirty="0">
                    <a:solidFill>
                      <a:srgbClr val="3A6B9A"/>
                    </a:solidFill>
                    <a:latin typeface="Abadi Extra Light" panose="020B0204020104020204" pitchFamily="34" charset="0"/>
                  </a:rPr>
                  <a:t> File</a:t>
                </a:r>
                <a:endParaRPr lang="en-IN" sz="4000" dirty="0">
                  <a:solidFill>
                    <a:srgbClr val="3A6B9A"/>
                  </a:solidFill>
                  <a:latin typeface="Abadi Extra Light" panose="020B0204020104020204" pitchFamily="34" charset="0"/>
                </a:endParaRPr>
              </a:p>
            </p:txBody>
          </p:sp>
        </mc:Choice>
        <mc:Fallback>
          <p:sp>
            <p:nvSpPr>
              <p:cNvPr id="2" name="Title 1">
                <a:extLst>
                  <a:ext uri="{FF2B5EF4-FFF2-40B4-BE49-F238E27FC236}">
                    <a16:creationId xmlns:a16="http://schemas.microsoft.com/office/drawing/2014/main" id="{21345DFD-D168-14BE-DEDB-00767E3936D0}"/>
                  </a:ext>
                </a:extLst>
              </p:cNvPr>
              <p:cNvSpPr>
                <a:spLocks noGrp="1" noRot="1" noChangeAspect="1" noMove="1" noResize="1" noEditPoints="1" noAdjustHandles="1" noChangeArrowheads="1" noChangeShapeType="1" noTextEdit="1"/>
              </p:cNvSpPr>
              <p:nvPr>
                <p:ph type="title"/>
              </p:nvPr>
            </p:nvSpPr>
            <p:spPr>
              <a:xfrm>
                <a:off x="1031429" y="972215"/>
                <a:ext cx="6189406" cy="782844"/>
              </a:xfrm>
              <a:blipFill>
                <a:blip r:embed="rId2"/>
                <a:stretch>
                  <a:fillRect l="-3445" t="-17829" b="-18605"/>
                </a:stretch>
              </a:blipFill>
            </p:spPr>
            <p:txBody>
              <a:bodyPr/>
              <a:lstStyle/>
              <a:p>
                <a:r>
                  <a:rPr lang="en-IN">
                    <a:noFill/>
                  </a:rPr>
                  <a:t> </a:t>
                </a:r>
              </a:p>
            </p:txBody>
          </p:sp>
        </mc:Fallback>
      </mc:AlternateContent>
      <p:pic>
        <p:nvPicPr>
          <p:cNvPr id="7" name="Picture 2" descr="MATLAB Logo, symbol, meaning, history, PNG, brand">
            <a:extLst>
              <a:ext uri="{FF2B5EF4-FFF2-40B4-BE49-F238E27FC236}">
                <a16:creationId xmlns:a16="http://schemas.microsoft.com/office/drawing/2014/main" id="{14007EBD-611B-9C14-A6DB-938337B1CD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6084" y="-21572"/>
            <a:ext cx="1275748" cy="71760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UPES Logo (University of Petroleum and Energy Studies) | University ...">
            <a:extLst>
              <a:ext uri="{FF2B5EF4-FFF2-40B4-BE49-F238E27FC236}">
                <a16:creationId xmlns:a16="http://schemas.microsoft.com/office/drawing/2014/main" id="{D1DF80DC-CA03-BA7C-DCF4-173DC74A0A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9979" y="224746"/>
            <a:ext cx="1233874" cy="29045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D362BC9E-85B1-352B-F9AE-6CB5327A1D4D}"/>
              </a:ext>
            </a:extLst>
          </p:cNvPr>
          <p:cNvSpPr/>
          <p:nvPr/>
        </p:nvSpPr>
        <p:spPr>
          <a:xfrm>
            <a:off x="11491414" y="6148137"/>
            <a:ext cx="700585" cy="709863"/>
          </a:xfrm>
          <a:prstGeom prst="rect">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6B87A414-7D58-8626-7691-2DC092DE3D84}"/>
              </a:ext>
            </a:extLst>
          </p:cNvPr>
          <p:cNvSpPr txBox="1"/>
          <p:nvPr/>
        </p:nvSpPr>
        <p:spPr>
          <a:xfrm>
            <a:off x="11451036" y="6213917"/>
            <a:ext cx="775085" cy="584775"/>
          </a:xfrm>
          <a:prstGeom prst="rect">
            <a:avLst/>
          </a:prstGeom>
          <a:noFill/>
        </p:spPr>
        <p:txBody>
          <a:bodyPr wrap="square" rtlCol="0">
            <a:spAutoFit/>
          </a:bodyPr>
          <a:lstStyle/>
          <a:p>
            <a:pPr algn="ctr"/>
            <a:r>
              <a:rPr lang="en-IN" dirty="0">
                <a:solidFill>
                  <a:schemeClr val="bg1"/>
                </a:solidFill>
                <a:effectLst>
                  <a:outerShdw blurRad="63500" sx="102000" sy="102000" algn="ctr" rotWithShape="0">
                    <a:prstClr val="black">
                      <a:alpha val="40000"/>
                    </a:prstClr>
                  </a:outerShdw>
                </a:effectLst>
                <a:latin typeface="Ink Free" panose="03080402000500000000" pitchFamily="66" charset="0"/>
              </a:rPr>
              <a:t>MGM</a:t>
            </a:r>
          </a:p>
          <a:p>
            <a:pPr algn="ctr"/>
            <a:r>
              <a:rPr lang="en-IN" sz="700" dirty="0" err="1">
                <a:solidFill>
                  <a:schemeClr val="bg1"/>
                </a:solidFill>
                <a:effectLst>
                  <a:outerShdw blurRad="63500" sx="102000" sy="102000" algn="ctr" rotWithShape="0">
                    <a:prstClr val="black">
                      <a:alpha val="40000"/>
                    </a:prstClr>
                  </a:outerShdw>
                </a:effectLst>
                <a:latin typeface="Abadi Extra Light" panose="020B0204020104020204" pitchFamily="34" charset="0"/>
              </a:rPr>
              <a:t>Dr.</a:t>
            </a: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 Mrittunjoy </a:t>
            </a:r>
          </a:p>
          <a:p>
            <a:pPr algn="ct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Guha Majumdar</a:t>
            </a:r>
          </a:p>
        </p:txBody>
      </p:sp>
      <mc:AlternateContent xmlns:mc="http://schemas.openxmlformats.org/markup-compatibility/2006">
        <mc:Choice xmlns:a14="http://schemas.microsoft.com/office/drawing/2010/main" Requires="a14">
          <p:sp>
            <p:nvSpPr>
              <p:cNvPr id="5" name="Rectangle 1">
                <a:extLst>
                  <a:ext uri="{FF2B5EF4-FFF2-40B4-BE49-F238E27FC236}">
                    <a16:creationId xmlns:a16="http://schemas.microsoft.com/office/drawing/2014/main" id="{4CA76028-205C-BFFD-ABB6-12EAFCA137C9}"/>
                  </a:ext>
                </a:extLst>
              </p:cNvPr>
              <p:cNvSpPr>
                <a:spLocks noGrp="1" noChangeArrowheads="1"/>
              </p:cNvSpPr>
              <p:nvPr>
                <p:ph idx="1"/>
              </p:nvPr>
            </p:nvSpPr>
            <p:spPr bwMode="auto">
              <a:xfrm>
                <a:off x="1082327" y="1908019"/>
                <a:ext cx="9717652" cy="601542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50000"/>
                  </a:lnSpc>
                  <a:spcBef>
                    <a:spcPct val="0"/>
                  </a:spcBef>
                  <a:spcAft>
                    <a:spcPct val="0"/>
                  </a:spcAft>
                  <a:buClr>
                    <a:srgbClr val="56A97F"/>
                  </a:buClr>
                  <a:buSzTx/>
                  <a:buFont typeface="Cambria Math" panose="02040503050406030204" pitchFamily="18" charset="0"/>
                  <a:buChar char="+"/>
                  <a:tabLst/>
                </a:pPr>
                <a:r>
                  <a:rPr lang="en-US" sz="1800" dirty="0">
                    <a:latin typeface="Abadi Extra Light" panose="020B0204020104020204" pitchFamily="34" charset="0"/>
                  </a:rPr>
                  <a:t>A </a:t>
                </a:r>
                <a14:m>
                  <m:oMath xmlns:m="http://schemas.openxmlformats.org/officeDocument/2006/math">
                    <m:r>
                      <a:rPr lang="en-US" sz="1800" i="0" dirty="0" smtClean="0">
                        <a:latin typeface="Cambria Math" panose="02040503050406030204" pitchFamily="18" charset="0"/>
                      </a:rPr>
                      <m:t>.</m:t>
                    </m:r>
                    <m:r>
                      <m:rPr>
                        <m:sty m:val="p"/>
                      </m:rPr>
                      <a:rPr lang="en-US" sz="1800" i="0" dirty="0" err="1">
                        <a:latin typeface="Cambria Math" panose="02040503050406030204" pitchFamily="18" charset="0"/>
                      </a:rPr>
                      <m:t>dat</m:t>
                    </m:r>
                  </m:oMath>
                </a14:m>
                <a:r>
                  <a:rPr lang="en-US" sz="1800" dirty="0">
                    <a:latin typeface="Abadi Extra Light" panose="020B0204020104020204" pitchFamily="34" charset="0"/>
                  </a:rPr>
                  <a:t> file is a generic data file that stores data in binary or text format.</a:t>
                </a:r>
              </a:p>
              <a:p>
                <a:pPr marR="0" lvl="0" algn="l" defTabSz="914400" rtl="0" eaLnBrk="0" fontAlgn="base" latinLnBrk="0" hangingPunct="0">
                  <a:lnSpc>
                    <a:spcPct val="150000"/>
                  </a:lnSpc>
                  <a:spcBef>
                    <a:spcPct val="0"/>
                  </a:spcBef>
                  <a:spcAft>
                    <a:spcPct val="0"/>
                  </a:spcAft>
                  <a:buClr>
                    <a:srgbClr val="56A97F"/>
                  </a:buClr>
                  <a:buSzTx/>
                  <a:buFont typeface="Cambria Math" panose="02040503050406030204" pitchFamily="18" charset="0"/>
                  <a:buChar char="+"/>
                  <a:tabLst/>
                </a:pPr>
                <a:r>
                  <a:rPr lang="en-US" sz="1800" dirty="0">
                    <a:latin typeface="Abadi Extra Light" panose="020B0204020104020204" pitchFamily="34" charset="0"/>
                  </a:rPr>
                  <a:t>The </a:t>
                </a:r>
                <a14:m>
                  <m:oMath xmlns:m="http://schemas.openxmlformats.org/officeDocument/2006/math">
                    <m:r>
                      <m:rPr>
                        <m:sty m:val="p"/>
                      </m:rPr>
                      <a:rPr lang="en-IN" sz="1800">
                        <a:latin typeface="Cambria Math" panose="02040503050406030204" pitchFamily="18" charset="0"/>
                      </a:rPr>
                      <m:t>importdata</m:t>
                    </m:r>
                    <m:r>
                      <a:rPr lang="en-IN" sz="1800">
                        <a:latin typeface="Cambria Math" panose="02040503050406030204" pitchFamily="18" charset="0"/>
                      </a:rPr>
                      <m:t>(′</m:t>
                    </m:r>
                    <m:r>
                      <m:rPr>
                        <m:sty m:val="p"/>
                      </m:rPr>
                      <a:rPr lang="en-IN" sz="1800">
                        <a:latin typeface="Cambria Math" panose="02040503050406030204" pitchFamily="18" charset="0"/>
                      </a:rPr>
                      <m:t>filename</m:t>
                    </m:r>
                    <m:r>
                      <a:rPr lang="en-IN" sz="1800">
                        <a:latin typeface="Cambria Math" panose="02040503050406030204" pitchFamily="18" charset="0"/>
                      </a:rPr>
                      <m:t>.</m:t>
                    </m:r>
                    <m:sSup>
                      <m:sSupPr>
                        <m:ctrlPr>
                          <a:rPr lang="en-IN" sz="1800">
                            <a:latin typeface="Cambria Math" panose="02040503050406030204" pitchFamily="18" charset="0"/>
                          </a:rPr>
                        </m:ctrlPr>
                      </m:sSupPr>
                      <m:e>
                        <m:r>
                          <m:rPr>
                            <m:sty m:val="p"/>
                          </m:rPr>
                          <a:rPr lang="en-IN" sz="1800">
                            <a:latin typeface="Cambria Math" panose="02040503050406030204" pitchFamily="18" charset="0"/>
                          </a:rPr>
                          <m:t>dat</m:t>
                        </m:r>
                      </m:e>
                      <m:sup>
                        <m:r>
                          <a:rPr lang="en-IN" sz="1800">
                            <a:latin typeface="Cambria Math" panose="02040503050406030204" pitchFamily="18" charset="0"/>
                          </a:rPr>
                          <m:t>′</m:t>
                        </m:r>
                      </m:sup>
                    </m:sSup>
                    <m:r>
                      <a:rPr lang="en-IN" sz="1800">
                        <a:latin typeface="Cambria Math" panose="02040503050406030204" pitchFamily="18" charset="0"/>
                      </a:rPr>
                      <m:t>)</m:t>
                    </m:r>
                  </m:oMath>
                </a14:m>
                <a:r>
                  <a:rPr lang="en-US" sz="1800" dirty="0">
                    <a:latin typeface="Abadi Extra Light" panose="020B0204020104020204" pitchFamily="34" charset="0"/>
                  </a:rPr>
                  <a:t> function can be used to load a .</a:t>
                </a:r>
                <a:r>
                  <a:rPr lang="en-US" sz="1800" dirty="0" err="1">
                    <a:latin typeface="Abadi Extra Light" panose="020B0204020104020204" pitchFamily="34" charset="0"/>
                  </a:rPr>
                  <a:t>dat</a:t>
                </a:r>
                <a:r>
                  <a:rPr lang="en-US" sz="1800" dirty="0">
                    <a:latin typeface="Abadi Extra Light" panose="020B0204020104020204" pitchFamily="34" charset="0"/>
                  </a:rPr>
                  <a:t> file</a:t>
                </a:r>
              </a:p>
              <a:p>
                <a:pPr marR="0" lvl="0" algn="l" defTabSz="914400" rtl="0" eaLnBrk="0" fontAlgn="base" latinLnBrk="0" hangingPunct="0">
                  <a:lnSpc>
                    <a:spcPct val="150000"/>
                  </a:lnSpc>
                  <a:spcBef>
                    <a:spcPct val="0"/>
                  </a:spcBef>
                  <a:spcAft>
                    <a:spcPct val="0"/>
                  </a:spcAft>
                  <a:buClr>
                    <a:srgbClr val="56A97F"/>
                  </a:buClr>
                  <a:buSzTx/>
                  <a:buFont typeface="Cambria Math" panose="02040503050406030204" pitchFamily="18" charset="0"/>
                  <a:buChar char="+"/>
                  <a:tabLst/>
                </a:pPr>
                <a14:m>
                  <m:oMath xmlns:m="http://schemas.openxmlformats.org/officeDocument/2006/math">
                    <m:r>
                      <a:rPr lang="en-US" sz="1800" i="0" dirty="0" smtClean="0">
                        <a:latin typeface="Cambria Math" panose="02040503050406030204" pitchFamily="18" charset="0"/>
                      </a:rPr>
                      <m:t>.</m:t>
                    </m:r>
                    <m:r>
                      <m:rPr>
                        <m:sty m:val="p"/>
                      </m:rPr>
                      <a:rPr lang="en-US" sz="1800" i="0" dirty="0" err="1">
                        <a:latin typeface="Cambria Math" panose="02040503050406030204" pitchFamily="18" charset="0"/>
                      </a:rPr>
                      <m:t>dat</m:t>
                    </m:r>
                  </m:oMath>
                </a14:m>
                <a:r>
                  <a:rPr lang="en-US" sz="1800" dirty="0">
                    <a:latin typeface="Abadi Extra Light" panose="020B0204020104020204" pitchFamily="34" charset="0"/>
                  </a:rPr>
                  <a:t> files can store data in various formats, including numerical values, text, or a combination of both.</a:t>
                </a:r>
              </a:p>
              <a:p>
                <a:pPr marR="0" lvl="0" algn="l" defTabSz="914400" rtl="0" eaLnBrk="0" fontAlgn="base" latinLnBrk="0" hangingPunct="0">
                  <a:lnSpc>
                    <a:spcPct val="150000"/>
                  </a:lnSpc>
                  <a:spcBef>
                    <a:spcPct val="0"/>
                  </a:spcBef>
                  <a:spcAft>
                    <a:spcPct val="0"/>
                  </a:spcAft>
                  <a:buClr>
                    <a:srgbClr val="56A97F"/>
                  </a:buClr>
                  <a:buSzTx/>
                  <a:buFont typeface="Cambria Math" panose="02040503050406030204" pitchFamily="18" charset="0"/>
                  <a:buChar char="+"/>
                  <a:tabLst/>
                </a:pPr>
                <a14:m>
                  <m:oMath xmlns:m="http://schemas.openxmlformats.org/officeDocument/2006/math">
                    <m:r>
                      <m:rPr>
                        <m:sty m:val="p"/>
                      </m:rPr>
                      <a:rPr lang="en-US" altLang="en-US" sz="1800" i="0" dirty="0" smtClean="0">
                        <a:latin typeface="Cambria Math" panose="02040503050406030204" pitchFamily="18" charset="0"/>
                      </a:rPr>
                      <m:t>load</m:t>
                    </m:r>
                  </m:oMath>
                </a14:m>
                <a:r>
                  <a:rPr lang="en-US" altLang="en-US" sz="1800" dirty="0">
                    <a:latin typeface="Abadi Extra Light" panose="020B0204020104020204" pitchFamily="34" charset="0"/>
                  </a:rPr>
                  <a:t> loads all the variables from the MAT-file </a:t>
                </a:r>
                <a:r>
                  <a:rPr lang="en-US" altLang="en-US" sz="1800" dirty="0" err="1">
                    <a:latin typeface="Abadi Extra Light" panose="020B0204020104020204" pitchFamily="34" charset="0"/>
                  </a:rPr>
                  <a:t>matlab.mat</a:t>
                </a:r>
                <a:r>
                  <a:rPr lang="en-US" altLang="en-US" sz="1800" dirty="0">
                    <a:latin typeface="Abadi Extra Light" panose="020B0204020104020204" pitchFamily="34" charset="0"/>
                  </a:rPr>
                  <a:t>, if it exists, and returns an error if it doesn't exist.</a:t>
                </a:r>
              </a:p>
              <a:p>
                <a:pPr marR="0" lvl="0" algn="l" defTabSz="914400" rtl="0" eaLnBrk="0" fontAlgn="base" latinLnBrk="0" hangingPunct="0">
                  <a:lnSpc>
                    <a:spcPct val="150000"/>
                  </a:lnSpc>
                  <a:spcBef>
                    <a:spcPct val="0"/>
                  </a:spcBef>
                  <a:spcAft>
                    <a:spcPct val="0"/>
                  </a:spcAft>
                  <a:buClr>
                    <a:srgbClr val="56A97F"/>
                  </a:buClr>
                  <a:buSzTx/>
                  <a:buFont typeface="Cambria Math" panose="02040503050406030204" pitchFamily="18" charset="0"/>
                  <a:buChar char="+"/>
                  <a:tabLst/>
                </a:pPr>
                <a14:m>
                  <m:oMath xmlns:m="http://schemas.openxmlformats.org/officeDocument/2006/math">
                    <m:r>
                      <m:rPr>
                        <m:sty m:val="p"/>
                      </m:rPr>
                      <a:rPr lang="en-US" altLang="en-US" sz="1800" i="0" dirty="0" smtClean="0">
                        <a:latin typeface="Cambria Math" panose="02040503050406030204" pitchFamily="18" charset="0"/>
                      </a:rPr>
                      <m:t>load</m:t>
                    </m:r>
                    <m:r>
                      <a:rPr lang="en-US" altLang="en-US" sz="1800" i="0" dirty="0" smtClean="0">
                        <a:latin typeface="Cambria Math" panose="02040503050406030204" pitchFamily="18" charset="0"/>
                      </a:rPr>
                      <m:t> </m:t>
                    </m:r>
                    <m:r>
                      <m:rPr>
                        <m:sty m:val="p"/>
                      </m:rPr>
                      <a:rPr lang="en-US" altLang="en-US" sz="1800" i="0" dirty="0" smtClean="0">
                        <a:latin typeface="Cambria Math" panose="02040503050406030204" pitchFamily="18" charset="0"/>
                      </a:rPr>
                      <m:t>filename</m:t>
                    </m:r>
                    <m:r>
                      <a:rPr lang="en-US" altLang="en-US" sz="1800" i="0" dirty="0" smtClean="0">
                        <a:latin typeface="Cambria Math" panose="02040503050406030204" pitchFamily="18" charset="0"/>
                      </a:rPr>
                      <m:t> </m:t>
                    </m:r>
                  </m:oMath>
                </a14:m>
                <a:r>
                  <a:rPr lang="en-US" altLang="en-US" sz="1800" dirty="0">
                    <a:latin typeface="Abadi Extra Light" panose="020B0204020104020204" pitchFamily="34" charset="0"/>
                  </a:rPr>
                  <a:t>loads all the variables from filename given a full pathname or a MATLABPATH relative partial pathname. If filename has no extension, load looks for file named </a:t>
                </a:r>
                <a14:m>
                  <m:oMath xmlns:m="http://schemas.openxmlformats.org/officeDocument/2006/math">
                    <m:r>
                      <m:rPr>
                        <m:sty m:val="p"/>
                      </m:rPr>
                      <a:rPr lang="en-US" altLang="en-US" sz="1800" i="0" dirty="0" smtClean="0">
                        <a:latin typeface="Cambria Math" panose="02040503050406030204" pitchFamily="18" charset="0"/>
                      </a:rPr>
                      <m:t>filename</m:t>
                    </m:r>
                  </m:oMath>
                </a14:m>
                <a:r>
                  <a:rPr lang="en-US" altLang="en-US" sz="1800" dirty="0">
                    <a:latin typeface="Abadi Extra Light" panose="020B0204020104020204" pitchFamily="34" charset="0"/>
                  </a:rPr>
                  <a:t> or </a:t>
                </a:r>
                <a14:m>
                  <m:oMath xmlns:m="http://schemas.openxmlformats.org/officeDocument/2006/math">
                    <m:r>
                      <m:rPr>
                        <m:sty m:val="p"/>
                      </m:rPr>
                      <a:rPr lang="en-US" altLang="en-US" sz="1800" i="0" dirty="0" smtClean="0">
                        <a:latin typeface="Cambria Math" panose="02040503050406030204" pitchFamily="18" charset="0"/>
                      </a:rPr>
                      <m:t>filename</m:t>
                    </m:r>
                    <m:r>
                      <a:rPr lang="en-US" altLang="en-US" sz="1800" i="0" dirty="0" smtClean="0">
                        <a:latin typeface="Cambria Math" panose="02040503050406030204" pitchFamily="18" charset="0"/>
                      </a:rPr>
                      <m:t>.</m:t>
                    </m:r>
                    <m:r>
                      <m:rPr>
                        <m:sty m:val="p"/>
                      </m:rPr>
                      <a:rPr lang="en-US" altLang="en-US" sz="1800" i="0" dirty="0" smtClean="0">
                        <a:latin typeface="Cambria Math" panose="02040503050406030204" pitchFamily="18" charset="0"/>
                      </a:rPr>
                      <m:t>mat</m:t>
                    </m:r>
                    <m:r>
                      <a:rPr lang="en-US" altLang="en-US" sz="1800" i="0" dirty="0" smtClean="0">
                        <a:latin typeface="Cambria Math" panose="02040503050406030204" pitchFamily="18" charset="0"/>
                      </a:rPr>
                      <m:t> </m:t>
                    </m:r>
                  </m:oMath>
                </a14:m>
                <a:r>
                  <a:rPr lang="en-US" altLang="en-US" sz="1800" dirty="0">
                    <a:latin typeface="Abadi Extra Light" panose="020B0204020104020204" pitchFamily="34" charset="0"/>
                  </a:rPr>
                  <a:t>and treats it as a binary MAT-file. If filename has an extension other than </a:t>
                </a:r>
                <a14:m>
                  <m:oMath xmlns:m="http://schemas.openxmlformats.org/officeDocument/2006/math">
                    <m:r>
                      <a:rPr lang="en-US" altLang="en-US" sz="1800" i="0" dirty="0" smtClean="0">
                        <a:latin typeface="Cambria Math" panose="02040503050406030204" pitchFamily="18" charset="0"/>
                      </a:rPr>
                      <m:t>.</m:t>
                    </m:r>
                    <m:r>
                      <m:rPr>
                        <m:sty m:val="p"/>
                      </m:rPr>
                      <a:rPr lang="en-US" altLang="en-US" sz="1800" i="0" dirty="0" smtClean="0">
                        <a:latin typeface="Cambria Math" panose="02040503050406030204" pitchFamily="18" charset="0"/>
                      </a:rPr>
                      <m:t>mat</m:t>
                    </m:r>
                  </m:oMath>
                </a14:m>
                <a:r>
                  <a:rPr lang="en-US" altLang="en-US" sz="1800" dirty="0">
                    <a:latin typeface="Abadi Extra Light" panose="020B0204020104020204" pitchFamily="34" charset="0"/>
                  </a:rPr>
                  <a:t>, </a:t>
                </a:r>
                <a14:m>
                  <m:oMath xmlns:m="http://schemas.openxmlformats.org/officeDocument/2006/math">
                    <m:r>
                      <m:rPr>
                        <m:sty m:val="p"/>
                      </m:rPr>
                      <a:rPr lang="en-US" altLang="en-US" sz="1800" i="0" dirty="0" smtClean="0">
                        <a:latin typeface="Cambria Math" panose="02040503050406030204" pitchFamily="18" charset="0"/>
                      </a:rPr>
                      <m:t>load</m:t>
                    </m:r>
                  </m:oMath>
                </a14:m>
                <a:r>
                  <a:rPr lang="en-US" altLang="en-US" sz="1800" dirty="0">
                    <a:latin typeface="Abadi Extra Light" panose="020B0204020104020204" pitchFamily="34" charset="0"/>
                  </a:rPr>
                  <a:t> treats the file as ASCII data.</a:t>
                </a:r>
              </a:p>
              <a:p>
                <a:pPr marR="0" lvl="0" algn="l" defTabSz="914400" rtl="0" eaLnBrk="0" fontAlgn="base" latinLnBrk="0" hangingPunct="0">
                  <a:lnSpc>
                    <a:spcPct val="150000"/>
                  </a:lnSpc>
                  <a:spcBef>
                    <a:spcPct val="0"/>
                  </a:spcBef>
                  <a:spcAft>
                    <a:spcPct val="0"/>
                  </a:spcAft>
                  <a:buClr>
                    <a:srgbClr val="56A97F"/>
                  </a:buClr>
                  <a:buSzTx/>
                  <a:buFont typeface="Cambria Math" panose="02040503050406030204" pitchFamily="18" charset="0"/>
                  <a:buChar char="+"/>
                  <a:tabLst/>
                </a:pPr>
                <a14:m>
                  <m:oMath xmlns:m="http://schemas.openxmlformats.org/officeDocument/2006/math">
                    <m:r>
                      <m:rPr>
                        <m:sty m:val="p"/>
                      </m:rPr>
                      <a:rPr lang="en-US" altLang="en-US" sz="1800" i="0" dirty="0" smtClean="0">
                        <a:latin typeface="Cambria Math" panose="02040503050406030204" pitchFamily="18" charset="0"/>
                      </a:rPr>
                      <m:t>load</m:t>
                    </m:r>
                    <m:r>
                      <a:rPr lang="en-US" altLang="en-US" sz="1800" i="0" dirty="0" smtClean="0">
                        <a:latin typeface="Cambria Math" panose="02040503050406030204" pitchFamily="18" charset="0"/>
                      </a:rPr>
                      <m:t> </m:t>
                    </m:r>
                    <m:r>
                      <m:rPr>
                        <m:sty m:val="p"/>
                      </m:rPr>
                      <a:rPr lang="en-US" altLang="en-US" sz="1800" i="0" dirty="0" smtClean="0">
                        <a:latin typeface="Cambria Math" panose="02040503050406030204" pitchFamily="18" charset="0"/>
                      </a:rPr>
                      <m:t>filename</m:t>
                    </m:r>
                    <m:r>
                      <a:rPr lang="en-US" altLang="en-US" sz="1800" i="0" dirty="0" smtClean="0">
                        <a:latin typeface="Cambria Math" panose="02040503050406030204" pitchFamily="18" charset="0"/>
                      </a:rPr>
                      <m:t> </m:t>
                    </m:r>
                    <m:r>
                      <m:rPr>
                        <m:sty m:val="p"/>
                      </m:rPr>
                      <a:rPr lang="en-US" altLang="en-US" sz="1800" i="0" dirty="0" smtClean="0">
                        <a:latin typeface="Cambria Math" panose="02040503050406030204" pitchFamily="18" charset="0"/>
                      </a:rPr>
                      <m:t>X</m:t>
                    </m:r>
                    <m:r>
                      <a:rPr lang="en-US" altLang="en-US" sz="1800" i="0" dirty="0" smtClean="0">
                        <a:latin typeface="Cambria Math" panose="02040503050406030204" pitchFamily="18" charset="0"/>
                      </a:rPr>
                      <m:t> </m:t>
                    </m:r>
                    <m:r>
                      <m:rPr>
                        <m:sty m:val="p"/>
                      </m:rPr>
                      <a:rPr lang="en-US" altLang="en-US" sz="1800" i="0" dirty="0" smtClean="0">
                        <a:latin typeface="Cambria Math" panose="02040503050406030204" pitchFamily="18" charset="0"/>
                      </a:rPr>
                      <m:t>Y</m:t>
                    </m:r>
                    <m:r>
                      <a:rPr lang="en-US" altLang="en-US" sz="1800" i="0" dirty="0" smtClean="0">
                        <a:latin typeface="Cambria Math" panose="02040503050406030204" pitchFamily="18" charset="0"/>
                      </a:rPr>
                      <m:t> </m:t>
                    </m:r>
                    <m:r>
                      <m:rPr>
                        <m:sty m:val="p"/>
                      </m:rPr>
                      <a:rPr lang="en-US" altLang="en-US" sz="1800" i="0" dirty="0" smtClean="0">
                        <a:latin typeface="Cambria Math" panose="02040503050406030204" pitchFamily="18" charset="0"/>
                      </a:rPr>
                      <m:t>Z</m:t>
                    </m:r>
                    <m:r>
                      <a:rPr lang="en-US" altLang="en-US" sz="1800" i="0" dirty="0" smtClean="0">
                        <a:latin typeface="Cambria Math" panose="02040503050406030204" pitchFamily="18" charset="0"/>
                      </a:rPr>
                      <m:t> … </m:t>
                    </m:r>
                  </m:oMath>
                </a14:m>
                <a:r>
                  <a:rPr lang="en-US" altLang="en-US" sz="1800" dirty="0">
                    <a:latin typeface="Abadi Extra Light" panose="020B0204020104020204" pitchFamily="34" charset="0"/>
                  </a:rPr>
                  <a:t>loads just the specified variables from the MAT-file. </a:t>
                </a:r>
              </a:p>
              <a:p>
                <a:pPr marR="0" lvl="0" algn="l" defTabSz="914400" rtl="0" eaLnBrk="0" fontAlgn="base" latinLnBrk="0" hangingPunct="0">
                  <a:lnSpc>
                    <a:spcPct val="150000"/>
                  </a:lnSpc>
                  <a:spcBef>
                    <a:spcPct val="0"/>
                  </a:spcBef>
                  <a:spcAft>
                    <a:spcPct val="0"/>
                  </a:spcAft>
                  <a:buClr>
                    <a:srgbClr val="56A97F"/>
                  </a:buClr>
                  <a:buSzTx/>
                  <a:buFont typeface="Cambria Math" panose="02040503050406030204" pitchFamily="18" charset="0"/>
                  <a:buChar char="+"/>
                  <a:tabLst/>
                </a:pPr>
                <a:endParaRPr lang="en-US" sz="1800" dirty="0">
                  <a:latin typeface="Abadi Extra Light" panose="020B0204020104020204" pitchFamily="34" charset="0"/>
                </a:endParaRPr>
              </a:p>
              <a:p>
                <a:pPr marR="0" lvl="0" algn="l" defTabSz="914400" rtl="0" eaLnBrk="0" fontAlgn="base" latinLnBrk="0" hangingPunct="0">
                  <a:lnSpc>
                    <a:spcPct val="150000"/>
                  </a:lnSpc>
                  <a:spcBef>
                    <a:spcPct val="0"/>
                  </a:spcBef>
                  <a:spcAft>
                    <a:spcPct val="0"/>
                  </a:spcAft>
                  <a:buClr>
                    <a:srgbClr val="56A97F"/>
                  </a:buClr>
                  <a:buSzTx/>
                  <a:buFont typeface="Cambria Math" panose="02040503050406030204" pitchFamily="18" charset="0"/>
                  <a:buChar char="+"/>
                  <a:tabLst/>
                </a:pPr>
                <a:endParaRPr lang="en-US" sz="1800" dirty="0">
                  <a:latin typeface="Abadi Extra Light" panose="020B0204020104020204" pitchFamily="34" charset="0"/>
                </a:endParaRPr>
              </a:p>
              <a:p>
                <a:pPr marR="0" lvl="0" algn="l" defTabSz="914400" rtl="0" eaLnBrk="0" fontAlgn="base" latinLnBrk="0" hangingPunct="0">
                  <a:lnSpc>
                    <a:spcPct val="150000"/>
                  </a:lnSpc>
                  <a:spcBef>
                    <a:spcPct val="0"/>
                  </a:spcBef>
                  <a:spcAft>
                    <a:spcPct val="0"/>
                  </a:spcAft>
                  <a:buClr>
                    <a:srgbClr val="56A97F"/>
                  </a:buClr>
                  <a:buSzTx/>
                  <a:buFont typeface="Cambria Math" panose="02040503050406030204" pitchFamily="18" charset="0"/>
                  <a:buChar char="+"/>
                  <a:tabLst/>
                </a:pPr>
                <a:endParaRPr lang="en-US" sz="1800" dirty="0">
                  <a:latin typeface="Abadi Extra Light" panose="020B0204020104020204" pitchFamily="34" charset="0"/>
                </a:endParaRPr>
              </a:p>
              <a:p>
                <a:pPr marR="0" lvl="0" algn="l" defTabSz="914400" rtl="0" eaLnBrk="0" fontAlgn="base" latinLnBrk="0" hangingPunct="0">
                  <a:lnSpc>
                    <a:spcPct val="150000"/>
                  </a:lnSpc>
                  <a:spcBef>
                    <a:spcPct val="0"/>
                  </a:spcBef>
                  <a:spcAft>
                    <a:spcPct val="0"/>
                  </a:spcAft>
                  <a:buClr>
                    <a:srgbClr val="56A97F"/>
                  </a:buClr>
                  <a:buSzTx/>
                  <a:buFont typeface="Cambria Math" panose="02040503050406030204" pitchFamily="18" charset="0"/>
                  <a:buChar char="+"/>
                  <a:tabLst/>
                </a:pPr>
                <a:endParaRPr lang="en-US" altLang="en-US" sz="1800" dirty="0">
                  <a:latin typeface="Abadi Extra Light" panose="020B0204020104020204" pitchFamily="34" charset="0"/>
                </a:endParaRPr>
              </a:p>
            </p:txBody>
          </p:sp>
        </mc:Choice>
        <mc:Fallback>
          <p:sp>
            <p:nvSpPr>
              <p:cNvPr id="5" name="Rectangle 1">
                <a:extLst>
                  <a:ext uri="{FF2B5EF4-FFF2-40B4-BE49-F238E27FC236}">
                    <a16:creationId xmlns:a16="http://schemas.microsoft.com/office/drawing/2014/main" id="{4CA76028-205C-BFFD-ABB6-12EAFCA137C9}"/>
                  </a:ext>
                </a:extLst>
              </p:cNvPr>
              <p:cNvSpPr>
                <a:spLocks noGrp="1" noRot="1" noChangeAspect="1" noMove="1" noResize="1" noEditPoints="1" noAdjustHandles="1" noChangeArrowheads="1" noChangeShapeType="1" noTextEdit="1"/>
              </p:cNvSpPr>
              <p:nvPr>
                <p:ph idx="1"/>
              </p:nvPr>
            </p:nvSpPr>
            <p:spPr bwMode="auto">
              <a:xfrm>
                <a:off x="1082327" y="1908019"/>
                <a:ext cx="9717652" cy="6015429"/>
              </a:xfrm>
              <a:prstGeom prst="rect">
                <a:avLst/>
              </a:prstGeom>
              <a:blipFill>
                <a:blip r:embed="rId5"/>
                <a:stretch>
                  <a:fillRect l="-502"/>
                </a:stretch>
              </a:blipFill>
              <a:ln>
                <a:noFill/>
              </a:ln>
              <a:effectLst/>
            </p:spPr>
            <p:txBody>
              <a:bodyPr/>
              <a:lstStyle/>
              <a:p>
                <a:r>
                  <a:rPr lang="en-IN">
                    <a:noFill/>
                  </a:rPr>
                  <a:t> </a:t>
                </a:r>
              </a:p>
            </p:txBody>
          </p:sp>
        </mc:Fallback>
      </mc:AlternateContent>
    </p:spTree>
    <p:extLst>
      <p:ext uri="{BB962C8B-B14F-4D97-AF65-F5344CB8AC3E}">
        <p14:creationId xmlns:p14="http://schemas.microsoft.com/office/powerpoint/2010/main" val="3675337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0E5953-18CD-9330-818D-AC0CCDC0FAA6}"/>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073C2AD-AA74-1D81-1D55-CF27AA4F5B06}"/>
              </a:ext>
            </a:extLst>
          </p:cNvPr>
          <p:cNvSpPr/>
          <p:nvPr/>
        </p:nvSpPr>
        <p:spPr>
          <a:xfrm>
            <a:off x="11440517" y="6213917"/>
            <a:ext cx="700585" cy="709863"/>
          </a:xfrm>
          <a:prstGeom prst="rect">
            <a:avLst/>
          </a:prstGeom>
          <a:solidFill>
            <a:srgbClr val="3A6B9A"/>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11AECAE0-3430-E28E-2FEB-9D394EBA4945}"/>
              </a:ext>
            </a:extLst>
          </p:cNvPr>
          <p:cNvSpPr>
            <a:spLocks noGrp="1"/>
          </p:cNvSpPr>
          <p:nvPr>
            <p:ph type="title"/>
          </p:nvPr>
        </p:nvSpPr>
        <p:spPr>
          <a:xfrm>
            <a:off x="1031429" y="972215"/>
            <a:ext cx="6189406" cy="782844"/>
          </a:xfrm>
        </p:spPr>
        <p:txBody>
          <a:bodyPr>
            <a:normAutofit/>
          </a:bodyPr>
          <a:lstStyle/>
          <a:p>
            <a:r>
              <a:rPr lang="en-US" sz="4000" dirty="0">
                <a:solidFill>
                  <a:srgbClr val="56A97F"/>
                </a:solidFill>
                <a:latin typeface="Abadi Extra Light" panose="020B0204020104020204" pitchFamily="34" charset="0"/>
              </a:rPr>
              <a:t>Working with </a:t>
            </a:r>
            <a:r>
              <a:rPr lang="en-US" sz="4000" dirty="0">
                <a:solidFill>
                  <a:srgbClr val="3A6B9A"/>
                </a:solidFill>
                <a:latin typeface="Abadi Extra Light" panose="020B0204020104020204" pitchFamily="34" charset="0"/>
              </a:rPr>
              <a:t>Strings</a:t>
            </a:r>
            <a:r>
              <a:rPr lang="en-US" sz="4000" dirty="0">
                <a:solidFill>
                  <a:srgbClr val="56A97F"/>
                </a:solidFill>
                <a:latin typeface="Abadi Extra Light" panose="020B0204020104020204" pitchFamily="34" charset="0"/>
              </a:rPr>
              <a:t> </a:t>
            </a:r>
            <a:endParaRPr lang="en-IN" sz="4000" dirty="0">
              <a:solidFill>
                <a:srgbClr val="3A6B9A"/>
              </a:solidFill>
              <a:latin typeface="Abadi Extra Light" panose="020B0204020104020204" pitchFamily="34" charset="0"/>
            </a:endParaRPr>
          </a:p>
        </p:txBody>
      </p:sp>
      <p:pic>
        <p:nvPicPr>
          <p:cNvPr id="7" name="Picture 2" descr="MATLAB Logo, symbol, meaning, history, PNG, brand">
            <a:extLst>
              <a:ext uri="{FF2B5EF4-FFF2-40B4-BE49-F238E27FC236}">
                <a16:creationId xmlns:a16="http://schemas.microsoft.com/office/drawing/2014/main" id="{E94C65DD-C429-08C4-CA64-3FC8BFFC3E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6084" y="-21572"/>
            <a:ext cx="1275748" cy="71760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UPES Logo (University of Petroleum and Energy Studies) | University ...">
            <a:extLst>
              <a:ext uri="{FF2B5EF4-FFF2-40B4-BE49-F238E27FC236}">
                <a16:creationId xmlns:a16="http://schemas.microsoft.com/office/drawing/2014/main" id="{08403D88-A718-F918-0969-F6D3D7BB15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9979" y="224746"/>
            <a:ext cx="1233874" cy="29045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D270062C-2E90-D536-4F5C-B5FB993F400F}"/>
              </a:ext>
            </a:extLst>
          </p:cNvPr>
          <p:cNvSpPr/>
          <p:nvPr/>
        </p:nvSpPr>
        <p:spPr>
          <a:xfrm>
            <a:off x="11491414" y="6148137"/>
            <a:ext cx="700585" cy="709863"/>
          </a:xfrm>
          <a:prstGeom prst="rect">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BE548DCA-4E47-9AB7-1842-CB3D93C6391B}"/>
              </a:ext>
            </a:extLst>
          </p:cNvPr>
          <p:cNvSpPr txBox="1"/>
          <p:nvPr/>
        </p:nvSpPr>
        <p:spPr>
          <a:xfrm>
            <a:off x="11451036" y="6213917"/>
            <a:ext cx="775085" cy="584775"/>
          </a:xfrm>
          <a:prstGeom prst="rect">
            <a:avLst/>
          </a:prstGeom>
          <a:noFill/>
        </p:spPr>
        <p:txBody>
          <a:bodyPr wrap="square" rtlCol="0">
            <a:spAutoFit/>
          </a:bodyPr>
          <a:lstStyle/>
          <a:p>
            <a:pPr algn="ctr"/>
            <a:r>
              <a:rPr lang="en-IN" dirty="0">
                <a:solidFill>
                  <a:schemeClr val="bg1"/>
                </a:solidFill>
                <a:effectLst>
                  <a:outerShdw blurRad="63500" sx="102000" sy="102000" algn="ctr" rotWithShape="0">
                    <a:prstClr val="black">
                      <a:alpha val="40000"/>
                    </a:prstClr>
                  </a:outerShdw>
                </a:effectLst>
                <a:latin typeface="Ink Free" panose="03080402000500000000" pitchFamily="66" charset="0"/>
              </a:rPr>
              <a:t>MGM</a:t>
            </a:r>
          </a:p>
          <a:p>
            <a:pPr algn="ctr"/>
            <a:r>
              <a:rPr lang="en-IN" sz="700" dirty="0" err="1">
                <a:solidFill>
                  <a:schemeClr val="bg1"/>
                </a:solidFill>
                <a:effectLst>
                  <a:outerShdw blurRad="63500" sx="102000" sy="102000" algn="ctr" rotWithShape="0">
                    <a:prstClr val="black">
                      <a:alpha val="40000"/>
                    </a:prstClr>
                  </a:outerShdw>
                </a:effectLst>
                <a:latin typeface="Abadi Extra Light" panose="020B0204020104020204" pitchFamily="34" charset="0"/>
              </a:rPr>
              <a:t>Dr.</a:t>
            </a: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 Mrittunjoy </a:t>
            </a:r>
          </a:p>
          <a:p>
            <a:pPr algn="ct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Guha Majumdar</a:t>
            </a:r>
          </a:p>
        </p:txBody>
      </p:sp>
      <mc:AlternateContent xmlns:mc="http://schemas.openxmlformats.org/markup-compatibility/2006">
        <mc:Choice xmlns:a14="http://schemas.microsoft.com/office/drawing/2010/main" Requires="a14">
          <p:sp>
            <p:nvSpPr>
              <p:cNvPr id="12" name="Content Placeholder 11">
                <a:extLst>
                  <a:ext uri="{FF2B5EF4-FFF2-40B4-BE49-F238E27FC236}">
                    <a16:creationId xmlns:a16="http://schemas.microsoft.com/office/drawing/2014/main" id="{18E266A7-33D7-D1DE-DC2F-FB0CFD4B1CB4}"/>
                  </a:ext>
                </a:extLst>
              </p:cNvPr>
              <p:cNvSpPr>
                <a:spLocks noGrp="1"/>
              </p:cNvSpPr>
              <p:nvPr>
                <p:ph idx="1"/>
              </p:nvPr>
            </p:nvSpPr>
            <p:spPr>
              <a:xfrm>
                <a:off x="1135626" y="1755059"/>
                <a:ext cx="9526278" cy="4689986"/>
              </a:xfrm>
            </p:spPr>
            <p:txBody>
              <a:bodyPr>
                <a:normAutofit lnSpcReduction="10000"/>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masis MT Pro Medium" panose="02040604050005020304" pitchFamily="18" charset="0"/>
                  </a:rPr>
                  <a:t>Creating Strings. </a:t>
                </a:r>
                <a:r>
                  <a:rPr lang="en-US" altLang="en-US" sz="1800" dirty="0">
                    <a:latin typeface="Abadi Extra Light" panose="020B0204020104020204" pitchFamily="34" charset="0"/>
                  </a:rPr>
                  <a:t>In MATLAB, you can create strings using single quotes (') or double quotes ("). </a:t>
                </a:r>
              </a:p>
              <a:p>
                <a:pPr marL="274320" lvl="2" eaLnBrk="0" fontAlgn="base" hangingPunct="0">
                  <a:lnSpc>
                    <a:spcPct val="100000"/>
                  </a:lnSpc>
                  <a:spcBef>
                    <a:spcPct val="0"/>
                  </a:spcBef>
                  <a:spcAft>
                    <a:spcPct val="0"/>
                  </a:spcAft>
                </a:pPr>
                <a:r>
                  <a:rPr lang="en-US" altLang="en-US" sz="1600" dirty="0">
                    <a:latin typeface="Abadi Extra Light" panose="020B0204020104020204" pitchFamily="34" charset="0"/>
                  </a:rPr>
                  <a:t>For example: </a:t>
                </a:r>
                <a14:m>
                  <m:oMath xmlns:m="http://schemas.openxmlformats.org/officeDocument/2006/math">
                    <m:r>
                      <m:rPr>
                        <m:sty m:val="p"/>
                      </m:rPr>
                      <a:rPr lang="en-US" altLang="en-US" sz="1600" i="0" dirty="0" smtClean="0">
                        <a:solidFill>
                          <a:schemeClr val="tx1"/>
                        </a:solidFill>
                        <a:latin typeface="Cambria Math" panose="02040503050406030204" pitchFamily="18" charset="0"/>
                      </a:rPr>
                      <m:t>str</m:t>
                    </m:r>
                    <m:r>
                      <a:rPr lang="en-US" altLang="en-US" sz="1600" i="0" dirty="0" smtClean="0">
                        <a:solidFill>
                          <a:schemeClr val="tx1"/>
                        </a:solidFill>
                        <a:latin typeface="Cambria Math" panose="02040503050406030204" pitchFamily="18" charset="0"/>
                      </a:rPr>
                      <m:t>1 = ′</m:t>
                    </m:r>
                    <m:r>
                      <m:rPr>
                        <m:sty m:val="p"/>
                      </m:rPr>
                      <a:rPr lang="en-US" altLang="en-US" sz="1600" i="0" dirty="0">
                        <a:solidFill>
                          <a:schemeClr val="tx1"/>
                        </a:solidFill>
                        <a:latin typeface="Cambria Math" panose="02040503050406030204" pitchFamily="18" charset="0"/>
                      </a:rPr>
                      <m:t>Hello</m:t>
                    </m:r>
                    <m:r>
                      <a:rPr lang="en-US" altLang="en-US" sz="1600" i="0" dirty="0">
                        <a:solidFill>
                          <a:schemeClr val="tx1"/>
                        </a:solidFill>
                        <a:latin typeface="Cambria Math" panose="02040503050406030204" pitchFamily="18" charset="0"/>
                      </a:rPr>
                      <m:t>, </m:t>
                    </m:r>
                    <m:r>
                      <m:rPr>
                        <m:sty m:val="p"/>
                      </m:rPr>
                      <a:rPr lang="en-US" altLang="en-US" sz="1600" i="0" dirty="0">
                        <a:solidFill>
                          <a:schemeClr val="tx1"/>
                        </a:solidFill>
                        <a:latin typeface="Cambria Math" panose="02040503050406030204" pitchFamily="18" charset="0"/>
                      </a:rPr>
                      <m:t>world</m:t>
                    </m:r>
                    <m:r>
                      <a:rPr lang="en-US" altLang="en-US" sz="1600" i="0" dirty="0" smtClean="0">
                        <a:solidFill>
                          <a:schemeClr val="tx1"/>
                        </a:solidFill>
                        <a:latin typeface="Cambria Math" panose="02040503050406030204" pitchFamily="18" charset="0"/>
                      </a:rPr>
                      <m:t>!’</m:t>
                    </m:r>
                  </m:oMath>
                </a14:m>
                <a:r>
                  <a:rPr lang="en-US" altLang="en-US" sz="1600" dirty="0">
                    <a:solidFill>
                      <a:schemeClr val="tx1"/>
                    </a:solidFill>
                    <a:latin typeface="Abadi Extra Light" panose="020B0204020104020204" pitchFamily="34" charset="0"/>
                  </a:rPr>
                  <a:t> and </a:t>
                </a:r>
                <a14:m>
                  <m:oMath xmlns:m="http://schemas.openxmlformats.org/officeDocument/2006/math">
                    <m:r>
                      <m:rPr>
                        <m:sty m:val="p"/>
                      </m:rPr>
                      <a:rPr lang="en-US" altLang="en-US" sz="1600" i="0" dirty="0" smtClean="0">
                        <a:solidFill>
                          <a:schemeClr val="tx1"/>
                        </a:solidFill>
                        <a:latin typeface="Cambria Math" panose="02040503050406030204" pitchFamily="18" charset="0"/>
                      </a:rPr>
                      <m:t>str</m:t>
                    </m:r>
                    <m:r>
                      <a:rPr lang="en-US" altLang="en-US" sz="1600" i="0" dirty="0" smtClean="0">
                        <a:solidFill>
                          <a:schemeClr val="tx1"/>
                        </a:solidFill>
                        <a:latin typeface="Cambria Math" panose="02040503050406030204" pitchFamily="18" charset="0"/>
                      </a:rPr>
                      <m:t>2 = "</m:t>
                    </m:r>
                    <m:r>
                      <m:rPr>
                        <m:sty m:val="p"/>
                      </m:rPr>
                      <a:rPr lang="en-US" altLang="en-US" sz="1600" i="0" dirty="0">
                        <a:solidFill>
                          <a:schemeClr val="tx1"/>
                        </a:solidFill>
                        <a:latin typeface="Cambria Math" panose="02040503050406030204" pitchFamily="18" charset="0"/>
                      </a:rPr>
                      <m:t>Welcome</m:t>
                    </m:r>
                    <m:r>
                      <a:rPr lang="en-US" altLang="en-US" sz="1600" i="0" dirty="0">
                        <a:solidFill>
                          <a:schemeClr val="tx1"/>
                        </a:solidFill>
                        <a:latin typeface="Cambria Math" panose="02040503050406030204" pitchFamily="18" charset="0"/>
                      </a:rPr>
                      <m:t> </m:t>
                    </m:r>
                    <m:r>
                      <m:rPr>
                        <m:sty m:val="p"/>
                      </m:rPr>
                      <a:rPr lang="en-US" altLang="en-US" sz="1600" i="0" dirty="0">
                        <a:solidFill>
                          <a:schemeClr val="tx1"/>
                        </a:solidFill>
                        <a:latin typeface="Cambria Math" panose="02040503050406030204" pitchFamily="18" charset="0"/>
                      </a:rPr>
                      <m:t>to</m:t>
                    </m:r>
                    <m:r>
                      <a:rPr lang="en-US" altLang="en-US" sz="1600" i="0" dirty="0">
                        <a:solidFill>
                          <a:schemeClr val="tx1"/>
                        </a:solidFill>
                        <a:latin typeface="Cambria Math" panose="02040503050406030204" pitchFamily="18" charset="0"/>
                      </a:rPr>
                      <m:t> </m:t>
                    </m:r>
                    <m:r>
                      <m:rPr>
                        <m:sty m:val="p"/>
                      </m:rPr>
                      <a:rPr lang="en-US" altLang="en-US" sz="1600" i="0" dirty="0" smtClean="0">
                        <a:solidFill>
                          <a:schemeClr val="tx1"/>
                        </a:solidFill>
                        <a:latin typeface="Cambria Math" panose="02040503050406030204" pitchFamily="18" charset="0"/>
                      </a:rPr>
                      <m:t>MATLAB</m:t>
                    </m:r>
                    <m:r>
                      <a:rPr lang="en-US" altLang="en-US" sz="1600" i="0" dirty="0" smtClean="0">
                        <a:solidFill>
                          <a:schemeClr val="tx1"/>
                        </a:solidFill>
                        <a:latin typeface="Cambria Math" panose="02040503050406030204" pitchFamily="18" charset="0"/>
                      </a:rPr>
                      <m:t>"</m:t>
                    </m:r>
                  </m:oMath>
                </a14:m>
                <a:endParaRPr lang="en-US" altLang="en-US" sz="1600" dirty="0">
                  <a:solidFill>
                    <a:schemeClr val="tx1"/>
                  </a:solidFill>
                  <a:latin typeface="Abadi Extra Light" panose="020B0204020104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badi Extra Light" panose="020B0204020104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masis MT Pro Medium" panose="02040604050005020304" pitchFamily="18" charset="0"/>
                  </a:rPr>
                  <a:t>Concatenating Strings. </a:t>
                </a:r>
                <a:r>
                  <a:rPr lang="en-US" altLang="en-US" sz="1800" dirty="0">
                    <a:latin typeface="Abadi Extra Light" panose="020B0204020104020204" pitchFamily="34" charset="0"/>
                  </a:rPr>
                  <a:t>You can concatenate strings using the concatenation operator (</a:t>
                </a:r>
                <a14:m>
                  <m:oMath xmlns:m="http://schemas.openxmlformats.org/officeDocument/2006/math">
                    <m:r>
                      <a:rPr lang="en-US" altLang="en-US" sz="1800" i="1" dirty="0" smtClean="0">
                        <a:latin typeface="Cambria Math" panose="02040503050406030204" pitchFamily="18" charset="0"/>
                      </a:rPr>
                      <m:t>[]</m:t>
                    </m:r>
                  </m:oMath>
                </a14:m>
                <a:r>
                  <a:rPr lang="en-US" altLang="en-US" sz="1800" dirty="0">
                    <a:latin typeface="Abadi Extra Light" panose="020B0204020104020204" pitchFamily="34" charset="0"/>
                  </a:rPr>
                  <a:t>) or the </a:t>
                </a:r>
                <a14:m>
                  <m:oMath xmlns:m="http://schemas.openxmlformats.org/officeDocument/2006/math">
                    <m:r>
                      <m:rPr>
                        <m:sty m:val="p"/>
                      </m:rPr>
                      <a:rPr lang="en-US" altLang="en-US" sz="1800" i="0" dirty="0" smtClean="0">
                        <a:latin typeface="Cambria Math" panose="02040503050406030204" pitchFamily="18" charset="0"/>
                      </a:rPr>
                      <m:t>strcat</m:t>
                    </m:r>
                    <m:r>
                      <a:rPr lang="en-US" altLang="en-US" sz="1800" i="0" dirty="0" smtClean="0">
                        <a:latin typeface="Cambria Math" panose="02040503050406030204" pitchFamily="18" charset="0"/>
                      </a:rPr>
                      <m:t>()</m:t>
                    </m:r>
                  </m:oMath>
                </a14:m>
                <a:r>
                  <a:rPr lang="en-US" altLang="en-US" sz="1800" dirty="0">
                    <a:latin typeface="Abadi Extra Light" panose="020B0204020104020204" pitchFamily="34" charset="0"/>
                  </a:rPr>
                  <a:t> function. </a:t>
                </a:r>
              </a:p>
              <a:p>
                <a:pPr marL="274320" lvl="2" eaLnBrk="0" fontAlgn="base" hangingPunct="0">
                  <a:lnSpc>
                    <a:spcPct val="100000"/>
                  </a:lnSpc>
                  <a:spcBef>
                    <a:spcPct val="0"/>
                  </a:spcBef>
                  <a:spcAft>
                    <a:spcPct val="0"/>
                  </a:spcAft>
                </a:pPr>
                <a:r>
                  <a:rPr lang="en-US" altLang="en-US" sz="1600" dirty="0">
                    <a:latin typeface="Abadi Extra Light" panose="020B0204020104020204" pitchFamily="34" charset="0"/>
                  </a:rPr>
                  <a:t>For example: </a:t>
                </a:r>
                <a14:m>
                  <m:oMath xmlns:m="http://schemas.openxmlformats.org/officeDocument/2006/math">
                    <m:r>
                      <m:rPr>
                        <m:sty m:val="p"/>
                      </m:rPr>
                      <a:rPr lang="en-US" altLang="en-US" sz="1600" i="0" dirty="0" smtClean="0">
                        <a:solidFill>
                          <a:schemeClr val="tx1"/>
                        </a:solidFill>
                        <a:latin typeface="Cambria Math" panose="02040503050406030204" pitchFamily="18" charset="0"/>
                      </a:rPr>
                      <m:t>str</m:t>
                    </m:r>
                    <m:r>
                      <a:rPr lang="en-US" altLang="en-US" sz="1600" i="0" dirty="0" smtClean="0">
                        <a:solidFill>
                          <a:schemeClr val="tx1"/>
                        </a:solidFill>
                        <a:latin typeface="Cambria Math" panose="02040503050406030204" pitchFamily="18" charset="0"/>
                      </a:rPr>
                      <m:t>3 = </m:t>
                    </m:r>
                    <m:r>
                      <m:rPr>
                        <m:sty m:val="p"/>
                      </m:rPr>
                      <a:rPr lang="en-US" altLang="en-US" sz="1600" i="0" dirty="0">
                        <a:solidFill>
                          <a:schemeClr val="tx1"/>
                        </a:solidFill>
                        <a:latin typeface="Cambria Math" panose="02040503050406030204" pitchFamily="18" charset="0"/>
                      </a:rPr>
                      <m:t>str</m:t>
                    </m:r>
                    <m:r>
                      <a:rPr lang="en-US" altLang="en-US" sz="1600" i="0" dirty="0">
                        <a:solidFill>
                          <a:schemeClr val="tx1"/>
                        </a:solidFill>
                        <a:latin typeface="Cambria Math" panose="02040503050406030204" pitchFamily="18" charset="0"/>
                      </a:rPr>
                      <m:t>1 + </m:t>
                    </m:r>
                    <m:r>
                      <m:rPr>
                        <m:sty m:val="p"/>
                      </m:rPr>
                      <a:rPr lang="en-US" altLang="en-US" sz="1600" i="0" dirty="0" smtClean="0">
                        <a:solidFill>
                          <a:schemeClr val="tx1"/>
                        </a:solidFill>
                        <a:latin typeface="Cambria Math" panose="02040503050406030204" pitchFamily="18" charset="0"/>
                      </a:rPr>
                      <m:t>str</m:t>
                    </m:r>
                    <m:r>
                      <a:rPr lang="en-US" altLang="en-US" sz="1600" i="0" dirty="0" smtClean="0">
                        <a:solidFill>
                          <a:schemeClr val="tx1"/>
                        </a:solidFill>
                        <a:latin typeface="Cambria Math" panose="02040503050406030204" pitchFamily="18" charset="0"/>
                      </a:rPr>
                      <m:t>2 </m:t>
                    </m:r>
                  </m:oMath>
                </a14:m>
                <a:r>
                  <a:rPr lang="en-US" altLang="en-US" sz="1600" dirty="0">
                    <a:solidFill>
                      <a:schemeClr val="tx1"/>
                    </a:solidFill>
                    <a:latin typeface="Abadi Extra Light" panose="020B0204020104020204" pitchFamily="34" charset="0"/>
                  </a:rPr>
                  <a:t>and </a:t>
                </a:r>
                <a14:m>
                  <m:oMath xmlns:m="http://schemas.openxmlformats.org/officeDocument/2006/math">
                    <m:r>
                      <m:rPr>
                        <m:sty m:val="p"/>
                      </m:rPr>
                      <a:rPr lang="en-US" altLang="en-US" sz="1600" i="0" dirty="0" smtClean="0">
                        <a:solidFill>
                          <a:schemeClr val="tx1"/>
                        </a:solidFill>
                        <a:latin typeface="Cambria Math" panose="02040503050406030204" pitchFamily="18" charset="0"/>
                      </a:rPr>
                      <m:t>str</m:t>
                    </m:r>
                    <m:r>
                      <a:rPr lang="en-US" altLang="en-US" sz="1600" i="0" dirty="0" smtClean="0">
                        <a:solidFill>
                          <a:schemeClr val="tx1"/>
                        </a:solidFill>
                        <a:latin typeface="Cambria Math" panose="02040503050406030204" pitchFamily="18" charset="0"/>
                      </a:rPr>
                      <m:t>4 = </m:t>
                    </m:r>
                    <m:r>
                      <m:rPr>
                        <m:sty m:val="p"/>
                      </m:rPr>
                      <a:rPr lang="en-US" altLang="en-US" sz="1600" i="0" dirty="0" err="1" smtClean="0">
                        <a:solidFill>
                          <a:schemeClr val="tx1"/>
                        </a:solidFill>
                        <a:latin typeface="Cambria Math" panose="02040503050406030204" pitchFamily="18" charset="0"/>
                      </a:rPr>
                      <m:t>strcat</m:t>
                    </m:r>
                    <m:r>
                      <a:rPr lang="en-US" altLang="en-US" sz="1600" i="0" dirty="0">
                        <a:solidFill>
                          <a:schemeClr val="tx1"/>
                        </a:solidFill>
                        <a:latin typeface="Cambria Math" panose="02040503050406030204" pitchFamily="18" charset="0"/>
                      </a:rPr>
                      <m:t>(</m:t>
                    </m:r>
                    <m:r>
                      <m:rPr>
                        <m:sty m:val="p"/>
                      </m:rPr>
                      <a:rPr lang="en-US" altLang="en-US" sz="1600" i="0" dirty="0">
                        <a:solidFill>
                          <a:schemeClr val="tx1"/>
                        </a:solidFill>
                        <a:latin typeface="Cambria Math" panose="02040503050406030204" pitchFamily="18" charset="0"/>
                      </a:rPr>
                      <m:t>str</m:t>
                    </m:r>
                    <m:r>
                      <a:rPr lang="en-US" altLang="en-US" sz="1600" i="0" dirty="0">
                        <a:solidFill>
                          <a:schemeClr val="tx1"/>
                        </a:solidFill>
                        <a:latin typeface="Cambria Math" panose="02040503050406030204" pitchFamily="18" charset="0"/>
                      </a:rPr>
                      <m:t>1, ′ ′, </m:t>
                    </m:r>
                    <m:r>
                      <m:rPr>
                        <m:sty m:val="p"/>
                      </m:rPr>
                      <a:rPr lang="en-US" altLang="en-US" sz="1600" i="0" dirty="0">
                        <a:solidFill>
                          <a:schemeClr val="tx1"/>
                        </a:solidFill>
                        <a:latin typeface="Cambria Math" panose="02040503050406030204" pitchFamily="18" charset="0"/>
                      </a:rPr>
                      <m:t>str</m:t>
                    </m:r>
                    <m:r>
                      <a:rPr lang="en-US" altLang="en-US" sz="1600" i="0" dirty="0">
                        <a:solidFill>
                          <a:schemeClr val="tx1"/>
                        </a:solidFill>
                        <a:latin typeface="Cambria Math" panose="02040503050406030204" pitchFamily="18" charset="0"/>
                      </a:rPr>
                      <m:t>2)</m:t>
                    </m:r>
                  </m:oMath>
                </a14:m>
                <a:endParaRPr lang="en-US" altLang="en-US" sz="1600" dirty="0">
                  <a:solidFill>
                    <a:schemeClr val="tx1"/>
                  </a:solidFill>
                  <a:latin typeface="Abadi Extra Light" panose="020B0204020104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badi Extra Light" panose="020B0204020104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masis MT Pro Medium" panose="02040604050005020304" pitchFamily="18" charset="0"/>
                  </a:rPr>
                  <a:t>String Length. </a:t>
                </a:r>
                <a:r>
                  <a:rPr lang="en-US" altLang="en-US" sz="1800" dirty="0">
                    <a:latin typeface="Abadi Extra Light" panose="020B0204020104020204" pitchFamily="34" charset="0"/>
                  </a:rPr>
                  <a:t>To find the length of a string, you can use the </a:t>
                </a:r>
                <a14:m>
                  <m:oMath xmlns:m="http://schemas.openxmlformats.org/officeDocument/2006/math">
                    <m:r>
                      <m:rPr>
                        <m:sty m:val="p"/>
                      </m:rPr>
                      <a:rPr lang="en-US" altLang="en-US" sz="1800" i="0" dirty="0" smtClean="0">
                        <a:latin typeface="Cambria Math" panose="02040503050406030204" pitchFamily="18" charset="0"/>
                      </a:rPr>
                      <m:t>length</m:t>
                    </m:r>
                    <m:r>
                      <a:rPr lang="en-US" altLang="en-US" sz="1800" i="0" dirty="0" smtClean="0">
                        <a:latin typeface="Cambria Math" panose="02040503050406030204" pitchFamily="18" charset="0"/>
                      </a:rPr>
                      <m:t>()</m:t>
                    </m:r>
                  </m:oMath>
                </a14:m>
                <a:r>
                  <a:rPr lang="en-US" altLang="en-US" sz="1800" dirty="0">
                    <a:latin typeface="Abadi Extra Light" panose="020B0204020104020204" pitchFamily="34" charset="0"/>
                  </a:rPr>
                  <a:t> function or the </a:t>
                </a:r>
                <a14:m>
                  <m:oMath xmlns:m="http://schemas.openxmlformats.org/officeDocument/2006/math">
                    <m:r>
                      <m:rPr>
                        <m:sty m:val="p"/>
                      </m:rPr>
                      <a:rPr lang="en-US" altLang="en-US" sz="1800" i="0" dirty="0" smtClean="0">
                        <a:latin typeface="Cambria Math" panose="02040503050406030204" pitchFamily="18" charset="0"/>
                      </a:rPr>
                      <m:t>strlength</m:t>
                    </m:r>
                    <m:r>
                      <a:rPr lang="en-US" altLang="en-US" sz="1800" i="0" dirty="0" smtClean="0">
                        <a:latin typeface="Cambria Math" panose="02040503050406030204" pitchFamily="18" charset="0"/>
                      </a:rPr>
                      <m:t>()</m:t>
                    </m:r>
                  </m:oMath>
                </a14:m>
                <a:r>
                  <a:rPr lang="en-US" altLang="en-US" sz="1800" dirty="0">
                    <a:latin typeface="Abadi Extra Light" panose="020B0204020104020204" pitchFamily="34" charset="0"/>
                  </a:rPr>
                  <a:t> function. </a:t>
                </a:r>
              </a:p>
              <a:p>
                <a:pPr marL="274320" lvl="2" eaLnBrk="0" fontAlgn="base" hangingPunct="0">
                  <a:lnSpc>
                    <a:spcPct val="100000"/>
                  </a:lnSpc>
                  <a:spcBef>
                    <a:spcPct val="0"/>
                  </a:spcBef>
                  <a:spcAft>
                    <a:spcPct val="0"/>
                  </a:spcAft>
                </a:pPr>
                <a:r>
                  <a:rPr lang="en-US" altLang="en-US" sz="1600" dirty="0">
                    <a:latin typeface="Abadi Extra Light" panose="020B0204020104020204" pitchFamily="34" charset="0"/>
                  </a:rPr>
                  <a:t>For example: </a:t>
                </a:r>
                <a14:m>
                  <m:oMath xmlns:m="http://schemas.openxmlformats.org/officeDocument/2006/math">
                    <m:r>
                      <m:rPr>
                        <m:sty m:val="p"/>
                      </m:rPr>
                      <a:rPr lang="en-US" altLang="en-US" sz="1600" i="0" dirty="0" smtClean="0">
                        <a:solidFill>
                          <a:schemeClr val="tx1"/>
                        </a:solidFill>
                        <a:latin typeface="Cambria Math" panose="02040503050406030204" pitchFamily="18" charset="0"/>
                      </a:rPr>
                      <m:t>len</m:t>
                    </m:r>
                    <m:r>
                      <a:rPr lang="en-US" altLang="en-US" sz="1600" i="0" dirty="0" smtClean="0">
                        <a:solidFill>
                          <a:schemeClr val="tx1"/>
                        </a:solidFill>
                        <a:latin typeface="Cambria Math" panose="02040503050406030204" pitchFamily="18" charset="0"/>
                      </a:rPr>
                      <m:t>1 = </m:t>
                    </m:r>
                    <m:r>
                      <m:rPr>
                        <m:sty m:val="p"/>
                      </m:rPr>
                      <a:rPr lang="en-US" altLang="en-US" sz="1600" i="0" dirty="0">
                        <a:solidFill>
                          <a:schemeClr val="tx1"/>
                        </a:solidFill>
                        <a:latin typeface="Cambria Math" panose="02040503050406030204" pitchFamily="18" charset="0"/>
                      </a:rPr>
                      <m:t>length</m:t>
                    </m:r>
                    <m:r>
                      <a:rPr lang="en-US" altLang="en-US" sz="1600" i="0" dirty="0">
                        <a:solidFill>
                          <a:schemeClr val="tx1"/>
                        </a:solidFill>
                        <a:latin typeface="Cambria Math" panose="02040503050406030204" pitchFamily="18" charset="0"/>
                      </a:rPr>
                      <m:t>(</m:t>
                    </m:r>
                    <m:r>
                      <m:rPr>
                        <m:sty m:val="p"/>
                      </m:rPr>
                      <a:rPr lang="en-US" altLang="en-US" sz="1600" i="0" dirty="0">
                        <a:solidFill>
                          <a:schemeClr val="tx1"/>
                        </a:solidFill>
                        <a:latin typeface="Cambria Math" panose="02040503050406030204" pitchFamily="18" charset="0"/>
                      </a:rPr>
                      <m:t>str</m:t>
                    </m:r>
                    <m:r>
                      <a:rPr lang="en-US" altLang="en-US" sz="1600" i="0" dirty="0">
                        <a:solidFill>
                          <a:schemeClr val="tx1"/>
                        </a:solidFill>
                        <a:latin typeface="Cambria Math" panose="02040503050406030204" pitchFamily="18" charset="0"/>
                      </a:rPr>
                      <m:t>1) </m:t>
                    </m:r>
                  </m:oMath>
                </a14:m>
                <a:r>
                  <a:rPr lang="en-US" altLang="en-US" sz="1600" dirty="0">
                    <a:solidFill>
                      <a:schemeClr val="tx1"/>
                    </a:solidFill>
                    <a:latin typeface="Abadi Extra Light" panose="020B0204020104020204" pitchFamily="34" charset="0"/>
                  </a:rPr>
                  <a:t>and </a:t>
                </a:r>
                <a14:m>
                  <m:oMath xmlns:m="http://schemas.openxmlformats.org/officeDocument/2006/math">
                    <m:r>
                      <m:rPr>
                        <m:sty m:val="p"/>
                      </m:rPr>
                      <a:rPr lang="en-US" altLang="en-US" sz="1600" i="0" dirty="0" smtClean="0">
                        <a:solidFill>
                          <a:schemeClr val="tx1"/>
                        </a:solidFill>
                        <a:latin typeface="Cambria Math" panose="02040503050406030204" pitchFamily="18" charset="0"/>
                      </a:rPr>
                      <m:t>len</m:t>
                    </m:r>
                    <m:r>
                      <a:rPr lang="en-US" altLang="en-US" sz="1600" i="0" dirty="0" smtClean="0">
                        <a:solidFill>
                          <a:schemeClr val="tx1"/>
                        </a:solidFill>
                        <a:latin typeface="Cambria Math" panose="02040503050406030204" pitchFamily="18" charset="0"/>
                      </a:rPr>
                      <m:t>2 = </m:t>
                    </m:r>
                    <m:r>
                      <m:rPr>
                        <m:sty m:val="p"/>
                      </m:rPr>
                      <a:rPr lang="en-US" altLang="en-US" sz="1600" i="0" dirty="0" err="1" smtClean="0">
                        <a:solidFill>
                          <a:schemeClr val="tx1"/>
                        </a:solidFill>
                        <a:latin typeface="Cambria Math" panose="02040503050406030204" pitchFamily="18" charset="0"/>
                      </a:rPr>
                      <m:t>strlength</m:t>
                    </m:r>
                    <m:r>
                      <a:rPr lang="en-US" altLang="en-US" sz="1600" i="0" dirty="0">
                        <a:solidFill>
                          <a:schemeClr val="tx1"/>
                        </a:solidFill>
                        <a:latin typeface="Cambria Math" panose="02040503050406030204" pitchFamily="18" charset="0"/>
                      </a:rPr>
                      <m:t>(</m:t>
                    </m:r>
                    <m:r>
                      <m:rPr>
                        <m:sty m:val="p"/>
                      </m:rPr>
                      <a:rPr lang="en-US" altLang="en-US" sz="1600" i="0" dirty="0">
                        <a:solidFill>
                          <a:schemeClr val="tx1"/>
                        </a:solidFill>
                        <a:latin typeface="Cambria Math" panose="02040503050406030204" pitchFamily="18" charset="0"/>
                      </a:rPr>
                      <m:t>str</m:t>
                    </m:r>
                    <m:r>
                      <a:rPr lang="en-US" altLang="en-US" sz="1600" i="0" dirty="0">
                        <a:solidFill>
                          <a:schemeClr val="tx1"/>
                        </a:solidFill>
                        <a:latin typeface="Cambria Math" panose="02040503050406030204" pitchFamily="18" charset="0"/>
                      </a:rPr>
                      <m:t>2)</m:t>
                    </m:r>
                  </m:oMath>
                </a14:m>
                <a:endParaRPr lang="en-US" altLang="en-US" sz="1600" dirty="0">
                  <a:solidFill>
                    <a:schemeClr val="tx1"/>
                  </a:solidFill>
                  <a:latin typeface="Abadi Extra Light" panose="020B0204020104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masis MT Pro Medium" panose="020406040500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masis MT Pro Medium" panose="02040604050005020304" pitchFamily="18" charset="0"/>
                  </a:rPr>
                  <a:t>Accessing Characters. </a:t>
                </a:r>
                <a:r>
                  <a:rPr lang="en-US" altLang="en-US" sz="1800" dirty="0">
                    <a:latin typeface="Abadi Extra Light" panose="020B0204020104020204" pitchFamily="34" charset="0"/>
                  </a:rPr>
                  <a:t>You can access individual characters in a string using indexing. MATLAB uses one-based indexing. </a:t>
                </a:r>
              </a:p>
              <a:p>
                <a:pPr marL="274320" lvl="2" eaLnBrk="0" fontAlgn="base" hangingPunct="0">
                  <a:lnSpc>
                    <a:spcPct val="100000"/>
                  </a:lnSpc>
                  <a:spcBef>
                    <a:spcPct val="0"/>
                  </a:spcBef>
                  <a:spcAft>
                    <a:spcPct val="0"/>
                  </a:spcAft>
                </a:pPr>
                <a:r>
                  <a:rPr lang="en-US" altLang="en-US" sz="1600" dirty="0">
                    <a:latin typeface="Abadi Extra Light" panose="020B0204020104020204" pitchFamily="34" charset="0"/>
                  </a:rPr>
                  <a:t>For example: </a:t>
                </a:r>
                <a14:m>
                  <m:oMath xmlns:m="http://schemas.openxmlformats.org/officeDocument/2006/math">
                    <m:r>
                      <m:rPr>
                        <m:sty m:val="p"/>
                      </m:rPr>
                      <a:rPr lang="en-US" altLang="en-US" sz="1600" i="0" dirty="0" smtClean="0">
                        <a:solidFill>
                          <a:schemeClr val="tx1"/>
                        </a:solidFill>
                        <a:latin typeface="Cambria Math" panose="02040503050406030204" pitchFamily="18" charset="0"/>
                      </a:rPr>
                      <m:t>first</m:t>
                    </m:r>
                    <m:r>
                      <a:rPr lang="en-US" altLang="en-US" sz="1600" i="0" dirty="0" err="1">
                        <a:solidFill>
                          <a:schemeClr val="tx1"/>
                        </a:solidFill>
                        <a:latin typeface="Cambria Math" panose="02040503050406030204" pitchFamily="18" charset="0"/>
                      </a:rPr>
                      <m:t>_</m:t>
                    </m:r>
                    <m:r>
                      <m:rPr>
                        <m:sty m:val="p"/>
                      </m:rPr>
                      <a:rPr lang="en-US" altLang="en-US" sz="1600" i="0" dirty="0" err="1" smtClean="0">
                        <a:solidFill>
                          <a:schemeClr val="tx1"/>
                        </a:solidFill>
                        <a:latin typeface="Cambria Math" panose="02040503050406030204" pitchFamily="18" charset="0"/>
                      </a:rPr>
                      <m:t>char</m:t>
                    </m:r>
                    <m:r>
                      <a:rPr lang="en-US" altLang="en-US" sz="1600" i="0" dirty="0">
                        <a:solidFill>
                          <a:schemeClr val="tx1"/>
                        </a:solidFill>
                        <a:latin typeface="Cambria Math" panose="02040503050406030204" pitchFamily="18" charset="0"/>
                      </a:rPr>
                      <m:t> = </m:t>
                    </m:r>
                    <m:r>
                      <m:rPr>
                        <m:sty m:val="p"/>
                      </m:rPr>
                      <a:rPr lang="en-US" altLang="en-US" sz="1600" i="0" dirty="0">
                        <a:solidFill>
                          <a:schemeClr val="tx1"/>
                        </a:solidFill>
                        <a:latin typeface="Cambria Math" panose="02040503050406030204" pitchFamily="18" charset="0"/>
                      </a:rPr>
                      <m:t>str</m:t>
                    </m:r>
                    <m:r>
                      <a:rPr lang="en-US" altLang="en-US" sz="1600" i="0" dirty="0">
                        <a:solidFill>
                          <a:schemeClr val="tx1"/>
                        </a:solidFill>
                        <a:latin typeface="Cambria Math" panose="02040503050406030204" pitchFamily="18" charset="0"/>
                      </a:rPr>
                      <m:t>1(1)</m:t>
                    </m:r>
                  </m:oMath>
                </a14:m>
                <a:r>
                  <a:rPr lang="en-US" altLang="en-US" sz="1600" dirty="0">
                    <a:solidFill>
                      <a:schemeClr val="tx1"/>
                    </a:solidFill>
                    <a:latin typeface="Abadi Extra Light" panose="020B0204020104020204" pitchFamily="34" charset="0"/>
                  </a:rPr>
                  <a:t> and </a:t>
                </a:r>
                <a14:m>
                  <m:oMath xmlns:m="http://schemas.openxmlformats.org/officeDocument/2006/math">
                    <m:r>
                      <m:rPr>
                        <m:sty m:val="p"/>
                      </m:rPr>
                      <a:rPr lang="en-US" altLang="en-US" sz="1600" i="0" dirty="0" smtClean="0">
                        <a:solidFill>
                          <a:schemeClr val="tx1"/>
                        </a:solidFill>
                        <a:latin typeface="Cambria Math" panose="02040503050406030204" pitchFamily="18" charset="0"/>
                      </a:rPr>
                      <m:t>last</m:t>
                    </m:r>
                    <m:r>
                      <a:rPr lang="en-US" altLang="en-US" sz="1600" i="0" dirty="0" err="1">
                        <a:solidFill>
                          <a:schemeClr val="tx1"/>
                        </a:solidFill>
                        <a:latin typeface="Cambria Math" panose="02040503050406030204" pitchFamily="18" charset="0"/>
                      </a:rPr>
                      <m:t>_</m:t>
                    </m:r>
                    <m:r>
                      <m:rPr>
                        <m:sty m:val="p"/>
                      </m:rPr>
                      <a:rPr lang="en-US" altLang="en-US" sz="1600" i="0" dirty="0" err="1" smtClean="0">
                        <a:solidFill>
                          <a:schemeClr val="tx1"/>
                        </a:solidFill>
                        <a:latin typeface="Cambria Math" panose="02040503050406030204" pitchFamily="18" charset="0"/>
                      </a:rPr>
                      <m:t>char</m:t>
                    </m:r>
                    <m:r>
                      <a:rPr lang="en-US" altLang="en-US" sz="1600" i="0" dirty="0">
                        <a:solidFill>
                          <a:schemeClr val="tx1"/>
                        </a:solidFill>
                        <a:latin typeface="Cambria Math" panose="02040503050406030204" pitchFamily="18" charset="0"/>
                      </a:rPr>
                      <m:t> = </m:t>
                    </m:r>
                    <m:r>
                      <m:rPr>
                        <m:sty m:val="p"/>
                      </m:rPr>
                      <a:rPr lang="en-US" altLang="en-US" sz="1600" i="0" dirty="0">
                        <a:solidFill>
                          <a:schemeClr val="tx1"/>
                        </a:solidFill>
                        <a:latin typeface="Cambria Math" panose="02040503050406030204" pitchFamily="18" charset="0"/>
                      </a:rPr>
                      <m:t>str</m:t>
                    </m:r>
                    <m:r>
                      <a:rPr lang="en-US" altLang="en-US" sz="1600" i="0" dirty="0">
                        <a:solidFill>
                          <a:schemeClr val="tx1"/>
                        </a:solidFill>
                        <a:latin typeface="Cambria Math" panose="02040503050406030204" pitchFamily="18" charset="0"/>
                      </a:rPr>
                      <m:t>2(</m:t>
                    </m:r>
                    <m:r>
                      <m:rPr>
                        <m:sty m:val="p"/>
                      </m:rPr>
                      <a:rPr lang="en-US" altLang="en-US" sz="1600" i="0" dirty="0">
                        <a:solidFill>
                          <a:schemeClr val="tx1"/>
                        </a:solidFill>
                        <a:latin typeface="Cambria Math" panose="02040503050406030204" pitchFamily="18" charset="0"/>
                      </a:rPr>
                      <m:t>end</m:t>
                    </m:r>
                    <m:r>
                      <a:rPr lang="en-US" altLang="en-US" sz="1600" i="0" dirty="0">
                        <a:solidFill>
                          <a:schemeClr val="tx1"/>
                        </a:solidFill>
                        <a:latin typeface="Cambria Math" panose="02040503050406030204" pitchFamily="18" charset="0"/>
                      </a:rPr>
                      <m:t>)</m:t>
                    </m:r>
                  </m:oMath>
                </a14:m>
                <a:endParaRPr lang="en-US" altLang="en-US" sz="1600" dirty="0">
                  <a:solidFill>
                    <a:schemeClr val="tx1"/>
                  </a:solidFill>
                  <a:latin typeface="Abadi Extra Light" panose="020B0204020104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badi Extra Light" panose="020B0204020104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masis MT Pro Medium" panose="02040604050005020304" pitchFamily="18" charset="0"/>
                  </a:rPr>
                  <a:t>Extracting Substrings. </a:t>
                </a:r>
                <a:r>
                  <a:rPr lang="en-US" altLang="en-US" sz="1800" dirty="0">
                    <a:latin typeface="Abadi Extra Light" panose="020B0204020104020204" pitchFamily="34" charset="0"/>
                  </a:rPr>
                  <a:t>You can extract substrings from a string using the </a:t>
                </a:r>
                <a:r>
                  <a:rPr lang="en-US" altLang="en-US" sz="1800" dirty="0" err="1">
                    <a:latin typeface="Abadi Extra Light" panose="020B0204020104020204" pitchFamily="34" charset="0"/>
                  </a:rPr>
                  <a:t>extractBetween</a:t>
                </a:r>
                <a:r>
                  <a:rPr lang="en-US" altLang="en-US" sz="1800" dirty="0">
                    <a:latin typeface="Abadi Extra Light" panose="020B0204020104020204" pitchFamily="34" charset="0"/>
                  </a:rPr>
                  <a:t>() function or by indexing. </a:t>
                </a:r>
              </a:p>
              <a:p>
                <a:pPr marL="274320" lvl="2" eaLnBrk="0" fontAlgn="base" hangingPunct="0">
                  <a:lnSpc>
                    <a:spcPct val="100000"/>
                  </a:lnSpc>
                  <a:spcBef>
                    <a:spcPct val="0"/>
                  </a:spcBef>
                  <a:spcAft>
                    <a:spcPct val="0"/>
                  </a:spcAft>
                </a:pPr>
                <a:r>
                  <a:rPr lang="en-US" altLang="en-US" sz="1600" dirty="0">
                    <a:latin typeface="Abadi Extra Light" panose="020B0204020104020204" pitchFamily="34" charset="0"/>
                  </a:rPr>
                  <a:t>For example: </a:t>
                </a:r>
                <a14:m>
                  <m:oMath xmlns:m="http://schemas.openxmlformats.org/officeDocument/2006/math">
                    <m:r>
                      <m:rPr>
                        <m:sty m:val="p"/>
                      </m:rPr>
                      <a:rPr lang="en-US" altLang="en-US" sz="1600" i="0" dirty="0" smtClean="0">
                        <a:solidFill>
                          <a:schemeClr val="tx1"/>
                        </a:solidFill>
                        <a:latin typeface="Cambria Math" panose="02040503050406030204" pitchFamily="18" charset="0"/>
                      </a:rPr>
                      <m:t>sub</m:t>
                    </m:r>
                    <m:r>
                      <a:rPr lang="en-US" altLang="en-US" sz="1600" i="0" dirty="0" err="1">
                        <a:solidFill>
                          <a:schemeClr val="tx1"/>
                        </a:solidFill>
                        <a:latin typeface="Cambria Math" panose="02040503050406030204" pitchFamily="18" charset="0"/>
                      </a:rPr>
                      <m:t>_</m:t>
                    </m:r>
                    <m:r>
                      <m:rPr>
                        <m:sty m:val="p"/>
                      </m:rPr>
                      <a:rPr lang="en-US" altLang="en-US" sz="1600" i="0" dirty="0" err="1" smtClean="0">
                        <a:solidFill>
                          <a:schemeClr val="tx1"/>
                        </a:solidFill>
                        <a:latin typeface="Cambria Math" panose="02040503050406030204" pitchFamily="18" charset="0"/>
                      </a:rPr>
                      <m:t>str</m:t>
                    </m:r>
                    <m:r>
                      <a:rPr lang="en-US" altLang="en-US" sz="1600" i="0" dirty="0">
                        <a:solidFill>
                          <a:schemeClr val="tx1"/>
                        </a:solidFill>
                        <a:latin typeface="Cambria Math" panose="02040503050406030204" pitchFamily="18" charset="0"/>
                      </a:rPr>
                      <m:t> = </m:t>
                    </m:r>
                    <m:r>
                      <m:rPr>
                        <m:sty m:val="p"/>
                      </m:rPr>
                      <a:rPr lang="en-US" altLang="en-US" sz="1600" i="0" dirty="0" err="1" smtClean="0">
                        <a:solidFill>
                          <a:schemeClr val="tx1"/>
                        </a:solidFill>
                        <a:latin typeface="Cambria Math" panose="02040503050406030204" pitchFamily="18" charset="0"/>
                      </a:rPr>
                      <m:t>extractBetween</m:t>
                    </m:r>
                    <m:r>
                      <a:rPr lang="en-US" altLang="en-US" sz="1600" i="0" dirty="0">
                        <a:solidFill>
                          <a:schemeClr val="tx1"/>
                        </a:solidFill>
                        <a:latin typeface="Cambria Math" panose="02040503050406030204" pitchFamily="18" charset="0"/>
                      </a:rPr>
                      <m:t>(</m:t>
                    </m:r>
                    <m:r>
                      <m:rPr>
                        <m:sty m:val="p"/>
                      </m:rPr>
                      <a:rPr lang="en-US" altLang="en-US" sz="1600" i="0" dirty="0">
                        <a:solidFill>
                          <a:schemeClr val="tx1"/>
                        </a:solidFill>
                        <a:latin typeface="Cambria Math" panose="02040503050406030204" pitchFamily="18" charset="0"/>
                      </a:rPr>
                      <m:t>str</m:t>
                    </m:r>
                    <m:r>
                      <a:rPr lang="en-US" altLang="en-US" sz="1600" i="0" dirty="0">
                        <a:solidFill>
                          <a:schemeClr val="tx1"/>
                        </a:solidFill>
                        <a:latin typeface="Cambria Math" panose="02040503050406030204" pitchFamily="18" charset="0"/>
                      </a:rPr>
                      <m:t>1, 7, 11)</m:t>
                    </m:r>
                  </m:oMath>
                </a14:m>
                <a:r>
                  <a:rPr lang="en-US" altLang="en-US" sz="1600" dirty="0">
                    <a:solidFill>
                      <a:schemeClr val="tx1"/>
                    </a:solidFill>
                    <a:latin typeface="Abadi Extra Light" panose="020B0204020104020204" pitchFamily="34" charset="0"/>
                  </a:rPr>
                  <a:t> and </a:t>
                </a:r>
                <a14:m>
                  <m:oMath xmlns:m="http://schemas.openxmlformats.org/officeDocument/2006/math">
                    <m:r>
                      <m:rPr>
                        <m:sty m:val="p"/>
                      </m:rPr>
                      <a:rPr lang="en-US" altLang="en-US" sz="1600" i="0" dirty="0" smtClean="0">
                        <a:solidFill>
                          <a:schemeClr val="tx1"/>
                        </a:solidFill>
                        <a:latin typeface="Cambria Math" panose="02040503050406030204" pitchFamily="18" charset="0"/>
                      </a:rPr>
                      <m:t>sub</m:t>
                    </m:r>
                    <m:r>
                      <a:rPr lang="en-US" altLang="en-US" sz="1600" i="0" dirty="0">
                        <a:solidFill>
                          <a:schemeClr val="tx1"/>
                        </a:solidFill>
                        <a:latin typeface="Cambria Math" panose="02040503050406030204" pitchFamily="18" charset="0"/>
                      </a:rPr>
                      <m:t>_</m:t>
                    </m:r>
                    <m:r>
                      <m:rPr>
                        <m:sty m:val="p"/>
                      </m:rPr>
                      <a:rPr lang="en-US" altLang="en-US" sz="1600" i="0" dirty="0">
                        <a:solidFill>
                          <a:schemeClr val="tx1"/>
                        </a:solidFill>
                        <a:latin typeface="Cambria Math" panose="02040503050406030204" pitchFamily="18" charset="0"/>
                      </a:rPr>
                      <m:t>str</m:t>
                    </m:r>
                    <m:r>
                      <a:rPr lang="en-US" altLang="en-US" sz="1600" i="0" dirty="0">
                        <a:solidFill>
                          <a:schemeClr val="tx1"/>
                        </a:solidFill>
                        <a:latin typeface="Cambria Math" panose="02040503050406030204" pitchFamily="18" charset="0"/>
                      </a:rPr>
                      <m:t>2 = </m:t>
                    </m:r>
                    <m:r>
                      <m:rPr>
                        <m:sty m:val="p"/>
                      </m:rPr>
                      <a:rPr lang="en-US" altLang="en-US" sz="1600" i="0" dirty="0">
                        <a:solidFill>
                          <a:schemeClr val="tx1"/>
                        </a:solidFill>
                        <a:latin typeface="Cambria Math" panose="02040503050406030204" pitchFamily="18" charset="0"/>
                      </a:rPr>
                      <m:t>str</m:t>
                    </m:r>
                    <m:r>
                      <a:rPr lang="en-US" altLang="en-US" sz="1600" i="0" dirty="0">
                        <a:solidFill>
                          <a:schemeClr val="tx1"/>
                        </a:solidFill>
                        <a:latin typeface="Cambria Math" panose="02040503050406030204" pitchFamily="18" charset="0"/>
                      </a:rPr>
                      <m:t>2(9:</m:t>
                    </m:r>
                    <m:r>
                      <m:rPr>
                        <m:sty m:val="p"/>
                      </m:rPr>
                      <a:rPr lang="en-US" altLang="en-US" sz="1600" i="0" dirty="0">
                        <a:solidFill>
                          <a:schemeClr val="tx1"/>
                        </a:solidFill>
                        <a:latin typeface="Cambria Math" panose="02040503050406030204" pitchFamily="18" charset="0"/>
                      </a:rPr>
                      <m:t>end</m:t>
                    </m:r>
                    <m:r>
                      <a:rPr lang="en-US" altLang="en-US" sz="1600" i="0" dirty="0">
                        <a:solidFill>
                          <a:schemeClr val="tx1"/>
                        </a:solidFill>
                        <a:latin typeface="Cambria Math" panose="02040503050406030204" pitchFamily="18" charset="0"/>
                      </a:rPr>
                      <m:t>)</m:t>
                    </m:r>
                  </m:oMath>
                </a14:m>
                <a:endParaRPr lang="en-US" altLang="en-US" sz="1600" dirty="0">
                  <a:solidFill>
                    <a:schemeClr val="tx1"/>
                  </a:solidFill>
                  <a:latin typeface="Abadi Extra Light" panose="020B02040201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badi Extra Light" panose="020B0204020104020204" pitchFamily="34" charset="0"/>
                </a:endParaRPr>
              </a:p>
              <a:p>
                <a:endParaRPr lang="en-IN" sz="1800" dirty="0">
                  <a:latin typeface="Abadi Extra Light" panose="020B0204020104020204" pitchFamily="34" charset="0"/>
                </a:endParaRPr>
              </a:p>
            </p:txBody>
          </p:sp>
        </mc:Choice>
        <mc:Fallback>
          <p:sp>
            <p:nvSpPr>
              <p:cNvPr id="12" name="Content Placeholder 11">
                <a:extLst>
                  <a:ext uri="{FF2B5EF4-FFF2-40B4-BE49-F238E27FC236}">
                    <a16:creationId xmlns:a16="http://schemas.microsoft.com/office/drawing/2014/main" id="{18E266A7-33D7-D1DE-DC2F-FB0CFD4B1CB4}"/>
                  </a:ext>
                </a:extLst>
              </p:cNvPr>
              <p:cNvSpPr>
                <a:spLocks noGrp="1" noRot="1" noChangeAspect="1" noMove="1" noResize="1" noEditPoints="1" noAdjustHandles="1" noChangeArrowheads="1" noChangeShapeType="1" noTextEdit="1"/>
              </p:cNvSpPr>
              <p:nvPr>
                <p:ph idx="1"/>
              </p:nvPr>
            </p:nvSpPr>
            <p:spPr>
              <a:xfrm>
                <a:off x="1135626" y="1755059"/>
                <a:ext cx="9526278" cy="4689986"/>
              </a:xfrm>
              <a:blipFill>
                <a:blip r:embed="rId4"/>
                <a:stretch>
                  <a:fillRect l="-512" t="-1430"/>
                </a:stretch>
              </a:blipFill>
            </p:spPr>
            <p:txBody>
              <a:bodyPr/>
              <a:lstStyle/>
              <a:p>
                <a:r>
                  <a:rPr lang="en-IN">
                    <a:noFill/>
                  </a:rPr>
                  <a:t> </a:t>
                </a:r>
              </a:p>
            </p:txBody>
          </p:sp>
        </mc:Fallback>
      </mc:AlternateContent>
    </p:spTree>
    <p:extLst>
      <p:ext uri="{BB962C8B-B14F-4D97-AF65-F5344CB8AC3E}">
        <p14:creationId xmlns:p14="http://schemas.microsoft.com/office/powerpoint/2010/main" val="3099976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30C69F-90B4-DE53-26AF-ACADF047122D}"/>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E6777C9-2FF5-4E90-11C2-1CE17F02CC73}"/>
              </a:ext>
            </a:extLst>
          </p:cNvPr>
          <p:cNvSpPr/>
          <p:nvPr/>
        </p:nvSpPr>
        <p:spPr>
          <a:xfrm>
            <a:off x="11440517" y="6213917"/>
            <a:ext cx="700585" cy="709863"/>
          </a:xfrm>
          <a:prstGeom prst="rect">
            <a:avLst/>
          </a:prstGeom>
          <a:solidFill>
            <a:srgbClr val="3A6B9A"/>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618CD8C-1294-D950-0079-CAE791C36174}"/>
              </a:ext>
            </a:extLst>
          </p:cNvPr>
          <p:cNvSpPr>
            <a:spLocks noGrp="1"/>
          </p:cNvSpPr>
          <p:nvPr>
            <p:ph type="title"/>
          </p:nvPr>
        </p:nvSpPr>
        <p:spPr>
          <a:xfrm>
            <a:off x="1031429" y="883727"/>
            <a:ext cx="6189406" cy="782844"/>
          </a:xfrm>
        </p:spPr>
        <p:txBody>
          <a:bodyPr>
            <a:normAutofit/>
          </a:bodyPr>
          <a:lstStyle/>
          <a:p>
            <a:r>
              <a:rPr lang="en-US" sz="4000" dirty="0">
                <a:solidFill>
                  <a:srgbClr val="56A97F"/>
                </a:solidFill>
                <a:latin typeface="Abadi Extra Light" panose="020B0204020104020204" pitchFamily="34" charset="0"/>
              </a:rPr>
              <a:t>Working with </a:t>
            </a:r>
            <a:r>
              <a:rPr lang="en-US" sz="4000" dirty="0">
                <a:solidFill>
                  <a:srgbClr val="3A6B9A"/>
                </a:solidFill>
                <a:latin typeface="Abadi Extra Light" panose="020B0204020104020204" pitchFamily="34" charset="0"/>
              </a:rPr>
              <a:t>Strings</a:t>
            </a:r>
            <a:r>
              <a:rPr lang="en-US" sz="4000" dirty="0">
                <a:solidFill>
                  <a:srgbClr val="56A97F"/>
                </a:solidFill>
                <a:latin typeface="Abadi Extra Light" panose="020B0204020104020204" pitchFamily="34" charset="0"/>
              </a:rPr>
              <a:t> </a:t>
            </a:r>
            <a:endParaRPr lang="en-IN" sz="4000" dirty="0">
              <a:solidFill>
                <a:srgbClr val="3A6B9A"/>
              </a:solidFill>
              <a:latin typeface="Abadi Extra Light" panose="020B0204020104020204" pitchFamily="34" charset="0"/>
            </a:endParaRPr>
          </a:p>
        </p:txBody>
      </p:sp>
      <p:pic>
        <p:nvPicPr>
          <p:cNvPr id="7" name="Picture 2" descr="MATLAB Logo, symbol, meaning, history, PNG, brand">
            <a:extLst>
              <a:ext uri="{FF2B5EF4-FFF2-40B4-BE49-F238E27FC236}">
                <a16:creationId xmlns:a16="http://schemas.microsoft.com/office/drawing/2014/main" id="{E721B46F-13AD-44A2-21C1-2BA2F14549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6084" y="-21572"/>
            <a:ext cx="1275748" cy="71760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UPES Logo (University of Petroleum and Energy Studies) | University ...">
            <a:extLst>
              <a:ext uri="{FF2B5EF4-FFF2-40B4-BE49-F238E27FC236}">
                <a16:creationId xmlns:a16="http://schemas.microsoft.com/office/drawing/2014/main" id="{134E3127-1672-4AED-5DEE-79A139AB90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9979" y="224746"/>
            <a:ext cx="1233874" cy="29045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E1399CEC-7B25-060F-C682-CAE8445CD3E0}"/>
              </a:ext>
            </a:extLst>
          </p:cNvPr>
          <p:cNvSpPr/>
          <p:nvPr/>
        </p:nvSpPr>
        <p:spPr>
          <a:xfrm>
            <a:off x="11491414" y="6148137"/>
            <a:ext cx="700585" cy="709863"/>
          </a:xfrm>
          <a:prstGeom prst="rect">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4AFEBE57-DAE7-8933-EABA-F5E95B83E94B}"/>
              </a:ext>
            </a:extLst>
          </p:cNvPr>
          <p:cNvSpPr txBox="1"/>
          <p:nvPr/>
        </p:nvSpPr>
        <p:spPr>
          <a:xfrm>
            <a:off x="11451036" y="6213917"/>
            <a:ext cx="775085" cy="584775"/>
          </a:xfrm>
          <a:prstGeom prst="rect">
            <a:avLst/>
          </a:prstGeom>
          <a:noFill/>
        </p:spPr>
        <p:txBody>
          <a:bodyPr wrap="square" rtlCol="0">
            <a:spAutoFit/>
          </a:bodyPr>
          <a:lstStyle/>
          <a:p>
            <a:pPr algn="ctr"/>
            <a:r>
              <a:rPr lang="en-IN" dirty="0">
                <a:solidFill>
                  <a:schemeClr val="bg1"/>
                </a:solidFill>
                <a:effectLst>
                  <a:outerShdw blurRad="63500" sx="102000" sy="102000" algn="ctr" rotWithShape="0">
                    <a:prstClr val="black">
                      <a:alpha val="40000"/>
                    </a:prstClr>
                  </a:outerShdw>
                </a:effectLst>
                <a:latin typeface="Ink Free" panose="03080402000500000000" pitchFamily="66" charset="0"/>
              </a:rPr>
              <a:t>MGM</a:t>
            </a:r>
          </a:p>
          <a:p>
            <a:pPr algn="ctr"/>
            <a:r>
              <a:rPr lang="en-IN" sz="700" dirty="0" err="1">
                <a:solidFill>
                  <a:schemeClr val="bg1"/>
                </a:solidFill>
                <a:effectLst>
                  <a:outerShdw blurRad="63500" sx="102000" sy="102000" algn="ctr" rotWithShape="0">
                    <a:prstClr val="black">
                      <a:alpha val="40000"/>
                    </a:prstClr>
                  </a:outerShdw>
                </a:effectLst>
                <a:latin typeface="Abadi Extra Light" panose="020B0204020104020204" pitchFamily="34" charset="0"/>
              </a:rPr>
              <a:t>Dr.</a:t>
            </a: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 Mrittunjoy </a:t>
            </a:r>
          </a:p>
          <a:p>
            <a:pPr algn="ct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Guha Majumdar</a:t>
            </a:r>
          </a:p>
        </p:txBody>
      </p:sp>
      <mc:AlternateContent xmlns:mc="http://schemas.openxmlformats.org/markup-compatibility/2006">
        <mc:Choice xmlns:a14="http://schemas.microsoft.com/office/drawing/2010/main" Requires="a14">
          <p:sp>
            <p:nvSpPr>
              <p:cNvPr id="12" name="Content Placeholder 11">
                <a:extLst>
                  <a:ext uri="{FF2B5EF4-FFF2-40B4-BE49-F238E27FC236}">
                    <a16:creationId xmlns:a16="http://schemas.microsoft.com/office/drawing/2014/main" id="{E25FC262-EE7A-A423-9DE5-EB4E90F654C7}"/>
                  </a:ext>
                </a:extLst>
              </p:cNvPr>
              <p:cNvSpPr>
                <a:spLocks noGrp="1"/>
              </p:cNvSpPr>
              <p:nvPr>
                <p:ph idx="1"/>
              </p:nvPr>
            </p:nvSpPr>
            <p:spPr>
              <a:xfrm>
                <a:off x="1135626" y="1607579"/>
                <a:ext cx="9526278" cy="4896464"/>
              </a:xfrm>
            </p:spPr>
            <p:txBody>
              <a:bodyPr>
                <a:normAutofit lnSpcReduction="10000"/>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latin typeface="Amasis MT Pro Medium" panose="02040604050005020304" pitchFamily="18" charset="0"/>
                  </a:rPr>
                  <a:t>String Comparison. </a:t>
                </a:r>
                <a:r>
                  <a:rPr lang="en-US" altLang="en-US" sz="2000" dirty="0">
                    <a:latin typeface="Abadi Extra Light" panose="020B0204020104020204" pitchFamily="34" charset="0"/>
                  </a:rPr>
                  <a:t>You can compare strings using relational operators (==, ~=, &lt;, &gt;, &lt;=, &gt;=). </a:t>
                </a:r>
              </a:p>
              <a:p>
                <a:pPr marL="274320" lvl="2" eaLnBrk="0" fontAlgn="base" hangingPunct="0">
                  <a:lnSpc>
                    <a:spcPct val="100000"/>
                  </a:lnSpc>
                  <a:spcBef>
                    <a:spcPct val="0"/>
                  </a:spcBef>
                  <a:spcAft>
                    <a:spcPct val="0"/>
                  </a:spcAft>
                </a:pPr>
                <a:r>
                  <a:rPr lang="en-US" altLang="en-US" sz="1800" dirty="0">
                    <a:latin typeface="Abadi Extra Light" panose="020B0204020104020204" pitchFamily="34" charset="0"/>
                  </a:rPr>
                  <a:t>For example: </a:t>
                </a:r>
                <a14:m>
                  <m:oMath xmlns:m="http://schemas.openxmlformats.org/officeDocument/2006/math">
                    <m:r>
                      <m:rPr>
                        <m:sty m:val="p"/>
                      </m:rPr>
                      <a:rPr lang="en-US" altLang="en-US" sz="1800" i="0" dirty="0" smtClean="0">
                        <a:latin typeface="Cambria Math" panose="02040503050406030204" pitchFamily="18" charset="0"/>
                      </a:rPr>
                      <m:t>isEqual</m:t>
                    </m:r>
                    <m:r>
                      <a:rPr lang="en-US" altLang="en-US" sz="1800" i="0" dirty="0" smtClean="0">
                        <a:latin typeface="Cambria Math" panose="02040503050406030204" pitchFamily="18" charset="0"/>
                      </a:rPr>
                      <m:t> = (</m:t>
                    </m:r>
                    <m:r>
                      <m:rPr>
                        <m:sty m:val="p"/>
                      </m:rPr>
                      <a:rPr lang="en-US" altLang="en-US" sz="1800" i="0" dirty="0">
                        <a:latin typeface="Cambria Math" panose="02040503050406030204" pitchFamily="18" charset="0"/>
                      </a:rPr>
                      <m:t>str</m:t>
                    </m:r>
                    <m:r>
                      <a:rPr lang="en-US" altLang="en-US" sz="1800" i="0" dirty="0">
                        <a:latin typeface="Cambria Math" panose="02040503050406030204" pitchFamily="18" charset="0"/>
                      </a:rPr>
                      <m:t>1 == </m:t>
                    </m:r>
                    <m:r>
                      <m:rPr>
                        <m:sty m:val="p"/>
                      </m:rPr>
                      <a:rPr lang="en-US" altLang="en-US" sz="1800" i="0" dirty="0">
                        <a:latin typeface="Cambria Math" panose="02040503050406030204" pitchFamily="18" charset="0"/>
                      </a:rPr>
                      <m:t>str</m:t>
                    </m:r>
                    <m:r>
                      <a:rPr lang="en-US" altLang="en-US" sz="1800" i="0" dirty="0">
                        <a:latin typeface="Cambria Math" panose="02040503050406030204" pitchFamily="18" charset="0"/>
                      </a:rPr>
                      <m:t>2)</m:t>
                    </m:r>
                  </m:oMath>
                </a14:m>
                <a:endParaRPr lang="en-US" altLang="en-US" sz="1800" dirty="0">
                  <a:latin typeface="Abadi Extra Light" panose="020B0204020104020204" pitchFamily="34" charset="0"/>
                </a:endParaRPr>
              </a:p>
              <a:p>
                <a:pPr marL="457200" marR="0" lvl="1" indent="0" algn="l" defTabSz="914400" rtl="0" eaLnBrk="0" fontAlgn="base" latinLnBrk="0" hangingPunct="0">
                  <a:lnSpc>
                    <a:spcPct val="100000"/>
                  </a:lnSpc>
                  <a:spcBef>
                    <a:spcPct val="0"/>
                  </a:spcBef>
                  <a:spcAft>
                    <a:spcPct val="0"/>
                  </a:spcAft>
                  <a:buClrTx/>
                  <a:buSzTx/>
                  <a:tabLst/>
                </a:pPr>
                <a:endParaRPr lang="en-US" altLang="en-US" sz="1600" dirty="0">
                  <a:latin typeface="Abadi Extra Light" panose="020B0204020104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latin typeface="Amasis MT Pro Medium" panose="02040604050005020304" pitchFamily="18" charset="0"/>
                  </a:rPr>
                  <a:t>Converting Data Types. </a:t>
                </a:r>
                <a:r>
                  <a:rPr lang="en-US" altLang="en-US" sz="2000" dirty="0">
                    <a:latin typeface="Abadi Extra Light" panose="020B0204020104020204" pitchFamily="34" charset="0"/>
                  </a:rPr>
                  <a:t>You can convert numeric data to strings using the num2str() function and vice versa using the </a:t>
                </a:r>
                <a14:m>
                  <m:oMath xmlns:m="http://schemas.openxmlformats.org/officeDocument/2006/math">
                    <m:r>
                      <m:rPr>
                        <m:sty m:val="p"/>
                      </m:rPr>
                      <a:rPr lang="en-US" altLang="en-US" sz="2000" i="0" dirty="0" smtClean="0">
                        <a:latin typeface="Cambria Math" panose="02040503050406030204" pitchFamily="18" charset="0"/>
                      </a:rPr>
                      <m:t>str</m:t>
                    </m:r>
                    <m:r>
                      <a:rPr lang="en-US" altLang="en-US" sz="2000" i="0" dirty="0" smtClean="0">
                        <a:latin typeface="Cambria Math" panose="02040503050406030204" pitchFamily="18" charset="0"/>
                      </a:rPr>
                      <m:t>2</m:t>
                    </m:r>
                    <m:r>
                      <m:rPr>
                        <m:sty m:val="p"/>
                      </m:rPr>
                      <a:rPr lang="en-US" altLang="en-US" sz="2000" i="0" dirty="0" smtClean="0">
                        <a:latin typeface="Cambria Math" panose="02040503050406030204" pitchFamily="18" charset="0"/>
                      </a:rPr>
                      <m:t>double</m:t>
                    </m:r>
                    <m:r>
                      <a:rPr lang="en-US" altLang="en-US" sz="2000" i="0" dirty="0" smtClean="0">
                        <a:latin typeface="Cambria Math" panose="02040503050406030204" pitchFamily="18" charset="0"/>
                      </a:rPr>
                      <m:t>()</m:t>
                    </m:r>
                  </m:oMath>
                </a14:m>
                <a:r>
                  <a:rPr lang="en-US" altLang="en-US" sz="2000" dirty="0">
                    <a:latin typeface="Abadi Extra Light" panose="020B0204020104020204" pitchFamily="34" charset="0"/>
                  </a:rPr>
                  <a:t> or </a:t>
                </a:r>
                <a14:m>
                  <m:oMath xmlns:m="http://schemas.openxmlformats.org/officeDocument/2006/math">
                    <m:r>
                      <m:rPr>
                        <m:sty m:val="p"/>
                      </m:rPr>
                      <a:rPr lang="en-US" altLang="en-US" sz="2000" i="0" dirty="0" smtClean="0">
                        <a:latin typeface="Cambria Math" panose="02040503050406030204" pitchFamily="18" charset="0"/>
                      </a:rPr>
                      <m:t>str</m:t>
                    </m:r>
                    <m:r>
                      <a:rPr lang="en-US" altLang="en-US" sz="2000" i="0" dirty="0" smtClean="0">
                        <a:latin typeface="Cambria Math" panose="02040503050406030204" pitchFamily="18" charset="0"/>
                      </a:rPr>
                      <m:t>2</m:t>
                    </m:r>
                    <m:r>
                      <m:rPr>
                        <m:sty m:val="p"/>
                      </m:rPr>
                      <a:rPr lang="en-US" altLang="en-US" sz="2000" i="0" dirty="0" smtClean="0">
                        <a:latin typeface="Cambria Math" panose="02040503050406030204" pitchFamily="18" charset="0"/>
                      </a:rPr>
                      <m:t>num</m:t>
                    </m:r>
                    <m:r>
                      <a:rPr lang="en-US" altLang="en-US" sz="2000" i="0" dirty="0" smtClean="0">
                        <a:latin typeface="Cambria Math" panose="02040503050406030204" pitchFamily="18" charset="0"/>
                      </a:rPr>
                      <m:t>()</m:t>
                    </m:r>
                  </m:oMath>
                </a14:m>
                <a:r>
                  <a:rPr lang="en-US" altLang="en-US" sz="2000" dirty="0">
                    <a:latin typeface="Abadi Extra Light" panose="020B0204020104020204" pitchFamily="34" charset="0"/>
                  </a:rPr>
                  <a:t> functions. </a:t>
                </a:r>
              </a:p>
              <a:p>
                <a:pPr marL="274320" lvl="2" eaLnBrk="0" fontAlgn="base" hangingPunct="0">
                  <a:lnSpc>
                    <a:spcPct val="100000"/>
                  </a:lnSpc>
                  <a:spcBef>
                    <a:spcPct val="0"/>
                  </a:spcBef>
                  <a:spcAft>
                    <a:spcPct val="0"/>
                  </a:spcAft>
                </a:pPr>
                <a:r>
                  <a:rPr lang="en-US" altLang="en-US" sz="1800" dirty="0">
                    <a:latin typeface="Abadi Extra Light" panose="020B0204020104020204" pitchFamily="34" charset="0"/>
                  </a:rPr>
                  <a:t>For example: </a:t>
                </a:r>
                <a14:m>
                  <m:oMath xmlns:m="http://schemas.openxmlformats.org/officeDocument/2006/math">
                    <m:r>
                      <m:rPr>
                        <m:sty m:val="p"/>
                      </m:rPr>
                      <a:rPr lang="en-US" altLang="en-US" sz="1800" i="0" dirty="0" smtClean="0">
                        <a:latin typeface="Cambria Math" panose="02040503050406030204" pitchFamily="18" charset="0"/>
                      </a:rPr>
                      <m:t>num</m:t>
                    </m:r>
                    <m:r>
                      <a:rPr lang="en-US" altLang="en-US" sz="1800" i="0" dirty="0" err="1">
                        <a:latin typeface="Cambria Math" panose="02040503050406030204" pitchFamily="18" charset="0"/>
                      </a:rPr>
                      <m:t>_</m:t>
                    </m:r>
                    <m:r>
                      <m:rPr>
                        <m:sty m:val="p"/>
                      </m:rPr>
                      <a:rPr lang="en-US" altLang="en-US" sz="1800" i="0" dirty="0" err="1">
                        <a:latin typeface="Cambria Math" panose="02040503050406030204" pitchFamily="18" charset="0"/>
                      </a:rPr>
                      <m:t>str</m:t>
                    </m:r>
                    <m:r>
                      <a:rPr lang="en-US" altLang="en-US" sz="1800" i="0" dirty="0">
                        <a:latin typeface="Cambria Math" panose="02040503050406030204" pitchFamily="18" charset="0"/>
                      </a:rPr>
                      <m:t> = </m:t>
                    </m:r>
                    <m:r>
                      <m:rPr>
                        <m:sty m:val="p"/>
                      </m:rPr>
                      <a:rPr lang="en-US" altLang="en-US" sz="1800" i="0" dirty="0">
                        <a:latin typeface="Cambria Math" panose="02040503050406030204" pitchFamily="18" charset="0"/>
                      </a:rPr>
                      <m:t>num</m:t>
                    </m:r>
                    <m:r>
                      <a:rPr lang="en-US" altLang="en-US" sz="1800" i="0" dirty="0">
                        <a:latin typeface="Cambria Math" panose="02040503050406030204" pitchFamily="18" charset="0"/>
                      </a:rPr>
                      <m:t>2</m:t>
                    </m:r>
                    <m:r>
                      <m:rPr>
                        <m:sty m:val="p"/>
                      </m:rPr>
                      <a:rPr lang="en-US" altLang="en-US" sz="1800" i="0" dirty="0">
                        <a:latin typeface="Cambria Math" panose="02040503050406030204" pitchFamily="18" charset="0"/>
                      </a:rPr>
                      <m:t>str</m:t>
                    </m:r>
                    <m:r>
                      <a:rPr lang="en-US" altLang="en-US" sz="1800" i="0" dirty="0">
                        <a:latin typeface="Cambria Math" panose="02040503050406030204" pitchFamily="18" charset="0"/>
                      </a:rPr>
                      <m:t>(123.45)</m:t>
                    </m:r>
                  </m:oMath>
                </a14:m>
                <a:r>
                  <a:rPr lang="en-US" altLang="en-US" sz="1800" dirty="0">
                    <a:latin typeface="Abadi Extra Light" panose="020B0204020104020204" pitchFamily="34" charset="0"/>
                  </a:rPr>
                  <a:t> and </a:t>
                </a:r>
                <a14:m>
                  <m:oMath xmlns:m="http://schemas.openxmlformats.org/officeDocument/2006/math">
                    <m:r>
                      <m:rPr>
                        <m:sty m:val="p"/>
                      </m:rPr>
                      <a:rPr lang="en-US" altLang="en-US" sz="1800" i="0" dirty="0" smtClean="0">
                        <a:latin typeface="Cambria Math" panose="02040503050406030204" pitchFamily="18" charset="0"/>
                      </a:rPr>
                      <m:t>num</m:t>
                    </m:r>
                    <m:r>
                      <a:rPr lang="en-US" altLang="en-US" sz="1800" i="0" dirty="0" err="1">
                        <a:latin typeface="Cambria Math" panose="02040503050406030204" pitchFamily="18" charset="0"/>
                      </a:rPr>
                      <m:t>_</m:t>
                    </m:r>
                    <m:r>
                      <m:rPr>
                        <m:sty m:val="p"/>
                      </m:rPr>
                      <a:rPr lang="en-US" altLang="en-US" sz="1800" i="0" dirty="0" err="1">
                        <a:latin typeface="Cambria Math" panose="02040503050406030204" pitchFamily="18" charset="0"/>
                      </a:rPr>
                      <m:t>val</m:t>
                    </m:r>
                    <m:r>
                      <a:rPr lang="en-US" altLang="en-US" sz="1800" i="0" dirty="0">
                        <a:latin typeface="Cambria Math" panose="02040503050406030204" pitchFamily="18" charset="0"/>
                      </a:rPr>
                      <m:t> = </m:t>
                    </m:r>
                    <m:r>
                      <m:rPr>
                        <m:sty m:val="p"/>
                      </m:rPr>
                      <a:rPr lang="en-US" altLang="en-US" sz="1800" i="0" dirty="0">
                        <a:latin typeface="Cambria Math" panose="02040503050406030204" pitchFamily="18" charset="0"/>
                      </a:rPr>
                      <m:t>str</m:t>
                    </m:r>
                    <m:r>
                      <a:rPr lang="en-US" altLang="en-US" sz="1800" i="0" dirty="0">
                        <a:latin typeface="Cambria Math" panose="02040503050406030204" pitchFamily="18" charset="0"/>
                      </a:rPr>
                      <m:t>2</m:t>
                    </m:r>
                    <m:r>
                      <m:rPr>
                        <m:sty m:val="p"/>
                      </m:rPr>
                      <a:rPr lang="en-US" altLang="en-US" sz="1800" i="0" dirty="0">
                        <a:latin typeface="Cambria Math" panose="02040503050406030204" pitchFamily="18" charset="0"/>
                      </a:rPr>
                      <m:t>double</m:t>
                    </m:r>
                    <m:r>
                      <a:rPr lang="en-US" altLang="en-US" sz="1800" i="0" dirty="0">
                        <a:latin typeface="Cambria Math" panose="02040503050406030204" pitchFamily="18" charset="0"/>
                      </a:rPr>
                      <m:t>(′456.78’)</m:t>
                    </m:r>
                  </m:oMath>
                </a14:m>
                <a:endParaRPr lang="en-US" altLang="en-US" sz="1800" dirty="0">
                  <a:latin typeface="Abadi Extra Light" panose="020B0204020104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2000" dirty="0">
                  <a:latin typeface="Abadi Extra Light" panose="020B0204020104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latin typeface="Amasis MT Pro Medium" panose="02040604050005020304" pitchFamily="18" charset="0"/>
                  </a:rPr>
                  <a:t>Searching in Strings. </a:t>
                </a:r>
                <a:r>
                  <a:rPr lang="en-US" altLang="en-US" sz="2000" dirty="0">
                    <a:latin typeface="Abadi Extra Light" panose="020B0204020104020204" pitchFamily="34" charset="0"/>
                  </a:rPr>
                  <a:t>MATLAB provides functions like contains(), </a:t>
                </a:r>
                <a:r>
                  <a:rPr lang="en-US" altLang="en-US" sz="2000" dirty="0" err="1">
                    <a:latin typeface="Abadi Extra Light" panose="020B0204020104020204" pitchFamily="34" charset="0"/>
                  </a:rPr>
                  <a:t>startsWith</a:t>
                </a:r>
                <a:r>
                  <a:rPr lang="en-US" altLang="en-US" sz="2000" dirty="0">
                    <a:latin typeface="Abadi Extra Light" panose="020B0204020104020204" pitchFamily="34" charset="0"/>
                  </a:rPr>
                  <a:t>(), and </a:t>
                </a:r>
                <a:r>
                  <a:rPr lang="en-US" altLang="en-US" sz="2000" dirty="0" err="1">
                    <a:latin typeface="Abadi Extra Light" panose="020B0204020104020204" pitchFamily="34" charset="0"/>
                  </a:rPr>
                  <a:t>endsWith</a:t>
                </a:r>
                <a:r>
                  <a:rPr lang="en-US" altLang="en-US" sz="2000" dirty="0">
                    <a:latin typeface="Abadi Extra Light" panose="020B0204020104020204" pitchFamily="34" charset="0"/>
                  </a:rPr>
                  <a:t>() to search for specific substrings within a string. </a:t>
                </a:r>
              </a:p>
              <a:p>
                <a:pPr marL="274320" lvl="2" eaLnBrk="0" fontAlgn="base" hangingPunct="0">
                  <a:lnSpc>
                    <a:spcPct val="100000"/>
                  </a:lnSpc>
                  <a:spcBef>
                    <a:spcPct val="0"/>
                  </a:spcBef>
                  <a:spcAft>
                    <a:spcPct val="0"/>
                  </a:spcAft>
                </a:pPr>
                <a:r>
                  <a:rPr lang="en-US" altLang="en-US" sz="1800" dirty="0">
                    <a:latin typeface="Abadi Extra Light" panose="020B0204020104020204" pitchFamily="34" charset="0"/>
                  </a:rPr>
                  <a:t>For example: </a:t>
                </a:r>
                <a14:m>
                  <m:oMath xmlns:m="http://schemas.openxmlformats.org/officeDocument/2006/math">
                    <m:r>
                      <m:rPr>
                        <m:sty m:val="p"/>
                      </m:rPr>
                      <a:rPr lang="en-US" altLang="en-US" sz="1800" i="0" dirty="0" smtClean="0">
                        <a:latin typeface="Cambria Math" panose="02040503050406030204" pitchFamily="18" charset="0"/>
                      </a:rPr>
                      <m:t>contains</m:t>
                    </m:r>
                    <m:r>
                      <a:rPr lang="en-US" altLang="en-US" sz="1800" i="0" dirty="0">
                        <a:latin typeface="Cambria Math" panose="02040503050406030204" pitchFamily="18" charset="0"/>
                      </a:rPr>
                      <m:t>(</m:t>
                    </m:r>
                    <m:r>
                      <m:rPr>
                        <m:sty m:val="p"/>
                      </m:rPr>
                      <a:rPr lang="en-US" altLang="en-US" sz="1800" i="0" dirty="0">
                        <a:latin typeface="Cambria Math" panose="02040503050406030204" pitchFamily="18" charset="0"/>
                      </a:rPr>
                      <m:t>str</m:t>
                    </m:r>
                    <m:r>
                      <a:rPr lang="en-US" altLang="en-US" sz="1800" i="0" dirty="0">
                        <a:latin typeface="Cambria Math" panose="02040503050406030204" pitchFamily="18" charset="0"/>
                      </a:rPr>
                      <m:t>1, ′</m:t>
                    </m:r>
                    <m:r>
                      <m:rPr>
                        <m:sty m:val="p"/>
                      </m:rPr>
                      <a:rPr lang="en-US" altLang="en-US" sz="1800" i="0" dirty="0" smtClean="0">
                        <a:latin typeface="Cambria Math" panose="02040503050406030204" pitchFamily="18" charset="0"/>
                      </a:rPr>
                      <m:t>world</m:t>
                    </m:r>
                    <m:r>
                      <a:rPr lang="en-US" altLang="en-US" sz="1800" i="0" dirty="0" smtClean="0">
                        <a:latin typeface="Cambria Math" panose="02040503050406030204" pitchFamily="18" charset="0"/>
                      </a:rPr>
                      <m:t>’)</m:t>
                    </m:r>
                  </m:oMath>
                </a14:m>
                <a:r>
                  <a:rPr lang="en-US" altLang="en-US" sz="1800" dirty="0">
                    <a:latin typeface="Abadi Extra Light" panose="020B0204020104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000" dirty="0">
                  <a:latin typeface="Abadi Extra Light" panose="020B0204020104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latin typeface="Amasis MT Pro Medium" panose="02040604050005020304" pitchFamily="18" charset="0"/>
                  </a:rPr>
                  <a:t>Replacing Substrings. </a:t>
                </a:r>
                <a:r>
                  <a:rPr lang="en-US" altLang="en-US" sz="2000" dirty="0">
                    <a:latin typeface="Abadi Extra Light" panose="020B0204020104020204" pitchFamily="34" charset="0"/>
                  </a:rPr>
                  <a:t>You can replace substrings within a string using the replace() function. </a:t>
                </a:r>
              </a:p>
              <a:p>
                <a:pPr marL="274320" lvl="2" eaLnBrk="0" fontAlgn="base" hangingPunct="0">
                  <a:lnSpc>
                    <a:spcPct val="100000"/>
                  </a:lnSpc>
                  <a:spcBef>
                    <a:spcPct val="0"/>
                  </a:spcBef>
                  <a:spcAft>
                    <a:spcPct val="0"/>
                  </a:spcAft>
                </a:pPr>
                <a:r>
                  <a:rPr lang="en-US" altLang="en-US" sz="1800" dirty="0">
                    <a:latin typeface="Abadi Extra Light" panose="020B0204020104020204" pitchFamily="34" charset="0"/>
                  </a:rPr>
                  <a:t>For example: </a:t>
                </a:r>
                <a14:m>
                  <m:oMath xmlns:m="http://schemas.openxmlformats.org/officeDocument/2006/math">
                    <m:r>
                      <m:rPr>
                        <m:sty m:val="p"/>
                      </m:rPr>
                      <a:rPr lang="en-US" altLang="en-US" sz="1800" i="0" dirty="0" smtClean="0">
                        <a:latin typeface="Cambria Math" panose="02040503050406030204" pitchFamily="18" charset="0"/>
                      </a:rPr>
                      <m:t>new</m:t>
                    </m:r>
                    <m:r>
                      <a:rPr lang="en-US" altLang="en-US" sz="1800" i="0" dirty="0" err="1">
                        <a:latin typeface="Cambria Math" panose="02040503050406030204" pitchFamily="18" charset="0"/>
                      </a:rPr>
                      <m:t>_</m:t>
                    </m:r>
                    <m:r>
                      <m:rPr>
                        <m:sty m:val="p"/>
                      </m:rPr>
                      <a:rPr lang="en-US" altLang="en-US" sz="1800" i="0" dirty="0" err="1">
                        <a:latin typeface="Cambria Math" panose="02040503050406030204" pitchFamily="18" charset="0"/>
                      </a:rPr>
                      <m:t>str</m:t>
                    </m:r>
                    <m:r>
                      <a:rPr lang="en-US" altLang="en-US" sz="1800" i="0" dirty="0">
                        <a:latin typeface="Cambria Math" panose="02040503050406030204" pitchFamily="18" charset="0"/>
                      </a:rPr>
                      <m:t> = </m:t>
                    </m:r>
                    <m:r>
                      <m:rPr>
                        <m:sty m:val="p"/>
                      </m:rPr>
                      <a:rPr lang="en-US" altLang="en-US" sz="1800" i="0" dirty="0">
                        <a:latin typeface="Cambria Math" panose="02040503050406030204" pitchFamily="18" charset="0"/>
                      </a:rPr>
                      <m:t>replace</m:t>
                    </m:r>
                    <m:r>
                      <a:rPr lang="en-US" altLang="en-US" sz="1800" i="0" dirty="0">
                        <a:latin typeface="Cambria Math" panose="02040503050406030204" pitchFamily="18" charset="0"/>
                      </a:rPr>
                      <m:t>(</m:t>
                    </m:r>
                    <m:r>
                      <m:rPr>
                        <m:sty m:val="p"/>
                      </m:rPr>
                      <a:rPr lang="en-US" altLang="en-US" sz="1800" i="0" dirty="0">
                        <a:latin typeface="Cambria Math" panose="02040503050406030204" pitchFamily="18" charset="0"/>
                      </a:rPr>
                      <m:t>str</m:t>
                    </m:r>
                    <m:r>
                      <a:rPr lang="en-US" altLang="en-US" sz="1800" i="0" dirty="0">
                        <a:latin typeface="Cambria Math" panose="02040503050406030204" pitchFamily="18" charset="0"/>
                      </a:rPr>
                      <m:t>2, ′</m:t>
                    </m:r>
                    <m:r>
                      <m:rPr>
                        <m:sty m:val="p"/>
                      </m:rPr>
                      <a:rPr lang="en-US" altLang="en-US" sz="1800" i="0" dirty="0">
                        <a:latin typeface="Cambria Math" panose="02040503050406030204" pitchFamily="18" charset="0"/>
                      </a:rPr>
                      <m:t>MATLAB</m:t>
                    </m:r>
                    <m:r>
                      <a:rPr lang="en-US" altLang="en-US" sz="1800" i="0" dirty="0">
                        <a:latin typeface="Cambria Math" panose="02040503050406030204" pitchFamily="18" charset="0"/>
                      </a:rPr>
                      <m:t>′, ′</m:t>
                    </m:r>
                    <m:r>
                      <m:rPr>
                        <m:sty m:val="p"/>
                      </m:rPr>
                      <a:rPr lang="en-US" altLang="en-US" sz="1800" i="0" dirty="0" smtClean="0">
                        <a:latin typeface="Cambria Math" panose="02040503050406030204" pitchFamily="18" charset="0"/>
                      </a:rPr>
                      <m:t>Programming</m:t>
                    </m:r>
                    <m:r>
                      <a:rPr lang="en-US" altLang="en-US" sz="1800" i="0" dirty="0" smtClean="0">
                        <a:latin typeface="Cambria Math" panose="02040503050406030204" pitchFamily="18" charset="0"/>
                      </a:rPr>
                      <m:t>’)</m:t>
                    </m:r>
                  </m:oMath>
                </a14:m>
                <a:r>
                  <a:rPr lang="en-US" altLang="en-US" sz="1800" dirty="0">
                    <a:latin typeface="Abadi Extra Light" panose="020B0204020104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000" dirty="0">
                  <a:latin typeface="Abadi Extra Light" panose="020B0204020104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latin typeface="Amasis MT Pro Medium" panose="02040604050005020304" pitchFamily="18" charset="0"/>
                  </a:rPr>
                  <a:t>Splitting Strings. </a:t>
                </a:r>
                <a:r>
                  <a:rPr lang="en-US" altLang="en-US" sz="2000" dirty="0">
                    <a:latin typeface="Abadi Extra Light" panose="020B0204020104020204" pitchFamily="34" charset="0"/>
                  </a:rPr>
                  <a:t>You can split strings into substrings using the split() function. </a:t>
                </a:r>
              </a:p>
              <a:p>
                <a:pPr marL="274320" lvl="2" eaLnBrk="0" fontAlgn="base" hangingPunct="0">
                  <a:lnSpc>
                    <a:spcPct val="100000"/>
                  </a:lnSpc>
                  <a:spcBef>
                    <a:spcPct val="0"/>
                  </a:spcBef>
                  <a:spcAft>
                    <a:spcPct val="0"/>
                  </a:spcAft>
                </a:pPr>
                <a:r>
                  <a:rPr lang="en-US" altLang="en-US" sz="1800" dirty="0">
                    <a:latin typeface="Abadi Extra Light" panose="020B0204020104020204" pitchFamily="34" charset="0"/>
                  </a:rPr>
                  <a:t>For example: </a:t>
                </a:r>
                <a14:m>
                  <m:oMath xmlns:m="http://schemas.openxmlformats.org/officeDocument/2006/math">
                    <m:r>
                      <m:rPr>
                        <m:sty m:val="p"/>
                      </m:rPr>
                      <a:rPr lang="en-US" altLang="en-US" sz="1800" i="0" dirty="0" smtClean="0">
                        <a:latin typeface="Cambria Math" panose="02040503050406030204" pitchFamily="18" charset="0"/>
                      </a:rPr>
                      <m:t>str</m:t>
                    </m:r>
                    <m:r>
                      <a:rPr lang="en-US" altLang="en-US" sz="1800" i="0" dirty="0" err="1">
                        <a:latin typeface="Cambria Math" panose="02040503050406030204" pitchFamily="18" charset="0"/>
                      </a:rPr>
                      <m:t>_</m:t>
                    </m:r>
                    <m:r>
                      <m:rPr>
                        <m:sty m:val="p"/>
                      </m:rPr>
                      <a:rPr lang="en-US" altLang="en-US" sz="1800" i="0" dirty="0" err="1">
                        <a:latin typeface="Cambria Math" panose="02040503050406030204" pitchFamily="18" charset="0"/>
                      </a:rPr>
                      <m:t>parts</m:t>
                    </m:r>
                    <m:r>
                      <a:rPr lang="en-US" altLang="en-US" sz="1800" i="0" dirty="0">
                        <a:latin typeface="Cambria Math" panose="02040503050406030204" pitchFamily="18" charset="0"/>
                      </a:rPr>
                      <m:t> = </m:t>
                    </m:r>
                    <m:r>
                      <m:rPr>
                        <m:sty m:val="p"/>
                      </m:rPr>
                      <a:rPr lang="en-US" altLang="en-US" sz="1800" i="0" dirty="0">
                        <a:latin typeface="Cambria Math" panose="02040503050406030204" pitchFamily="18" charset="0"/>
                      </a:rPr>
                      <m:t>split</m:t>
                    </m:r>
                    <m:r>
                      <a:rPr lang="en-US" altLang="en-US" sz="1800" i="0" dirty="0">
                        <a:latin typeface="Cambria Math" panose="02040503050406030204" pitchFamily="18" charset="0"/>
                      </a:rPr>
                      <m:t>(</m:t>
                    </m:r>
                    <m:r>
                      <m:rPr>
                        <m:sty m:val="p"/>
                      </m:rPr>
                      <a:rPr lang="en-US" altLang="en-US" sz="1800" i="0" dirty="0">
                        <a:latin typeface="Cambria Math" panose="02040503050406030204" pitchFamily="18" charset="0"/>
                      </a:rPr>
                      <m:t>str</m:t>
                    </m:r>
                    <m:r>
                      <a:rPr lang="en-US" altLang="en-US" sz="1800" i="0" dirty="0">
                        <a:latin typeface="Cambria Math" panose="02040503050406030204" pitchFamily="18" charset="0"/>
                      </a:rPr>
                      <m:t>1, ′,′)</m:t>
                    </m:r>
                  </m:oMath>
                </a14:m>
                <a:endParaRPr lang="en-US" altLang="en-US" sz="1800" dirty="0">
                  <a:latin typeface="Abadi Extra Light" panose="020B02040201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badi Extra Light" panose="020B0204020104020204" pitchFamily="34" charset="0"/>
                </a:endParaRPr>
              </a:p>
              <a:p>
                <a:endParaRPr lang="en-IN" sz="2000" dirty="0"/>
              </a:p>
            </p:txBody>
          </p:sp>
        </mc:Choice>
        <mc:Fallback>
          <p:sp>
            <p:nvSpPr>
              <p:cNvPr id="12" name="Content Placeholder 11">
                <a:extLst>
                  <a:ext uri="{FF2B5EF4-FFF2-40B4-BE49-F238E27FC236}">
                    <a16:creationId xmlns:a16="http://schemas.microsoft.com/office/drawing/2014/main" id="{E25FC262-EE7A-A423-9DE5-EB4E90F654C7}"/>
                  </a:ext>
                </a:extLst>
              </p:cNvPr>
              <p:cNvSpPr>
                <a:spLocks noGrp="1" noRot="1" noChangeAspect="1" noMove="1" noResize="1" noEditPoints="1" noAdjustHandles="1" noChangeArrowheads="1" noChangeShapeType="1" noTextEdit="1"/>
              </p:cNvSpPr>
              <p:nvPr>
                <p:ph idx="1"/>
              </p:nvPr>
            </p:nvSpPr>
            <p:spPr>
              <a:xfrm>
                <a:off x="1135626" y="1607579"/>
                <a:ext cx="9526278" cy="4896464"/>
              </a:xfrm>
              <a:blipFill>
                <a:blip r:embed="rId4"/>
                <a:stretch>
                  <a:fillRect l="-640" t="-1370" b="-872"/>
                </a:stretch>
              </a:blipFill>
            </p:spPr>
            <p:txBody>
              <a:bodyPr/>
              <a:lstStyle/>
              <a:p>
                <a:r>
                  <a:rPr lang="en-IN">
                    <a:noFill/>
                  </a:rPr>
                  <a:t> </a:t>
                </a:r>
              </a:p>
            </p:txBody>
          </p:sp>
        </mc:Fallback>
      </mc:AlternateContent>
    </p:spTree>
    <p:extLst>
      <p:ext uri="{BB962C8B-B14F-4D97-AF65-F5344CB8AC3E}">
        <p14:creationId xmlns:p14="http://schemas.microsoft.com/office/powerpoint/2010/main" val="895523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7DDC88-1248-3F04-957C-A3CF118CC67B}"/>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9BBF239-B239-3AAB-4BD4-666D555403B9}"/>
              </a:ext>
            </a:extLst>
          </p:cNvPr>
          <p:cNvSpPr/>
          <p:nvPr/>
        </p:nvSpPr>
        <p:spPr>
          <a:xfrm>
            <a:off x="11440517" y="6213917"/>
            <a:ext cx="700585" cy="709863"/>
          </a:xfrm>
          <a:prstGeom prst="rect">
            <a:avLst/>
          </a:prstGeom>
          <a:solidFill>
            <a:srgbClr val="3A6B9A"/>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3C9103EB-52EC-03C4-A919-E9811A466423}"/>
                  </a:ext>
                </a:extLst>
              </p:cNvPr>
              <p:cNvSpPr>
                <a:spLocks noGrp="1"/>
              </p:cNvSpPr>
              <p:nvPr>
                <p:ph type="title"/>
              </p:nvPr>
            </p:nvSpPr>
            <p:spPr>
              <a:xfrm>
                <a:off x="1031429" y="883727"/>
                <a:ext cx="6189406" cy="782844"/>
              </a:xfrm>
            </p:spPr>
            <p:txBody>
              <a:bodyPr>
                <a:normAutofit/>
              </a:bodyPr>
              <a:lstStyle/>
              <a:p>
                <a14:m>
                  <m:oMath xmlns:m="http://schemas.openxmlformats.org/officeDocument/2006/math">
                    <m:r>
                      <m:rPr>
                        <m:sty m:val="p"/>
                      </m:rPr>
                      <a:rPr lang="en-US" sz="4000" i="0" dirty="0" smtClean="0">
                        <a:solidFill>
                          <a:srgbClr val="56A97F"/>
                        </a:solidFill>
                        <a:latin typeface="Cambria Math" panose="02040503050406030204" pitchFamily="18" charset="0"/>
                      </a:rPr>
                      <m:t>linspace</m:t>
                    </m:r>
                  </m:oMath>
                </a14:m>
                <a:r>
                  <a:rPr lang="en-US" sz="4000" dirty="0">
                    <a:solidFill>
                      <a:srgbClr val="56A97F"/>
                    </a:solidFill>
                    <a:latin typeface="Abadi Extra Light" panose="020B0204020104020204" pitchFamily="34" charset="0"/>
                  </a:rPr>
                  <a:t> </a:t>
                </a:r>
                <a:r>
                  <a:rPr lang="en-US" sz="4000" dirty="0">
                    <a:solidFill>
                      <a:srgbClr val="3A6B9A"/>
                    </a:solidFill>
                    <a:latin typeface="Abadi Extra Light" panose="020B0204020104020204" pitchFamily="34" charset="0"/>
                  </a:rPr>
                  <a:t>Command</a:t>
                </a:r>
                <a:r>
                  <a:rPr lang="en-US" sz="4000" dirty="0">
                    <a:solidFill>
                      <a:srgbClr val="56A97F"/>
                    </a:solidFill>
                    <a:latin typeface="Abadi Extra Light" panose="020B0204020104020204" pitchFamily="34" charset="0"/>
                  </a:rPr>
                  <a:t> </a:t>
                </a:r>
                <a:endParaRPr lang="en-IN" sz="4000" dirty="0">
                  <a:solidFill>
                    <a:srgbClr val="3A6B9A"/>
                  </a:solidFill>
                  <a:latin typeface="Abadi Extra Light" panose="020B0204020104020204" pitchFamily="34" charset="0"/>
                </a:endParaRPr>
              </a:p>
            </p:txBody>
          </p:sp>
        </mc:Choice>
        <mc:Fallback>
          <p:sp>
            <p:nvSpPr>
              <p:cNvPr id="2" name="Title 1">
                <a:extLst>
                  <a:ext uri="{FF2B5EF4-FFF2-40B4-BE49-F238E27FC236}">
                    <a16:creationId xmlns:a16="http://schemas.microsoft.com/office/drawing/2014/main" id="{3C9103EB-52EC-03C4-A919-E9811A466423}"/>
                  </a:ext>
                </a:extLst>
              </p:cNvPr>
              <p:cNvSpPr>
                <a:spLocks noGrp="1" noRot="1" noChangeAspect="1" noMove="1" noResize="1" noEditPoints="1" noAdjustHandles="1" noChangeArrowheads="1" noChangeShapeType="1" noTextEdit="1"/>
              </p:cNvSpPr>
              <p:nvPr>
                <p:ph type="title"/>
              </p:nvPr>
            </p:nvSpPr>
            <p:spPr>
              <a:xfrm>
                <a:off x="1031429" y="883727"/>
                <a:ext cx="6189406" cy="782844"/>
              </a:xfrm>
              <a:blipFill>
                <a:blip r:embed="rId2"/>
                <a:stretch>
                  <a:fillRect t="-17969" b="-19531"/>
                </a:stretch>
              </a:blipFill>
            </p:spPr>
            <p:txBody>
              <a:bodyPr/>
              <a:lstStyle/>
              <a:p>
                <a:r>
                  <a:rPr lang="en-IN">
                    <a:noFill/>
                  </a:rPr>
                  <a:t> </a:t>
                </a:r>
              </a:p>
            </p:txBody>
          </p:sp>
        </mc:Fallback>
      </mc:AlternateContent>
      <p:pic>
        <p:nvPicPr>
          <p:cNvPr id="7" name="Picture 2" descr="MATLAB Logo, symbol, meaning, history, PNG, brand">
            <a:extLst>
              <a:ext uri="{FF2B5EF4-FFF2-40B4-BE49-F238E27FC236}">
                <a16:creationId xmlns:a16="http://schemas.microsoft.com/office/drawing/2014/main" id="{584D0F82-BBE8-DEE5-810C-88AC8C2084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6084" y="-21572"/>
            <a:ext cx="1275748" cy="71760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UPES Logo (University of Petroleum and Energy Studies) | University ...">
            <a:extLst>
              <a:ext uri="{FF2B5EF4-FFF2-40B4-BE49-F238E27FC236}">
                <a16:creationId xmlns:a16="http://schemas.microsoft.com/office/drawing/2014/main" id="{3CB9A5D7-E66A-E30A-FDAC-F8566222D8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9979" y="224746"/>
            <a:ext cx="1233874" cy="29045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16284F9D-2CA1-569A-E7E9-15725DAB658C}"/>
              </a:ext>
            </a:extLst>
          </p:cNvPr>
          <p:cNvSpPr/>
          <p:nvPr/>
        </p:nvSpPr>
        <p:spPr>
          <a:xfrm>
            <a:off x="11491414" y="6148137"/>
            <a:ext cx="700585" cy="709863"/>
          </a:xfrm>
          <a:prstGeom prst="rect">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BE2F0D50-9DF1-8854-3355-B1BBA4BBFCF1}"/>
              </a:ext>
            </a:extLst>
          </p:cNvPr>
          <p:cNvSpPr txBox="1"/>
          <p:nvPr/>
        </p:nvSpPr>
        <p:spPr>
          <a:xfrm>
            <a:off x="11451036" y="6213917"/>
            <a:ext cx="775085" cy="584775"/>
          </a:xfrm>
          <a:prstGeom prst="rect">
            <a:avLst/>
          </a:prstGeom>
          <a:noFill/>
        </p:spPr>
        <p:txBody>
          <a:bodyPr wrap="square" rtlCol="0">
            <a:spAutoFit/>
          </a:bodyPr>
          <a:lstStyle/>
          <a:p>
            <a:pPr algn="ctr"/>
            <a:r>
              <a:rPr lang="en-IN" dirty="0">
                <a:solidFill>
                  <a:schemeClr val="bg1"/>
                </a:solidFill>
                <a:effectLst>
                  <a:outerShdw blurRad="63500" sx="102000" sy="102000" algn="ctr" rotWithShape="0">
                    <a:prstClr val="black">
                      <a:alpha val="40000"/>
                    </a:prstClr>
                  </a:outerShdw>
                </a:effectLst>
                <a:latin typeface="Ink Free" panose="03080402000500000000" pitchFamily="66" charset="0"/>
              </a:rPr>
              <a:t>MGM</a:t>
            </a:r>
          </a:p>
          <a:p>
            <a:pPr algn="ctr"/>
            <a:r>
              <a:rPr lang="en-IN" sz="700" dirty="0" err="1">
                <a:solidFill>
                  <a:schemeClr val="bg1"/>
                </a:solidFill>
                <a:effectLst>
                  <a:outerShdw blurRad="63500" sx="102000" sy="102000" algn="ctr" rotWithShape="0">
                    <a:prstClr val="black">
                      <a:alpha val="40000"/>
                    </a:prstClr>
                  </a:outerShdw>
                </a:effectLst>
                <a:latin typeface="Abadi Extra Light" panose="020B0204020104020204" pitchFamily="34" charset="0"/>
              </a:rPr>
              <a:t>Dr.</a:t>
            </a: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 Mrittunjoy </a:t>
            </a:r>
          </a:p>
          <a:p>
            <a:pPr algn="ct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Guha Majumdar</a:t>
            </a:r>
          </a:p>
        </p:txBody>
      </p:sp>
      <mc:AlternateContent xmlns:mc="http://schemas.openxmlformats.org/markup-compatibility/2006">
        <mc:Choice xmlns:a14="http://schemas.microsoft.com/office/drawing/2010/main" Requires="a14">
          <p:sp>
            <p:nvSpPr>
              <p:cNvPr id="12" name="Content Placeholder 11">
                <a:extLst>
                  <a:ext uri="{FF2B5EF4-FFF2-40B4-BE49-F238E27FC236}">
                    <a16:creationId xmlns:a16="http://schemas.microsoft.com/office/drawing/2014/main" id="{6F1F584D-938C-B92A-8496-D6AC87F5A191}"/>
                  </a:ext>
                </a:extLst>
              </p:cNvPr>
              <p:cNvSpPr>
                <a:spLocks noGrp="1"/>
              </p:cNvSpPr>
              <p:nvPr>
                <p:ph idx="1"/>
              </p:nvPr>
            </p:nvSpPr>
            <p:spPr>
              <a:xfrm>
                <a:off x="1135626" y="1607579"/>
                <a:ext cx="9526278" cy="4896464"/>
              </a:xfrm>
            </p:spPr>
            <p:txBody>
              <a:bodyPr>
                <a:norm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sz="1400" dirty="0">
                    <a:latin typeface="Abadi Extra Light" panose="020B0204020104020204" pitchFamily="34" charset="0"/>
                  </a:rPr>
                  <a:t>The </a:t>
                </a:r>
                <a14:m>
                  <m:oMath xmlns:m="http://schemas.openxmlformats.org/officeDocument/2006/math">
                    <m:r>
                      <m:rPr>
                        <m:sty m:val="p"/>
                      </m:rPr>
                      <a:rPr lang="en-US" altLang="en-US" sz="1400" i="0" dirty="0" smtClean="0">
                        <a:latin typeface="Cambria Math" panose="02040503050406030204" pitchFamily="18" charset="0"/>
                      </a:rPr>
                      <m:t>linspace</m:t>
                    </m:r>
                  </m:oMath>
                </a14:m>
                <a:r>
                  <a:rPr lang="en-US" altLang="en-US" sz="1400" dirty="0">
                    <a:latin typeface="Abadi Extra Light" panose="020B0204020104020204" pitchFamily="34" charset="0"/>
                  </a:rPr>
                  <a:t> command is used to generate a vector of linearly spaced values between two specified endpoints.</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400" dirty="0">
                  <a:latin typeface="Abadi Extra Light" panose="020B0204020104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400" dirty="0">
                    <a:latin typeface="Amasis MT Pro Medium" panose="02040604050005020304" pitchFamily="18" charset="0"/>
                  </a:rPr>
                  <a:t>Syntax. </a:t>
                </a:r>
                <a:r>
                  <a:rPr lang="en-US" altLang="en-US" sz="1400" dirty="0">
                    <a:latin typeface="Abadi Extra Light" panose="020B0204020104020204" pitchFamily="34" charset="0"/>
                  </a:rPr>
                  <a:t>The basic syntax of the </a:t>
                </a:r>
                <a14:m>
                  <m:oMath xmlns:m="http://schemas.openxmlformats.org/officeDocument/2006/math">
                    <m:r>
                      <m:rPr>
                        <m:sty m:val="p"/>
                      </m:rPr>
                      <a:rPr lang="en-US" altLang="en-US" sz="1400" i="0" dirty="0" smtClean="0">
                        <a:latin typeface="Cambria Math" panose="02040503050406030204" pitchFamily="18" charset="0"/>
                      </a:rPr>
                      <m:t>linspace</m:t>
                    </m:r>
                  </m:oMath>
                </a14:m>
                <a:r>
                  <a:rPr lang="en-US" altLang="en-US" sz="1400" dirty="0">
                    <a:latin typeface="Abadi Extra Light" panose="020B0204020104020204" pitchFamily="34" charset="0"/>
                  </a:rPr>
                  <a:t> command is: </a:t>
                </a:r>
                <a14:m>
                  <m:oMath xmlns:m="http://schemas.openxmlformats.org/officeDocument/2006/math">
                    <m:r>
                      <m:rPr>
                        <m:sty m:val="p"/>
                      </m:rPr>
                      <a:rPr lang="en-US" altLang="en-US" sz="1400" i="0" dirty="0" smtClean="0">
                        <a:latin typeface="Cambria Math" panose="02040503050406030204" pitchFamily="18" charset="0"/>
                      </a:rPr>
                      <m:t>linspace</m:t>
                    </m:r>
                    <m:r>
                      <a:rPr lang="en-US" altLang="en-US" sz="1400" i="0" dirty="0" smtClean="0">
                        <a:latin typeface="Cambria Math" panose="02040503050406030204" pitchFamily="18" charset="0"/>
                      </a:rPr>
                      <m:t>(</m:t>
                    </m:r>
                    <m:r>
                      <m:rPr>
                        <m:sty m:val="p"/>
                      </m:rPr>
                      <a:rPr lang="en-US" altLang="en-US" sz="1400" i="0" dirty="0" smtClean="0">
                        <a:latin typeface="Cambria Math" panose="02040503050406030204" pitchFamily="18" charset="0"/>
                      </a:rPr>
                      <m:t>start</m:t>
                    </m:r>
                    <m:r>
                      <a:rPr lang="en-US" altLang="en-US" sz="1400" i="0" dirty="0" smtClean="0">
                        <a:latin typeface="Cambria Math" panose="02040503050406030204" pitchFamily="18" charset="0"/>
                      </a:rPr>
                      <m:t>, </m:t>
                    </m:r>
                    <m:r>
                      <m:rPr>
                        <m:sty m:val="p"/>
                      </m:rPr>
                      <a:rPr lang="en-US" altLang="en-US" sz="1400" i="0" dirty="0" smtClean="0">
                        <a:latin typeface="Cambria Math" panose="02040503050406030204" pitchFamily="18" charset="0"/>
                      </a:rPr>
                      <m:t>end</m:t>
                    </m:r>
                    <m:r>
                      <a:rPr lang="en-US" altLang="en-US" sz="1400" i="0" dirty="0" smtClean="0">
                        <a:latin typeface="Cambria Math" panose="02040503050406030204" pitchFamily="18" charset="0"/>
                      </a:rPr>
                      <m:t>, </m:t>
                    </m:r>
                    <m:r>
                      <m:rPr>
                        <m:sty m:val="p"/>
                      </m:rPr>
                      <a:rPr lang="en-US" altLang="en-US" sz="1400" i="0" dirty="0" smtClean="0">
                        <a:latin typeface="Cambria Math" panose="02040503050406030204" pitchFamily="18" charset="0"/>
                      </a:rPr>
                      <m:t>n</m:t>
                    </m:r>
                    <m:r>
                      <a:rPr lang="en-US" altLang="en-US" sz="1400" i="0" dirty="0" smtClean="0">
                        <a:latin typeface="Cambria Math" panose="02040503050406030204" pitchFamily="18" charset="0"/>
                      </a:rPr>
                      <m:t>)</m:t>
                    </m:r>
                  </m:oMath>
                </a14:m>
                <a:r>
                  <a:rPr lang="en-US" altLang="en-US" sz="1400" dirty="0">
                    <a:latin typeface="Abadi Extra Light" panose="020B0204020104020204" pitchFamily="34" charset="0"/>
                  </a:rPr>
                  <a:t>, where start is the starting point of the sequence, end is the end point, and n is the number of points to generate.</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400" dirty="0">
                  <a:latin typeface="Abadi Extra Light" panose="020B0204020104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400" dirty="0">
                    <a:latin typeface="Abadi Extra Light" panose="020B0204020104020204" pitchFamily="34" charset="0"/>
                  </a:rPr>
                  <a:t>The </a:t>
                </a:r>
                <a14:m>
                  <m:oMath xmlns:m="http://schemas.openxmlformats.org/officeDocument/2006/math">
                    <m:r>
                      <m:rPr>
                        <m:sty m:val="p"/>
                      </m:rPr>
                      <a:rPr lang="en-US" altLang="en-US" sz="1400" i="0" dirty="0" smtClean="0">
                        <a:latin typeface="Cambria Math" panose="02040503050406030204" pitchFamily="18" charset="0"/>
                      </a:rPr>
                      <m:t>linspace</m:t>
                    </m:r>
                  </m:oMath>
                </a14:m>
                <a:r>
                  <a:rPr lang="en-US" altLang="en-US" sz="1400" dirty="0">
                    <a:latin typeface="Abadi Extra Light" panose="020B0204020104020204" pitchFamily="34" charset="0"/>
                  </a:rPr>
                  <a:t> function divides the interval between start and end into </a:t>
                </a:r>
                <a14:m>
                  <m:oMath xmlns:m="http://schemas.openxmlformats.org/officeDocument/2006/math">
                    <m:r>
                      <a:rPr lang="en-US" altLang="en-US" sz="1400" i="1" dirty="0" smtClean="0">
                        <a:latin typeface="Cambria Math" panose="02040503050406030204" pitchFamily="18" charset="0"/>
                      </a:rPr>
                      <m:t>𝑛</m:t>
                    </m:r>
                  </m:oMath>
                </a14:m>
                <a:r>
                  <a:rPr lang="en-US" altLang="en-US" sz="1400" dirty="0">
                    <a:latin typeface="Abadi Extra Light" panose="020B0204020104020204" pitchFamily="34" charset="0"/>
                  </a:rPr>
                  <a:t> equally spaced points. Both the start and end points are inclusive in the sequence generated by </a:t>
                </a:r>
                <a14:m>
                  <m:oMath xmlns:m="http://schemas.openxmlformats.org/officeDocument/2006/math">
                    <m:r>
                      <m:rPr>
                        <m:sty m:val="p"/>
                      </m:rPr>
                      <a:rPr lang="en-US" altLang="en-US" sz="1400" i="0" dirty="0" smtClean="0">
                        <a:latin typeface="Cambria Math" panose="02040503050406030204" pitchFamily="18" charset="0"/>
                      </a:rPr>
                      <m:t>linspace</m:t>
                    </m:r>
                  </m:oMath>
                </a14:m>
                <a:r>
                  <a:rPr lang="en-US" altLang="en-US" sz="1400" dirty="0">
                    <a:latin typeface="Abadi Extra Light" panose="020B0204020104020204" pitchFamily="34" charset="0"/>
                  </a:rPr>
                  <a:t>. If the </a:t>
                </a:r>
                <a14:m>
                  <m:oMath xmlns:m="http://schemas.openxmlformats.org/officeDocument/2006/math">
                    <m:r>
                      <m:rPr>
                        <m:sty m:val="p"/>
                      </m:rPr>
                      <a:rPr lang="en-US" altLang="en-US" sz="1400" i="0" dirty="0" smtClean="0">
                        <a:latin typeface="Cambria Math" panose="02040503050406030204" pitchFamily="18" charset="0"/>
                      </a:rPr>
                      <m:t>n</m:t>
                    </m:r>
                  </m:oMath>
                </a14:m>
                <a:r>
                  <a:rPr lang="en-US" altLang="en-US" sz="1400" dirty="0">
                    <a:latin typeface="Abadi Extra Light" panose="020B0204020104020204" pitchFamily="34" charset="0"/>
                  </a:rPr>
                  <a:t> argument is omitted, MATLAB by default generates 100 points between the start and end points.</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400" dirty="0">
                  <a:latin typeface="Abadi Extra Light" panose="020B0204020104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400" i="1" dirty="0">
                    <a:latin typeface="Californian FB" panose="0207040306080B030204" pitchFamily="18" charset="0"/>
                  </a:rPr>
                  <a:t>Example</a:t>
                </a:r>
                <a:r>
                  <a:rPr lang="en-US" altLang="en-US" sz="1400" dirty="0">
                    <a:latin typeface="Abadi Extra Light" panose="020B0204020104020204" pitchFamily="34" charset="0"/>
                  </a:rPr>
                  <a:t>: For instance, </a:t>
                </a:r>
                <a14:m>
                  <m:oMath xmlns:m="http://schemas.openxmlformats.org/officeDocument/2006/math">
                    <m:r>
                      <m:rPr>
                        <m:sty m:val="p"/>
                      </m:rPr>
                      <a:rPr lang="en-US" altLang="en-US" sz="1400" i="0" dirty="0" smtClean="0">
                        <a:latin typeface="Cambria Math" panose="02040503050406030204" pitchFamily="18" charset="0"/>
                      </a:rPr>
                      <m:t>linspace</m:t>
                    </m:r>
                    <m:r>
                      <a:rPr lang="en-US" altLang="en-US" sz="1400" i="0" dirty="0" smtClean="0">
                        <a:latin typeface="Cambria Math" panose="02040503050406030204" pitchFamily="18" charset="0"/>
                      </a:rPr>
                      <m:t>(0, 1, 5)</m:t>
                    </m:r>
                  </m:oMath>
                </a14:m>
                <a:r>
                  <a:rPr lang="en-US" altLang="en-US" sz="1400" dirty="0">
                    <a:latin typeface="Abadi Extra Light" panose="020B0204020104020204" pitchFamily="34" charset="0"/>
                  </a:rPr>
                  <a:t> generates a vector containing five points evenly spaced between </a:t>
                </a:r>
                <a14:m>
                  <m:oMath xmlns:m="http://schemas.openxmlformats.org/officeDocument/2006/math">
                    <m:r>
                      <a:rPr lang="en-US" altLang="en-US" sz="1400" i="1" dirty="0" smtClean="0">
                        <a:latin typeface="Cambria Math" panose="02040503050406030204" pitchFamily="18" charset="0"/>
                      </a:rPr>
                      <m:t>0</m:t>
                    </m:r>
                  </m:oMath>
                </a14:m>
                <a:r>
                  <a:rPr lang="en-US" altLang="en-US" sz="1400" dirty="0">
                    <a:latin typeface="Abadi Extra Light" panose="020B0204020104020204" pitchFamily="34" charset="0"/>
                  </a:rPr>
                  <a:t> and </a:t>
                </a:r>
                <a14:m>
                  <m:oMath xmlns:m="http://schemas.openxmlformats.org/officeDocument/2006/math">
                    <m:r>
                      <a:rPr lang="en-US" altLang="en-US" sz="1400" i="1" dirty="0" smtClean="0">
                        <a:latin typeface="Cambria Math" panose="02040503050406030204" pitchFamily="18" charset="0"/>
                      </a:rPr>
                      <m:t>1</m:t>
                    </m:r>
                  </m:oMath>
                </a14:m>
                <a:r>
                  <a:rPr lang="en-US" altLang="en-US" sz="1400" dirty="0">
                    <a:latin typeface="Abadi Extra Light" panose="020B0204020104020204" pitchFamily="34" charset="0"/>
                  </a:rPr>
                  <a:t>: </a:t>
                </a:r>
                <a14:m>
                  <m:oMath xmlns:m="http://schemas.openxmlformats.org/officeDocument/2006/math">
                    <m:r>
                      <a:rPr lang="en-US" altLang="en-US" sz="1400" i="1" dirty="0" smtClean="0">
                        <a:latin typeface="Cambria Math" panose="02040503050406030204" pitchFamily="18" charset="0"/>
                      </a:rPr>
                      <m:t>[0, 0.25, 0.5, 0.75, 1]</m:t>
                    </m:r>
                  </m:oMath>
                </a14:m>
                <a:r>
                  <a:rPr lang="en-US" altLang="en-US" sz="1400" dirty="0">
                    <a:latin typeface="Abadi Extra Light" panose="020B0204020104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endParaRPr lang="en-US" altLang="en-US" sz="1400" dirty="0">
                  <a:latin typeface="Abadi Extra Light" panose="020B0204020104020204" pitchFamily="34" charset="0"/>
                </a:endParaRPr>
              </a:p>
              <a:p>
                <a:pPr eaLnBrk="0" fontAlgn="base" hangingPunct="0">
                  <a:lnSpc>
                    <a:spcPct val="100000"/>
                  </a:lnSpc>
                  <a:spcBef>
                    <a:spcPct val="0"/>
                  </a:spcBef>
                  <a:spcAft>
                    <a:spcPct val="0"/>
                  </a:spcAft>
                  <a:buClr>
                    <a:srgbClr val="56A97F"/>
                  </a:buClr>
                </a:pPr>
                <a:r>
                  <a:rPr lang="en-US" altLang="en-US" sz="1400" dirty="0">
                    <a:latin typeface="Abadi Extra Light" panose="020B0204020104020204" pitchFamily="34" charset="0"/>
                  </a:rPr>
                  <a:t>The </a:t>
                </a:r>
                <a14:m>
                  <m:oMath xmlns:m="http://schemas.openxmlformats.org/officeDocument/2006/math">
                    <m:r>
                      <m:rPr>
                        <m:sty m:val="p"/>
                      </m:rPr>
                      <a:rPr lang="en-US" altLang="en-US" sz="1400" i="0" dirty="0" smtClean="0">
                        <a:latin typeface="Cambria Math" panose="02040503050406030204" pitchFamily="18" charset="0"/>
                      </a:rPr>
                      <m:t>linspace</m:t>
                    </m:r>
                  </m:oMath>
                </a14:m>
                <a:r>
                  <a:rPr lang="en-US" altLang="en-US" sz="1400" dirty="0">
                    <a:latin typeface="Abadi Extra Light" panose="020B0204020104020204" pitchFamily="34" charset="0"/>
                  </a:rPr>
                  <a:t> function is commonly used in MATLAB for defining the range of values for plotting graphs and creating arrays for mathematical computations.</a:t>
                </a:r>
              </a:p>
              <a:p>
                <a:pPr eaLnBrk="0" fontAlgn="base" hangingPunct="0">
                  <a:lnSpc>
                    <a:spcPct val="100000"/>
                  </a:lnSpc>
                  <a:spcBef>
                    <a:spcPct val="0"/>
                  </a:spcBef>
                  <a:spcAft>
                    <a:spcPct val="0"/>
                  </a:spcAft>
                  <a:buClr>
                    <a:srgbClr val="56A97F"/>
                  </a:buClr>
                </a:pPr>
                <a14:m>
                  <m:oMath xmlns:m="http://schemas.openxmlformats.org/officeDocument/2006/math">
                    <m:r>
                      <m:rPr>
                        <m:sty m:val="p"/>
                      </m:rPr>
                      <a:rPr lang="en-US" altLang="en-US" sz="1400" i="0" dirty="0" smtClean="0">
                        <a:latin typeface="Cambria Math" panose="02040503050406030204" pitchFamily="18" charset="0"/>
                      </a:rPr>
                      <m:t>linspace</m:t>
                    </m:r>
                  </m:oMath>
                </a14:m>
                <a:r>
                  <a:rPr lang="en-US" altLang="en-US" sz="1400" dirty="0">
                    <a:latin typeface="Abadi Extra Light" panose="020B0204020104020204" pitchFamily="34" charset="0"/>
                  </a:rPr>
                  <a:t> supports vectorized operations, meaning you can generate multiple sequences of linearly spaced values simultaneously by passing arrays of start and end points along with a single scalar value for </a:t>
                </a:r>
                <a14:m>
                  <m:oMath xmlns:m="http://schemas.openxmlformats.org/officeDocument/2006/math">
                    <m:r>
                      <a:rPr lang="en-US" altLang="en-US" sz="1400" i="1" dirty="0" smtClean="0">
                        <a:latin typeface="Cambria Math" panose="02040503050406030204" pitchFamily="18" charset="0"/>
                      </a:rPr>
                      <m:t>𝑛</m:t>
                    </m:r>
                  </m:oMath>
                </a14:m>
                <a:r>
                  <a:rPr lang="en-US" altLang="en-US" sz="1400" dirty="0">
                    <a:latin typeface="Abadi Extra Light" panose="020B0204020104020204" pitchFamily="34" charset="0"/>
                  </a:rPr>
                  <a:t>.</a:t>
                </a:r>
              </a:p>
              <a:p>
                <a:pPr eaLnBrk="0" fontAlgn="base" hangingPunct="0">
                  <a:lnSpc>
                    <a:spcPct val="100000"/>
                  </a:lnSpc>
                  <a:spcBef>
                    <a:spcPct val="0"/>
                  </a:spcBef>
                  <a:spcAft>
                    <a:spcPct val="0"/>
                  </a:spcAft>
                  <a:buClr>
                    <a:srgbClr val="56A97F"/>
                  </a:buClr>
                </a:pPr>
                <a14:m>
                  <m:oMath xmlns:m="http://schemas.openxmlformats.org/officeDocument/2006/math">
                    <m:r>
                      <m:rPr>
                        <m:sty m:val="p"/>
                      </m:rPr>
                      <a:rPr lang="en-US" altLang="en-US" sz="1400" i="0" dirty="0" smtClean="0">
                        <a:latin typeface="Cambria Math" panose="02040503050406030204" pitchFamily="18" charset="0"/>
                      </a:rPr>
                      <m:t>linspace</m:t>
                    </m:r>
                  </m:oMath>
                </a14:m>
                <a:r>
                  <a:rPr lang="en-US" altLang="en-US" sz="1400" dirty="0">
                    <a:latin typeface="Abadi Extra Light" panose="020B0204020104020204" pitchFamily="34" charset="0"/>
                  </a:rPr>
                  <a:t> is useful in numerical analysis, simulations, and engineering applications where evenly spaced data points are required for calculations or plotting.</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400" dirty="0">
                  <a:latin typeface="Abadi Extra Light" panose="020B0204020104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400" dirty="0">
                    <a:latin typeface="Abadi Extra Light" panose="020B0204020104020204" pitchFamily="34" charset="0"/>
                  </a:rPr>
                  <a:t>An alternative to </a:t>
                </a:r>
                <a14:m>
                  <m:oMath xmlns:m="http://schemas.openxmlformats.org/officeDocument/2006/math">
                    <m:r>
                      <m:rPr>
                        <m:sty m:val="p"/>
                      </m:rPr>
                      <a:rPr lang="en-US" altLang="en-US" sz="1400" i="0" dirty="0" smtClean="0">
                        <a:latin typeface="Cambria Math" panose="02040503050406030204" pitchFamily="18" charset="0"/>
                      </a:rPr>
                      <m:t>linspace</m:t>
                    </m:r>
                  </m:oMath>
                </a14:m>
                <a:r>
                  <a:rPr lang="en-US" altLang="en-US" sz="1400" dirty="0">
                    <a:latin typeface="Abadi Extra Light" panose="020B0204020104020204" pitchFamily="34" charset="0"/>
                  </a:rPr>
                  <a:t> is the colon operator (</a:t>
                </a:r>
                <a14:m>
                  <m:oMath xmlns:m="http://schemas.openxmlformats.org/officeDocument/2006/math">
                    <m:r>
                      <a:rPr lang="en-US" altLang="en-US" sz="1400" i="1" dirty="0" smtClean="0">
                        <a:latin typeface="Cambria Math" panose="02040503050406030204" pitchFamily="18" charset="0"/>
                      </a:rPr>
                      <m:t>:</m:t>
                    </m:r>
                  </m:oMath>
                </a14:m>
                <a:r>
                  <a:rPr lang="en-US" altLang="en-US" sz="1400" dirty="0">
                    <a:latin typeface="Abadi Extra Light" panose="020B0204020104020204" pitchFamily="34" charset="0"/>
                  </a:rPr>
                  <a:t>), which is used to generate equally spaced vectors in MATLAB. However, </a:t>
                </a:r>
                <a14:m>
                  <m:oMath xmlns:m="http://schemas.openxmlformats.org/officeDocument/2006/math">
                    <m:r>
                      <m:rPr>
                        <m:sty m:val="p"/>
                      </m:rPr>
                      <a:rPr lang="en-US" altLang="en-US" sz="1400" i="0" dirty="0" smtClean="0">
                        <a:latin typeface="Cambria Math" panose="02040503050406030204" pitchFamily="18" charset="0"/>
                      </a:rPr>
                      <m:t>linspace</m:t>
                    </m:r>
                  </m:oMath>
                </a14:m>
                <a:r>
                  <a:rPr lang="en-US" altLang="en-US" sz="1400" dirty="0">
                    <a:latin typeface="Abadi Extra Light" panose="020B0204020104020204" pitchFamily="34" charset="0"/>
                  </a:rPr>
                  <a:t> offers more explicit control over the number of points and is often preferred for its clarity and versatility.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latin typeface="Abadi Extra Light" panose="020B02040201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badi Extra Light" panose="020B0204020104020204" pitchFamily="34" charset="0"/>
                </a:endParaRPr>
              </a:p>
              <a:p>
                <a:endParaRPr lang="en-IN" sz="2000" dirty="0">
                  <a:latin typeface="Abadi Extra Light" panose="020B0204020104020204" pitchFamily="34" charset="0"/>
                </a:endParaRPr>
              </a:p>
            </p:txBody>
          </p:sp>
        </mc:Choice>
        <mc:Fallback>
          <p:sp>
            <p:nvSpPr>
              <p:cNvPr id="12" name="Content Placeholder 11">
                <a:extLst>
                  <a:ext uri="{FF2B5EF4-FFF2-40B4-BE49-F238E27FC236}">
                    <a16:creationId xmlns:a16="http://schemas.microsoft.com/office/drawing/2014/main" id="{6F1F584D-938C-B92A-8496-D6AC87F5A191}"/>
                  </a:ext>
                </a:extLst>
              </p:cNvPr>
              <p:cNvSpPr>
                <a:spLocks noGrp="1" noRot="1" noChangeAspect="1" noMove="1" noResize="1" noEditPoints="1" noAdjustHandles="1" noChangeArrowheads="1" noChangeShapeType="1" noTextEdit="1"/>
              </p:cNvSpPr>
              <p:nvPr>
                <p:ph idx="1"/>
              </p:nvPr>
            </p:nvSpPr>
            <p:spPr>
              <a:xfrm>
                <a:off x="1135626" y="1607579"/>
                <a:ext cx="9526278" cy="4896464"/>
              </a:xfrm>
              <a:blipFill>
                <a:blip r:embed="rId5"/>
                <a:stretch>
                  <a:fillRect l="-192" t="-249" r="-128"/>
                </a:stretch>
              </a:blipFill>
            </p:spPr>
            <p:txBody>
              <a:bodyPr/>
              <a:lstStyle/>
              <a:p>
                <a:r>
                  <a:rPr lang="en-IN">
                    <a:noFill/>
                  </a:rPr>
                  <a:t> </a:t>
                </a:r>
              </a:p>
            </p:txBody>
          </p:sp>
        </mc:Fallback>
      </mc:AlternateContent>
    </p:spTree>
    <p:extLst>
      <p:ext uri="{BB962C8B-B14F-4D97-AF65-F5344CB8AC3E}">
        <p14:creationId xmlns:p14="http://schemas.microsoft.com/office/powerpoint/2010/main" val="3456496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64ACE-EAA3-2B6A-F293-A05D349FD057}"/>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A7DCAB11-14E1-BBEA-9E6A-FC01C7D60BE6}"/>
              </a:ext>
            </a:extLst>
          </p:cNvPr>
          <p:cNvSpPr/>
          <p:nvPr/>
        </p:nvSpPr>
        <p:spPr>
          <a:xfrm>
            <a:off x="11440517" y="6213917"/>
            <a:ext cx="700585" cy="709863"/>
          </a:xfrm>
          <a:prstGeom prst="rect">
            <a:avLst/>
          </a:prstGeom>
          <a:solidFill>
            <a:srgbClr val="3A6B9A"/>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99406A5-A803-98A0-C48B-715014A5FD0C}"/>
              </a:ext>
            </a:extLst>
          </p:cNvPr>
          <p:cNvSpPr>
            <a:spLocks noGrp="1"/>
          </p:cNvSpPr>
          <p:nvPr>
            <p:ph type="title"/>
          </p:nvPr>
        </p:nvSpPr>
        <p:spPr>
          <a:xfrm rot="16200000">
            <a:off x="-1908144" y="3312567"/>
            <a:ext cx="6189406" cy="782844"/>
          </a:xfrm>
        </p:spPr>
        <p:txBody>
          <a:bodyPr>
            <a:normAutofit/>
          </a:bodyPr>
          <a:lstStyle/>
          <a:p>
            <a:r>
              <a:rPr lang="en-US" sz="4000" dirty="0">
                <a:solidFill>
                  <a:srgbClr val="56A97F"/>
                </a:solidFill>
                <a:latin typeface="Abadi Extra Light" panose="020B0204020104020204" pitchFamily="34" charset="0"/>
              </a:rPr>
              <a:t>Script</a:t>
            </a:r>
            <a:r>
              <a:rPr lang="en-US" sz="4000" dirty="0">
                <a:solidFill>
                  <a:srgbClr val="3A6B9A"/>
                </a:solidFill>
                <a:latin typeface="Abadi Extra Light" panose="020B0204020104020204" pitchFamily="34" charset="0"/>
              </a:rPr>
              <a:t> Files </a:t>
            </a:r>
            <a:endParaRPr lang="en-IN" sz="4000" dirty="0">
              <a:solidFill>
                <a:srgbClr val="3A6B9A"/>
              </a:solidFill>
              <a:latin typeface="Abadi Extra Light" panose="020B0204020104020204" pitchFamily="34" charset="0"/>
            </a:endParaRPr>
          </a:p>
        </p:txBody>
      </p:sp>
      <p:pic>
        <p:nvPicPr>
          <p:cNvPr id="7" name="Picture 2" descr="MATLAB Logo, symbol, meaning, history, PNG, brand">
            <a:extLst>
              <a:ext uri="{FF2B5EF4-FFF2-40B4-BE49-F238E27FC236}">
                <a16:creationId xmlns:a16="http://schemas.microsoft.com/office/drawing/2014/main" id="{AF310F56-4592-755A-F9CD-F481065E53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6084" y="-21572"/>
            <a:ext cx="1275748" cy="71760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UPES Logo (University of Petroleum and Energy Studies) | University ...">
            <a:extLst>
              <a:ext uri="{FF2B5EF4-FFF2-40B4-BE49-F238E27FC236}">
                <a16:creationId xmlns:a16="http://schemas.microsoft.com/office/drawing/2014/main" id="{0154CCDA-4C92-C0BE-43EC-E9C0D1896D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9979" y="224746"/>
            <a:ext cx="1233874" cy="29045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71D70BD9-379B-C9D7-1431-47C4C6D15F11}"/>
              </a:ext>
            </a:extLst>
          </p:cNvPr>
          <p:cNvSpPr/>
          <p:nvPr/>
        </p:nvSpPr>
        <p:spPr>
          <a:xfrm>
            <a:off x="11491414" y="6148137"/>
            <a:ext cx="700585" cy="709863"/>
          </a:xfrm>
          <a:prstGeom prst="rect">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C6D86898-627A-3786-C107-BC0E17A86207}"/>
              </a:ext>
            </a:extLst>
          </p:cNvPr>
          <p:cNvSpPr txBox="1"/>
          <p:nvPr/>
        </p:nvSpPr>
        <p:spPr>
          <a:xfrm>
            <a:off x="11451036" y="6213917"/>
            <a:ext cx="775085" cy="584775"/>
          </a:xfrm>
          <a:prstGeom prst="rect">
            <a:avLst/>
          </a:prstGeom>
          <a:noFill/>
        </p:spPr>
        <p:txBody>
          <a:bodyPr wrap="square" rtlCol="0">
            <a:spAutoFit/>
          </a:bodyPr>
          <a:lstStyle/>
          <a:p>
            <a:pPr algn="ctr"/>
            <a:r>
              <a:rPr lang="en-IN" dirty="0">
                <a:solidFill>
                  <a:schemeClr val="bg1"/>
                </a:solidFill>
                <a:effectLst>
                  <a:outerShdw blurRad="63500" sx="102000" sy="102000" algn="ctr" rotWithShape="0">
                    <a:prstClr val="black">
                      <a:alpha val="40000"/>
                    </a:prstClr>
                  </a:outerShdw>
                </a:effectLst>
                <a:latin typeface="Ink Free" panose="03080402000500000000" pitchFamily="66" charset="0"/>
              </a:rPr>
              <a:t>MGM</a:t>
            </a:r>
          </a:p>
          <a:p>
            <a:pPr algn="ctr"/>
            <a:r>
              <a:rPr lang="en-IN" sz="700" dirty="0" err="1">
                <a:solidFill>
                  <a:schemeClr val="bg1"/>
                </a:solidFill>
                <a:effectLst>
                  <a:outerShdw blurRad="63500" sx="102000" sy="102000" algn="ctr" rotWithShape="0">
                    <a:prstClr val="black">
                      <a:alpha val="40000"/>
                    </a:prstClr>
                  </a:outerShdw>
                </a:effectLst>
                <a:latin typeface="Abadi Extra Light" panose="020B0204020104020204" pitchFamily="34" charset="0"/>
              </a:rPr>
              <a:t>Dr.</a:t>
            </a: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 Mrittunjoy </a:t>
            </a:r>
          </a:p>
          <a:p>
            <a:pPr algn="ctr"/>
            <a:r>
              <a:rPr lang="en-IN" sz="700" dirty="0">
                <a:solidFill>
                  <a:schemeClr val="bg1"/>
                </a:solidFill>
                <a:effectLst>
                  <a:outerShdw blurRad="63500" sx="102000" sy="102000" algn="ctr" rotWithShape="0">
                    <a:prstClr val="black">
                      <a:alpha val="40000"/>
                    </a:prstClr>
                  </a:outerShdw>
                </a:effectLst>
                <a:latin typeface="Abadi Extra Light" panose="020B0204020104020204" pitchFamily="34" charset="0"/>
              </a:rPr>
              <a:t>Guha Majumdar</a:t>
            </a:r>
          </a:p>
        </p:txBody>
      </p:sp>
      <p:sp>
        <p:nvSpPr>
          <p:cNvPr id="12" name="Content Placeholder 11">
            <a:extLst>
              <a:ext uri="{FF2B5EF4-FFF2-40B4-BE49-F238E27FC236}">
                <a16:creationId xmlns:a16="http://schemas.microsoft.com/office/drawing/2014/main" id="{90CB68ED-FF60-3080-6891-86BD9F6DB26D}"/>
              </a:ext>
            </a:extLst>
          </p:cNvPr>
          <p:cNvSpPr>
            <a:spLocks noGrp="1"/>
          </p:cNvSpPr>
          <p:nvPr>
            <p:ph idx="1"/>
          </p:nvPr>
        </p:nvSpPr>
        <p:spPr>
          <a:xfrm>
            <a:off x="1577982" y="856142"/>
            <a:ext cx="9684424" cy="6067638"/>
          </a:xfrm>
        </p:spPr>
        <p:txBody>
          <a:bodyPr>
            <a:noAutofit/>
          </a:bodyPr>
          <a:lstStyle/>
          <a:p>
            <a:pPr marL="457200" eaLnBrk="0" fontAlgn="base" hangingPunct="0">
              <a:lnSpc>
                <a:spcPct val="100000"/>
              </a:lnSpc>
              <a:spcBef>
                <a:spcPct val="0"/>
              </a:spcBef>
              <a:spcAft>
                <a:spcPct val="0"/>
              </a:spcAft>
            </a:pPr>
            <a:r>
              <a:rPr lang="en-US" altLang="en-US" sz="1200" dirty="0"/>
              <a:t>Script files in MATLAB are plain text files that contain sequences of MATLAB commands.</a:t>
            </a:r>
          </a:p>
          <a:p>
            <a:pPr marL="457200" eaLnBrk="0" fontAlgn="base" hangingPunct="0">
              <a:lnSpc>
                <a:spcPct val="100000"/>
              </a:lnSpc>
              <a:spcBef>
                <a:spcPct val="0"/>
              </a:spcBef>
              <a:spcAft>
                <a:spcPct val="0"/>
              </a:spcAft>
            </a:pPr>
            <a:r>
              <a:rPr lang="en-US" altLang="en-US" sz="1200" dirty="0"/>
              <a:t>They allow users to write and execute multiple commands without having to type them in the command window repeatedly.</a:t>
            </a:r>
          </a:p>
          <a:p>
            <a:pPr marL="0" lvl="0" indent="0" eaLnBrk="0" fontAlgn="base" hangingPunct="0">
              <a:lnSpc>
                <a:spcPct val="100000"/>
              </a:lnSpc>
              <a:spcBef>
                <a:spcPct val="0"/>
              </a:spcBef>
              <a:spcAft>
                <a:spcPct val="0"/>
              </a:spcAft>
              <a:buClrTx/>
              <a:buNone/>
            </a:pPr>
            <a:endParaRPr lang="en-US" altLang="en-US" sz="1200" dirty="0"/>
          </a:p>
          <a:p>
            <a:pPr marL="0" lvl="0" indent="0" eaLnBrk="0" fontAlgn="base" hangingPunct="0">
              <a:lnSpc>
                <a:spcPct val="100000"/>
              </a:lnSpc>
              <a:spcBef>
                <a:spcPct val="0"/>
              </a:spcBef>
              <a:spcAft>
                <a:spcPct val="0"/>
              </a:spcAft>
              <a:buClrTx/>
              <a:buNone/>
            </a:pPr>
            <a:r>
              <a:rPr lang="en-US" altLang="en-US" sz="1200" dirty="0">
                <a:latin typeface="Amasis MT Pro Medium" panose="02040604050005020304" pitchFamily="18" charset="0"/>
              </a:rPr>
              <a:t>MATLAB Path</a:t>
            </a:r>
          </a:p>
          <a:p>
            <a:pPr marL="457200" eaLnBrk="0" fontAlgn="base" hangingPunct="0">
              <a:lnSpc>
                <a:spcPct val="100000"/>
              </a:lnSpc>
              <a:spcBef>
                <a:spcPct val="0"/>
              </a:spcBef>
              <a:spcAft>
                <a:spcPct val="0"/>
              </a:spcAft>
            </a:pPr>
            <a:r>
              <a:rPr lang="en-US" altLang="en-US" sz="1200" dirty="0">
                <a:solidFill>
                  <a:schemeClr val="tx1"/>
                </a:solidFill>
              </a:rPr>
              <a:t>MATLAB maintains a search path, which is a list of directories where it looks for files and scripts.</a:t>
            </a:r>
          </a:p>
          <a:p>
            <a:pPr marL="457200" eaLnBrk="0" fontAlgn="base" hangingPunct="0">
              <a:lnSpc>
                <a:spcPct val="100000"/>
              </a:lnSpc>
              <a:spcBef>
                <a:spcPct val="0"/>
              </a:spcBef>
              <a:spcAft>
                <a:spcPct val="0"/>
              </a:spcAft>
            </a:pPr>
            <a:r>
              <a:rPr lang="en-US" altLang="en-US" sz="1200" dirty="0">
                <a:solidFill>
                  <a:schemeClr val="tx1"/>
                </a:solidFill>
              </a:rPr>
              <a:t>By default, MATLAB includes its own directories in the search path, but users can add their own directories to the path to access their scripts and functions easily.</a:t>
            </a:r>
          </a:p>
          <a:p>
            <a:pPr marL="0" lvl="0" indent="0" eaLnBrk="0" fontAlgn="base" hangingPunct="0">
              <a:lnSpc>
                <a:spcPct val="100000"/>
              </a:lnSpc>
              <a:spcBef>
                <a:spcPct val="0"/>
              </a:spcBef>
              <a:spcAft>
                <a:spcPct val="0"/>
              </a:spcAft>
              <a:buClrTx/>
              <a:buNone/>
            </a:pPr>
            <a:endParaRPr lang="en-US" altLang="en-US" sz="1200" dirty="0"/>
          </a:p>
          <a:p>
            <a:pPr marL="0" lvl="0" indent="0" eaLnBrk="0" fontAlgn="base" hangingPunct="0">
              <a:lnSpc>
                <a:spcPct val="100000"/>
              </a:lnSpc>
              <a:spcBef>
                <a:spcPct val="0"/>
              </a:spcBef>
              <a:spcAft>
                <a:spcPct val="0"/>
              </a:spcAft>
              <a:buClrTx/>
              <a:buNone/>
            </a:pPr>
            <a:r>
              <a:rPr lang="en-US" altLang="en-US" sz="1200" dirty="0">
                <a:latin typeface="Amasis MT Pro Medium" panose="02040604050005020304" pitchFamily="18" charset="0"/>
              </a:rPr>
              <a:t>Creating and Saving a Script File</a:t>
            </a:r>
          </a:p>
          <a:p>
            <a:pPr marL="457200" eaLnBrk="0" fontAlgn="base" hangingPunct="0">
              <a:lnSpc>
                <a:spcPct val="100000"/>
              </a:lnSpc>
              <a:spcBef>
                <a:spcPct val="0"/>
              </a:spcBef>
              <a:spcAft>
                <a:spcPct val="0"/>
              </a:spcAft>
            </a:pPr>
            <a:r>
              <a:rPr lang="en-US" altLang="en-US" sz="1200" dirty="0"/>
              <a:t>To create a script file in MATLAB, you can use any text editor, such as the built-in MATLAB Editor or external editors like Notepad++ or Sublime Text.</a:t>
            </a:r>
          </a:p>
          <a:p>
            <a:pPr marL="457200" eaLnBrk="0" fontAlgn="base" hangingPunct="0">
              <a:lnSpc>
                <a:spcPct val="100000"/>
              </a:lnSpc>
              <a:spcBef>
                <a:spcPct val="0"/>
              </a:spcBef>
              <a:spcAft>
                <a:spcPct val="0"/>
              </a:spcAft>
            </a:pPr>
            <a:r>
              <a:rPr lang="en-US" altLang="en-US" sz="1200" dirty="0"/>
              <a:t>Write your MATLAB commands in the editor, then save the file with a .m extension, which indicates it is a MATLAB script file.</a:t>
            </a:r>
          </a:p>
          <a:p>
            <a:pPr marL="0" lvl="0" indent="0" eaLnBrk="0" fontAlgn="base" hangingPunct="0">
              <a:lnSpc>
                <a:spcPct val="100000"/>
              </a:lnSpc>
              <a:spcBef>
                <a:spcPct val="0"/>
              </a:spcBef>
              <a:spcAft>
                <a:spcPct val="0"/>
              </a:spcAft>
              <a:buClrTx/>
              <a:buNone/>
            </a:pPr>
            <a:endParaRPr lang="en-US" altLang="en-US" sz="1200" dirty="0"/>
          </a:p>
          <a:p>
            <a:pPr marL="0" lvl="0" indent="0" eaLnBrk="0" fontAlgn="base" hangingPunct="0">
              <a:lnSpc>
                <a:spcPct val="100000"/>
              </a:lnSpc>
              <a:spcBef>
                <a:spcPct val="0"/>
              </a:spcBef>
              <a:spcAft>
                <a:spcPct val="0"/>
              </a:spcAft>
              <a:buClrTx/>
              <a:buNone/>
            </a:pPr>
            <a:r>
              <a:rPr lang="en-US" altLang="en-US" sz="1200" dirty="0">
                <a:latin typeface="Amasis MT Pro Medium" panose="02040604050005020304" pitchFamily="18" charset="0"/>
              </a:rPr>
              <a:t>Running a Script File in MATLAB</a:t>
            </a:r>
          </a:p>
          <a:p>
            <a:pPr marL="457200" eaLnBrk="0" fontAlgn="base" hangingPunct="0">
              <a:lnSpc>
                <a:spcPct val="100000"/>
              </a:lnSpc>
              <a:spcBef>
                <a:spcPct val="0"/>
              </a:spcBef>
              <a:spcAft>
                <a:spcPct val="0"/>
              </a:spcAft>
            </a:pPr>
            <a:r>
              <a:rPr lang="en-US" altLang="en-US" sz="1200" dirty="0"/>
              <a:t>Once you have saved your script file, you can run it by typing its filename (without the .m extension) in the MATLAB command window and pressing Enter.</a:t>
            </a:r>
          </a:p>
          <a:p>
            <a:pPr marL="457200" eaLnBrk="0" fontAlgn="base" hangingPunct="0">
              <a:lnSpc>
                <a:spcPct val="100000"/>
              </a:lnSpc>
              <a:spcBef>
                <a:spcPct val="0"/>
              </a:spcBef>
              <a:spcAft>
                <a:spcPct val="0"/>
              </a:spcAft>
            </a:pPr>
            <a:r>
              <a:rPr lang="en-US" altLang="en-US" sz="1200" dirty="0"/>
              <a:t>Alternatively, you can click on the "Run" button in the MATLAB Editor toolbar while the script file is open.</a:t>
            </a:r>
          </a:p>
          <a:p>
            <a:pPr marL="0" lvl="0" indent="0" eaLnBrk="0" fontAlgn="base" hangingPunct="0">
              <a:lnSpc>
                <a:spcPct val="100000"/>
              </a:lnSpc>
              <a:spcBef>
                <a:spcPct val="0"/>
              </a:spcBef>
              <a:spcAft>
                <a:spcPct val="0"/>
              </a:spcAft>
              <a:buClrTx/>
              <a:buNone/>
            </a:pPr>
            <a:endParaRPr lang="en-US" altLang="en-US" sz="1200" dirty="0"/>
          </a:p>
          <a:p>
            <a:pPr marL="0" lvl="0" indent="0" eaLnBrk="0" fontAlgn="base" hangingPunct="0">
              <a:lnSpc>
                <a:spcPct val="100000"/>
              </a:lnSpc>
              <a:spcBef>
                <a:spcPct val="0"/>
              </a:spcBef>
              <a:spcAft>
                <a:spcPct val="0"/>
              </a:spcAft>
              <a:buClrTx/>
              <a:buNone/>
            </a:pPr>
            <a:r>
              <a:rPr lang="en-US" altLang="en-US" sz="1200" dirty="0">
                <a:latin typeface="Amasis MT Pro Medium" panose="02040604050005020304" pitchFamily="18" charset="0"/>
              </a:rPr>
              <a:t>Executing Script Files</a:t>
            </a:r>
          </a:p>
          <a:p>
            <a:pPr marL="457200" eaLnBrk="0" fontAlgn="base" hangingPunct="0">
              <a:lnSpc>
                <a:spcPct val="100000"/>
              </a:lnSpc>
              <a:spcBef>
                <a:spcPct val="0"/>
              </a:spcBef>
              <a:spcAft>
                <a:spcPct val="0"/>
              </a:spcAft>
            </a:pPr>
            <a:r>
              <a:rPr lang="en-US" altLang="en-US" sz="1200" dirty="0"/>
              <a:t>When a script file is executed, MATLAB reads and executes each line of code sequentially.</a:t>
            </a:r>
          </a:p>
          <a:p>
            <a:pPr marL="457200" eaLnBrk="0" fontAlgn="base" hangingPunct="0">
              <a:lnSpc>
                <a:spcPct val="100000"/>
              </a:lnSpc>
              <a:spcBef>
                <a:spcPct val="0"/>
              </a:spcBef>
              <a:spcAft>
                <a:spcPct val="0"/>
              </a:spcAft>
            </a:pPr>
            <a:r>
              <a:rPr lang="en-US" altLang="en-US" sz="1200" dirty="0"/>
              <a:t>Any variables created or modified in the script file remain in the MATLAB workspace after the script finishes running.</a:t>
            </a:r>
          </a:p>
          <a:p>
            <a:pPr marL="0" lvl="0" indent="0" eaLnBrk="0" fontAlgn="base" hangingPunct="0">
              <a:lnSpc>
                <a:spcPct val="100000"/>
              </a:lnSpc>
              <a:spcBef>
                <a:spcPct val="0"/>
              </a:spcBef>
              <a:spcAft>
                <a:spcPct val="0"/>
              </a:spcAft>
              <a:buClrTx/>
              <a:buNone/>
            </a:pPr>
            <a:endParaRPr lang="en-US" altLang="en-US" sz="1200" dirty="0"/>
          </a:p>
          <a:p>
            <a:pPr marL="0" lvl="0" indent="0" eaLnBrk="0" fontAlgn="base" hangingPunct="0">
              <a:lnSpc>
                <a:spcPct val="100000"/>
              </a:lnSpc>
              <a:spcBef>
                <a:spcPct val="0"/>
              </a:spcBef>
              <a:spcAft>
                <a:spcPct val="0"/>
              </a:spcAft>
              <a:buClrTx/>
              <a:buNone/>
            </a:pPr>
            <a:r>
              <a:rPr lang="en-US" altLang="en-US" sz="1200" dirty="0">
                <a:latin typeface="Amasis MT Pro Medium" panose="02040604050005020304" pitchFamily="18" charset="0"/>
              </a:rPr>
              <a:t>Debugging Scripts</a:t>
            </a:r>
          </a:p>
          <a:p>
            <a:pPr marL="457200" eaLnBrk="0" fontAlgn="base" hangingPunct="0">
              <a:lnSpc>
                <a:spcPct val="100000"/>
              </a:lnSpc>
              <a:spcBef>
                <a:spcPct val="0"/>
              </a:spcBef>
              <a:spcAft>
                <a:spcPct val="0"/>
              </a:spcAft>
            </a:pPr>
            <a:r>
              <a:rPr lang="en-US" altLang="en-US" sz="1200" dirty="0"/>
              <a:t>MATLAB provides debugging tools such as breakpoints, stepping through code, and variable inspection to help debug script files.</a:t>
            </a:r>
          </a:p>
          <a:p>
            <a:pPr marL="457200" eaLnBrk="0" fontAlgn="base" hangingPunct="0">
              <a:lnSpc>
                <a:spcPct val="100000"/>
              </a:lnSpc>
              <a:spcBef>
                <a:spcPct val="0"/>
              </a:spcBef>
              <a:spcAft>
                <a:spcPct val="0"/>
              </a:spcAft>
            </a:pPr>
            <a:r>
              <a:rPr lang="en-US" altLang="en-US" sz="1200" dirty="0"/>
              <a:t>These tools help identify and fix errors in the script code efficiently.</a:t>
            </a:r>
          </a:p>
          <a:p>
            <a:pPr marL="91440" indent="0" eaLnBrk="0" fontAlgn="base" hangingPunct="0">
              <a:lnSpc>
                <a:spcPct val="100000"/>
              </a:lnSpc>
              <a:spcBef>
                <a:spcPct val="0"/>
              </a:spcBef>
              <a:spcAft>
                <a:spcPct val="0"/>
              </a:spcAft>
              <a:buNone/>
            </a:pPr>
            <a:endParaRPr lang="en-US" altLang="en-US" sz="1200" dirty="0"/>
          </a:p>
          <a:p>
            <a:pPr marL="0" lvl="0" indent="0" eaLnBrk="0" fontAlgn="base" hangingPunct="0">
              <a:lnSpc>
                <a:spcPct val="100000"/>
              </a:lnSpc>
              <a:spcBef>
                <a:spcPct val="0"/>
              </a:spcBef>
              <a:spcAft>
                <a:spcPct val="0"/>
              </a:spcAft>
              <a:buClrTx/>
              <a:buNone/>
            </a:pPr>
            <a:r>
              <a:rPr lang="en-US" altLang="en-US" sz="1200" dirty="0">
                <a:latin typeface="Amasis MT Pro Medium" panose="02040604050005020304" pitchFamily="18" charset="0"/>
              </a:rPr>
              <a:t>Best Practices</a:t>
            </a:r>
          </a:p>
          <a:p>
            <a:pPr marL="457200" eaLnBrk="0" fontAlgn="base" hangingPunct="0">
              <a:lnSpc>
                <a:spcPct val="100000"/>
              </a:lnSpc>
              <a:spcBef>
                <a:spcPct val="0"/>
              </a:spcBef>
              <a:spcAft>
                <a:spcPct val="0"/>
              </a:spcAft>
            </a:pPr>
            <a:r>
              <a:rPr lang="en-US" altLang="en-US" sz="1200" dirty="0"/>
              <a:t>Use clear and descriptive names for your script files to make them easily identifiable.</a:t>
            </a:r>
          </a:p>
          <a:p>
            <a:pPr marL="457200" eaLnBrk="0" fontAlgn="base" hangingPunct="0">
              <a:lnSpc>
                <a:spcPct val="100000"/>
              </a:lnSpc>
              <a:spcBef>
                <a:spcPct val="0"/>
              </a:spcBef>
              <a:spcAft>
                <a:spcPct val="0"/>
              </a:spcAft>
            </a:pPr>
            <a:r>
              <a:rPr lang="en-US" altLang="en-US" sz="1200" dirty="0"/>
              <a:t>Comment your code appropriately to explain its purpose and any complex algorithms or logic.</a:t>
            </a:r>
          </a:p>
          <a:p>
            <a:pPr marL="457200" eaLnBrk="0" fontAlgn="base" hangingPunct="0">
              <a:lnSpc>
                <a:spcPct val="100000"/>
              </a:lnSpc>
              <a:spcBef>
                <a:spcPct val="0"/>
              </a:spcBef>
              <a:spcAft>
                <a:spcPct val="0"/>
              </a:spcAft>
            </a:pPr>
            <a:r>
              <a:rPr lang="en-US" altLang="en-US" sz="1200" dirty="0"/>
              <a:t>Organize your script files logically and consider creating separate files for different tasks or functions to improve readability and maintainability.</a:t>
            </a:r>
          </a:p>
          <a:p>
            <a:pPr eaLnBrk="0" fontAlgn="base" hangingPunct="0">
              <a:lnSpc>
                <a:spcPct val="100000"/>
              </a:lnSpc>
              <a:spcBef>
                <a:spcPct val="0"/>
              </a:spcBef>
              <a:spcAft>
                <a:spcPct val="0"/>
              </a:spcAft>
              <a:buClrTx/>
            </a:pPr>
            <a:endParaRPr lang="en-US" altLang="en-US" sz="1200" dirty="0"/>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latin typeface="Abadi Extra Light" panose="020B0204020104020204" pitchFamily="34" charset="0"/>
            </a:endParaRPr>
          </a:p>
          <a:p>
            <a:endParaRPr lang="en-IN" sz="1200" dirty="0">
              <a:latin typeface="Abadi Extra Light" panose="020B0204020104020204" pitchFamily="34" charset="0"/>
            </a:endParaRPr>
          </a:p>
        </p:txBody>
      </p:sp>
      <p:sp>
        <p:nvSpPr>
          <p:cNvPr id="3" name="Rectangle 1">
            <a:extLst>
              <a:ext uri="{FF2B5EF4-FFF2-40B4-BE49-F238E27FC236}">
                <a16:creationId xmlns:a16="http://schemas.microsoft.com/office/drawing/2014/main" id="{4E2385A8-F384-4D2A-869D-38EBDAFBAEED}"/>
              </a:ext>
            </a:extLst>
          </p:cNvPr>
          <p:cNvSpPr>
            <a:spLocks noChangeArrowheads="1"/>
          </p:cNvSpPr>
          <p:nvPr/>
        </p:nvSpPr>
        <p:spPr bwMode="auto">
          <a:xfrm>
            <a:off x="0" y="-338803"/>
            <a:ext cx="65" cy="6776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p:txBody>
      </p:sp>
    </p:spTree>
    <p:extLst>
      <p:ext uri="{BB962C8B-B14F-4D97-AF65-F5344CB8AC3E}">
        <p14:creationId xmlns:p14="http://schemas.microsoft.com/office/powerpoint/2010/main" val="3307034793"/>
      </p:ext>
    </p:extLst>
  </p:cSld>
  <p:clrMapOvr>
    <a:masterClrMapping/>
  </p:clrMapOvr>
</p:sld>
</file>

<file path=ppt/theme/theme1.xml><?xml version="1.0" encoding="utf-8"?>
<a:theme xmlns:a="http://schemas.openxmlformats.org/drawingml/2006/main" name="PrismaticVTI">
  <a:themeElements>
    <a:clrScheme name="AnalogousFromDarkSeedLeftStep">
      <a:dk1>
        <a:srgbClr val="000000"/>
      </a:dk1>
      <a:lt1>
        <a:srgbClr val="FFFFFF"/>
      </a:lt1>
      <a:dk2>
        <a:srgbClr val="1C2432"/>
      </a:dk2>
      <a:lt2>
        <a:srgbClr val="F2F3F0"/>
      </a:lt2>
      <a:accent1>
        <a:srgbClr val="844BC5"/>
      </a:accent1>
      <a:accent2>
        <a:srgbClr val="4842B7"/>
      </a:accent2>
      <a:accent3>
        <a:srgbClr val="4B78C5"/>
      </a:accent3>
      <a:accent4>
        <a:srgbClr val="3999B3"/>
      </a:accent4>
      <a:accent5>
        <a:srgbClr val="49C0A8"/>
      </a:accent5>
      <a:accent6>
        <a:srgbClr val="39B368"/>
      </a:accent6>
      <a:hlink>
        <a:srgbClr val="339A97"/>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otalTime>4986</TotalTime>
  <Words>3978</Words>
  <Application>Microsoft Office PowerPoint</Application>
  <PresentationFormat>Widescreen</PresentationFormat>
  <Paragraphs>329</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Abadi Extra Light</vt:lpstr>
      <vt:lpstr>Aharoni</vt:lpstr>
      <vt:lpstr>Amasis MT Pro Medium</vt:lpstr>
      <vt:lpstr>Arial</vt:lpstr>
      <vt:lpstr>Avenir Next LT Pro</vt:lpstr>
      <vt:lpstr>Californian FB</vt:lpstr>
      <vt:lpstr>Cambria Math</vt:lpstr>
      <vt:lpstr>Ink Free</vt:lpstr>
      <vt:lpstr>PrismaticVTI</vt:lpstr>
      <vt:lpstr>Introduction to  MATLAB Programming</vt:lpstr>
      <vt:lpstr>eig Eigen-Analysis</vt:lpstr>
      <vt:lpstr>PowerPoint Presentation</vt:lpstr>
      <vt:lpstr>Rank of a Matrix</vt:lpstr>
      <vt:lpstr>Reading a .dat File</vt:lpstr>
      <vt:lpstr>Working with Strings </vt:lpstr>
      <vt:lpstr>Working with Strings </vt:lpstr>
      <vt:lpstr>linspace Command </vt:lpstr>
      <vt:lpstr>Script Files </vt:lpstr>
      <vt:lpstr>Types of Variables </vt:lpstr>
      <vt:lpstr>Input and Output Commands in MATLAB </vt:lpstr>
      <vt:lpstr>Publishing MATLAB Code in HTML </vt:lpstr>
      <vt:lpstr>Functions in MATLAB</vt:lpstr>
      <vt:lpstr>H1 and Help Text Lines in MATLAB</vt:lpstr>
      <vt:lpstr>PowerPoint Presentation</vt:lpstr>
      <vt:lpstr>if-else Conditional Structures in MATLAB</vt:lpstr>
      <vt:lpstr>for Loop in MATLAB</vt:lpstr>
      <vt:lpstr>PowerPoint Presentation</vt:lpstr>
      <vt:lpstr>Inline Functions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MATLAB Programming</dc:title>
  <dc:creator>Mrittunjoy Guha Majumdar</dc:creator>
  <cp:lastModifiedBy>Mrittunjoy Guha Majumdar</cp:lastModifiedBy>
  <cp:revision>2</cp:revision>
  <dcterms:created xsi:type="dcterms:W3CDTF">2024-01-19T04:42:13Z</dcterms:created>
  <dcterms:modified xsi:type="dcterms:W3CDTF">2024-02-16T08:23:08Z</dcterms:modified>
</cp:coreProperties>
</file>