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0DBA-BA1B-4228-B14A-1F8118075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83E2F-E627-49F1-BEBC-A7815ED4C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C0477-4731-47D1-A130-CD0C254E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706-5E35-4F1C-A165-62B0BDE2B29C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E5640-EDD4-454F-888B-D3176723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EF1D2-F8B4-473B-8F8D-C38C70BA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D705-482C-4459-8C86-F43CA1BB2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8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E03E-D2A3-4A42-84C7-0B9CA0D8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6A585-1376-4227-A95D-8DD20984D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8688-E993-4A2B-B0C3-81DC8379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706-5E35-4F1C-A165-62B0BDE2B29C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5D19B-DFDA-4DD1-BDB6-A1AA84BC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B716A-B4A2-4EFC-9193-C9128330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D705-482C-4459-8C86-F43CA1BB2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21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70793-B9E4-4EB5-8CE0-AB0342885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BB17B-0E28-4603-A047-EEE007826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39952-FE8A-4AB3-8874-9F7D497D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706-5E35-4F1C-A165-62B0BDE2B29C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9E2E-B8FE-4F72-94E0-354177C0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9B61A-6198-4406-814E-6D63A898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D705-482C-4459-8C86-F43CA1BB2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6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940C-2180-4BF7-AEC5-C872E8A7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4632-2FCD-4BB8-9246-500D72F98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E9FF-C27D-4503-976F-AA2F500A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706-5E35-4F1C-A165-62B0BDE2B29C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8AB7-4196-4653-B04D-CDE3809D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2C1F-653B-4DF2-BF40-2F25D88C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D705-482C-4459-8C86-F43CA1BB2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72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767B-53F8-4F2D-A7DE-C6A28BD7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59A5-C209-495C-8343-7BCEFE1AD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A701-74DC-44EA-82FE-24F199CC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706-5E35-4F1C-A165-62B0BDE2B29C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04CB2-51CC-41CF-A0F9-8D42DA50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2574-3891-4B8A-8667-EE718FBE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D705-482C-4459-8C86-F43CA1BB2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47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7EBC-1C75-4410-B5FD-F897840D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767A4-8905-4837-8424-28DF3F6EC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572E8-6781-4226-8907-9FA33FD43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28F36-BD1F-494A-8EAF-C7B1699A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706-5E35-4F1C-A165-62B0BDE2B29C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140E6-10F7-45FA-8B95-1230DDF9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08A8B-876C-4382-A397-C71861B1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D705-482C-4459-8C86-F43CA1BB2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24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B21A-17DD-452D-87B9-2F91A55C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180C3-F5CA-4ECF-8FD6-162B5525F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A3472-FDA2-4956-8ADA-0F297B56F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FC7FC-FF5E-49C4-9F94-BF564F16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AB30B-07AC-4418-8111-3E23E7C7A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F294E-CFBA-481D-9C9C-E00EE9F2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706-5E35-4F1C-A165-62B0BDE2B29C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2C1B-29AB-483C-A810-3BB4BB8C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5A961-CCD6-401D-9208-7E3C4740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D705-482C-4459-8C86-F43CA1BB2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20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502F-CCAA-45F7-A70F-EDCBDE27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2A8E1-C2C9-4267-AECF-1CBD858E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706-5E35-4F1C-A165-62B0BDE2B29C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C18D6-A910-40F1-9B2E-865BE2E3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A56CF-13D8-4B6D-A421-38BC0957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D705-482C-4459-8C86-F43CA1BB2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54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09975-E966-4F2F-BC75-ADE76B6F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706-5E35-4F1C-A165-62B0BDE2B29C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89B59-D270-44DE-AAA9-20106799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0B5BA-6E89-49CA-A8CB-AC804F3F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D705-482C-4459-8C86-F43CA1BB2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4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8292-FBFB-4934-94BB-2F18D1D1B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D397-4538-43AD-8986-086347138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2214F-AA25-4EEE-B38F-3CB7B8FE2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DF001-9B00-4FF4-B16A-FEA355B4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706-5E35-4F1C-A165-62B0BDE2B29C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876CB-2DB6-4734-B063-0D8ED186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D1ACF-6B27-4FF9-B875-6904E3CD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D705-482C-4459-8C86-F43CA1BB2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84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8FC9-5E3E-4CA2-AE3C-8B0BC78F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DBAD5-70A7-432D-AED1-7EC79BC4C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A5BFB-64CD-4F1D-A933-42FE22934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C9547-649C-4252-A3B1-1E524F60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706-5E35-4F1C-A165-62B0BDE2B29C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E2F85-6D41-4C1C-AF56-2BA811B7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EE346-921E-426C-A272-247D5060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D705-482C-4459-8C86-F43CA1BB2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46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B1C3E-4CB0-42A2-922D-E072BFD1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8BA8F-2A10-4078-8195-7DBA4F5AA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DB1C1-F8A4-4C58-B477-D38803DD9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F706-5E35-4F1C-A165-62B0BDE2B29C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C9000-FFD1-4844-83D8-01D275AAD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6103E-5DC1-4905-AC6B-47E9800AC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8D705-482C-4459-8C86-F43CA1BB2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91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47AC6A-CCAE-4289-8BD8-89740AF09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3" y="365643"/>
            <a:ext cx="1637711" cy="1637711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FD3B226A-8DA9-4F43-BEDD-E4E513FD5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093" y="4130572"/>
            <a:ext cx="1252779" cy="106280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D6B1A00-46FC-4653-A33B-5CAA950D0ABC}"/>
              </a:ext>
            </a:extLst>
          </p:cNvPr>
          <p:cNvSpPr txBox="1"/>
          <p:nvPr/>
        </p:nvSpPr>
        <p:spPr>
          <a:xfrm>
            <a:off x="1988989" y="-26561"/>
            <a:ext cx="5285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7030A0"/>
                </a:solidFill>
                <a:latin typeface="Abadi" panose="020B0604020202020204" pitchFamily="34" charset="0"/>
              </a:rPr>
              <a:t>Item-Based Collaborative Filtering</a:t>
            </a:r>
          </a:p>
        </p:txBody>
      </p:sp>
      <p:pic>
        <p:nvPicPr>
          <p:cNvPr id="30" name="Picture 29" descr="A close up of a keyboard&#10;&#10;Description automatically generated">
            <a:extLst>
              <a:ext uri="{FF2B5EF4-FFF2-40B4-BE49-F238E27FC236}">
                <a16:creationId xmlns:a16="http://schemas.microsoft.com/office/drawing/2014/main" id="{A49F89ED-C448-4612-B806-68CD534B9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399" y="481958"/>
            <a:ext cx="1157846" cy="1132342"/>
          </a:xfrm>
          <a:prstGeom prst="rect">
            <a:avLst/>
          </a:prstGeom>
        </p:spPr>
      </p:pic>
      <p:pic>
        <p:nvPicPr>
          <p:cNvPr id="31" name="Picture 30" descr="A picture containing drawing, fence&#10;&#10;Description automatically generated">
            <a:extLst>
              <a:ext uri="{FF2B5EF4-FFF2-40B4-BE49-F238E27FC236}">
                <a16:creationId xmlns:a16="http://schemas.microsoft.com/office/drawing/2014/main" id="{3C1E75B4-E4B5-410F-9406-E36C769A3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398" y="1849120"/>
            <a:ext cx="1101474" cy="905906"/>
          </a:xfrm>
          <a:prstGeom prst="rect">
            <a:avLst/>
          </a:prstGeom>
        </p:spPr>
      </p:pic>
      <p:pic>
        <p:nvPicPr>
          <p:cNvPr id="33" name="Picture 32" descr="A picture containing building, drawing, window, clock&#10;&#10;Description automatically generated">
            <a:extLst>
              <a:ext uri="{FF2B5EF4-FFF2-40B4-BE49-F238E27FC236}">
                <a16:creationId xmlns:a16="http://schemas.microsoft.com/office/drawing/2014/main" id="{8ED005F2-027E-4DD7-BFE2-BE3FA7FEA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01" y="2989846"/>
            <a:ext cx="1548468" cy="905906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4CEF03-FCBC-4729-84F3-F20F7771AB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1" y="2517378"/>
            <a:ext cx="1630432" cy="163771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7288609-69C5-4CD9-A5A2-A984771FBC3C}"/>
              </a:ext>
            </a:extLst>
          </p:cNvPr>
          <p:cNvSpPr txBox="1"/>
          <p:nvPr/>
        </p:nvSpPr>
        <p:spPr>
          <a:xfrm rot="5400000">
            <a:off x="9175155" y="2991031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Abadi" panose="020B0604020202020204" pitchFamily="34" charset="0"/>
              </a:rPr>
              <a:t>Similar Hotels</a:t>
            </a:r>
          </a:p>
        </p:txBody>
      </p:sp>
      <p:pic>
        <p:nvPicPr>
          <p:cNvPr id="78" name="Picture 77" descr="A close up of a sign&#10;&#10;Description automatically generated">
            <a:extLst>
              <a:ext uri="{FF2B5EF4-FFF2-40B4-BE49-F238E27FC236}">
                <a16:creationId xmlns:a16="http://schemas.microsoft.com/office/drawing/2014/main" id="{B668DD3D-21AE-472B-83B8-147844158C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579" y="365643"/>
            <a:ext cx="457778" cy="457778"/>
          </a:xfrm>
          <a:prstGeom prst="rect">
            <a:avLst/>
          </a:prstGeom>
        </p:spPr>
      </p:pic>
      <p:pic>
        <p:nvPicPr>
          <p:cNvPr id="79" name="Picture 78" descr="A close up of a sign&#10;&#10;Description automatically generated">
            <a:extLst>
              <a:ext uri="{FF2B5EF4-FFF2-40B4-BE49-F238E27FC236}">
                <a16:creationId xmlns:a16="http://schemas.microsoft.com/office/drawing/2014/main" id="{93FF6C53-58D6-4F7A-81C4-AF5839ABDE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983" y="1741189"/>
            <a:ext cx="457778" cy="457778"/>
          </a:xfrm>
          <a:prstGeom prst="rect">
            <a:avLst/>
          </a:prstGeom>
        </p:spPr>
      </p:pic>
      <p:pic>
        <p:nvPicPr>
          <p:cNvPr id="80" name="Picture 79" descr="A close up of a sign&#10;&#10;Description automatically generated">
            <a:extLst>
              <a:ext uri="{FF2B5EF4-FFF2-40B4-BE49-F238E27FC236}">
                <a16:creationId xmlns:a16="http://schemas.microsoft.com/office/drawing/2014/main" id="{BBDCF06C-F838-416F-AF35-4B687DC51B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983" y="2843350"/>
            <a:ext cx="457778" cy="457778"/>
          </a:xfrm>
          <a:prstGeom prst="rect">
            <a:avLst/>
          </a:prstGeom>
        </p:spPr>
      </p:pic>
      <p:pic>
        <p:nvPicPr>
          <p:cNvPr id="81" name="Picture 80" descr="A close up of a sign&#10;&#10;Description automatically generated">
            <a:extLst>
              <a:ext uri="{FF2B5EF4-FFF2-40B4-BE49-F238E27FC236}">
                <a16:creationId xmlns:a16="http://schemas.microsoft.com/office/drawing/2014/main" id="{07123732-1440-4DE8-BB7C-62B389C45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983" y="4034855"/>
            <a:ext cx="457778" cy="457778"/>
          </a:xfrm>
          <a:prstGeom prst="rect">
            <a:avLst/>
          </a:prstGeom>
        </p:spPr>
      </p:pic>
      <p:pic>
        <p:nvPicPr>
          <p:cNvPr id="83" name="Picture 82" descr="A close up of a logo&#10;&#10;Description automatically generated">
            <a:extLst>
              <a:ext uri="{FF2B5EF4-FFF2-40B4-BE49-F238E27FC236}">
                <a16:creationId xmlns:a16="http://schemas.microsoft.com/office/drawing/2014/main" id="{BD2528FD-D21E-4C29-BAD2-26B5CE84F8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093" y="5415412"/>
            <a:ext cx="1309152" cy="1055408"/>
          </a:xfrm>
          <a:prstGeom prst="rect">
            <a:avLst/>
          </a:prstGeom>
        </p:spPr>
      </p:pic>
      <p:pic>
        <p:nvPicPr>
          <p:cNvPr id="84" name="Picture 83" descr="A close up of a sign&#10;&#10;Description automatically generated">
            <a:extLst>
              <a:ext uri="{FF2B5EF4-FFF2-40B4-BE49-F238E27FC236}">
                <a16:creationId xmlns:a16="http://schemas.microsoft.com/office/drawing/2014/main" id="{B2C16039-D6CB-4704-9003-EF1102B3F6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591" y="5309870"/>
            <a:ext cx="457778" cy="457778"/>
          </a:xfrm>
          <a:prstGeom prst="rect">
            <a:avLst/>
          </a:prstGeom>
        </p:spPr>
      </p:pic>
      <p:pic>
        <p:nvPicPr>
          <p:cNvPr id="86" name="Picture 8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EDBC157E-0162-4CE9-B60C-F5F3D49B48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2" y="4719903"/>
            <a:ext cx="1637711" cy="1637711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4C8A6B4-F47D-4BC6-9C78-7182B2162253}"/>
              </a:ext>
            </a:extLst>
          </p:cNvPr>
          <p:cNvCxnSpPr>
            <a:endCxn id="30" idx="1"/>
          </p:cNvCxnSpPr>
          <p:nvPr/>
        </p:nvCxnSpPr>
        <p:spPr>
          <a:xfrm flipV="1">
            <a:off x="1855305" y="1048129"/>
            <a:ext cx="6091094" cy="1363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80BA657-259B-49FE-A756-D2A931391651}"/>
              </a:ext>
            </a:extLst>
          </p:cNvPr>
          <p:cNvCxnSpPr>
            <a:cxnSpLocks/>
          </p:cNvCxnSpPr>
          <p:nvPr/>
        </p:nvCxnSpPr>
        <p:spPr>
          <a:xfrm>
            <a:off x="1851652" y="1330994"/>
            <a:ext cx="5996635" cy="12290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903363-D08B-4024-8FD4-E8919F3CA251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851653" y="1614301"/>
            <a:ext cx="5943440" cy="304767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EF25C1F-81B1-4974-882F-EA6B6B93501F}"/>
              </a:ext>
            </a:extLst>
          </p:cNvPr>
          <p:cNvCxnSpPr>
            <a:cxnSpLocks/>
            <a:stCxn id="35" idx="3"/>
            <a:endCxn id="83" idx="1"/>
          </p:cNvCxnSpPr>
          <p:nvPr/>
        </p:nvCxnSpPr>
        <p:spPr>
          <a:xfrm>
            <a:off x="1748793" y="3336234"/>
            <a:ext cx="6046300" cy="260688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ight Bracket 97">
            <a:extLst>
              <a:ext uri="{FF2B5EF4-FFF2-40B4-BE49-F238E27FC236}">
                <a16:creationId xmlns:a16="http://schemas.microsoft.com/office/drawing/2014/main" id="{386AE901-6047-42DA-B160-5A2F645E6465}"/>
              </a:ext>
            </a:extLst>
          </p:cNvPr>
          <p:cNvSpPr/>
          <p:nvPr/>
        </p:nvSpPr>
        <p:spPr>
          <a:xfrm>
            <a:off x="9104245" y="1048129"/>
            <a:ext cx="970696" cy="4894987"/>
          </a:xfrm>
          <a:prstGeom prst="rightBracket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8BD2EBF-271E-45F5-ADD6-209D3067AB38}"/>
              </a:ext>
            </a:extLst>
          </p:cNvPr>
          <p:cNvCxnSpPr>
            <a:cxnSpLocks/>
          </p:cNvCxnSpPr>
          <p:nvPr/>
        </p:nvCxnSpPr>
        <p:spPr>
          <a:xfrm flipH="1">
            <a:off x="1743401" y="1200529"/>
            <a:ext cx="6046300" cy="20521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Bracket 101">
            <a:extLst>
              <a:ext uri="{FF2B5EF4-FFF2-40B4-BE49-F238E27FC236}">
                <a16:creationId xmlns:a16="http://schemas.microsoft.com/office/drawing/2014/main" id="{407EF7DA-D97B-4AA0-9EDC-9D3BEB1FE4C1}"/>
              </a:ext>
            </a:extLst>
          </p:cNvPr>
          <p:cNvSpPr/>
          <p:nvPr/>
        </p:nvSpPr>
        <p:spPr>
          <a:xfrm>
            <a:off x="9256645" y="2198967"/>
            <a:ext cx="457778" cy="2407731"/>
          </a:xfrm>
          <a:prstGeom prst="rightBracke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6C08B69-2450-4E63-909B-63827A4DDC3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909593" y="3442799"/>
            <a:ext cx="5813308" cy="21815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6D78AE1-E9B7-4839-BC4C-5437AC6CC20C}"/>
              </a:ext>
            </a:extLst>
          </p:cNvPr>
          <p:cNvCxnSpPr>
            <a:cxnSpLocks/>
          </p:cNvCxnSpPr>
          <p:nvPr/>
        </p:nvCxnSpPr>
        <p:spPr>
          <a:xfrm>
            <a:off x="1909593" y="5767648"/>
            <a:ext cx="5869681" cy="3283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FC867D6-061A-4A98-A844-256F29AF86C1}"/>
              </a:ext>
            </a:extLst>
          </p:cNvPr>
          <p:cNvCxnSpPr>
            <a:cxnSpLocks/>
          </p:cNvCxnSpPr>
          <p:nvPr/>
        </p:nvCxnSpPr>
        <p:spPr>
          <a:xfrm flipH="1">
            <a:off x="1855305" y="1479087"/>
            <a:ext cx="5992981" cy="3992852"/>
          </a:xfrm>
          <a:prstGeom prst="straightConnector1">
            <a:avLst/>
          </a:prstGeom>
          <a:ln w="571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92EB90A-0A99-44F1-942C-CA7EAA5FCCA6}"/>
              </a:ext>
            </a:extLst>
          </p:cNvPr>
          <p:cNvCxnSpPr>
            <a:cxnSpLocks/>
          </p:cNvCxnSpPr>
          <p:nvPr/>
        </p:nvCxnSpPr>
        <p:spPr>
          <a:xfrm flipH="1" flipV="1">
            <a:off x="1846260" y="1849120"/>
            <a:ext cx="5952485" cy="391043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AFF600C-D5D5-4070-A538-BD4C6DA9AFC2}"/>
              </a:ext>
            </a:extLst>
          </p:cNvPr>
          <p:cNvSpPr txBox="1"/>
          <p:nvPr/>
        </p:nvSpPr>
        <p:spPr>
          <a:xfrm>
            <a:off x="398381" y="624201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badi" panose="020B0604020202020204" pitchFamily="34" charset="0"/>
              </a:rPr>
              <a:t>User3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30CDDFC-BF47-4950-9B01-9FE749F0B406}"/>
              </a:ext>
            </a:extLst>
          </p:cNvPr>
          <p:cNvSpPr txBox="1"/>
          <p:nvPr/>
        </p:nvSpPr>
        <p:spPr>
          <a:xfrm>
            <a:off x="311207" y="4097289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badi" panose="020B0604020202020204" pitchFamily="34" charset="0"/>
              </a:rPr>
              <a:t>User2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51E3A65-B6B8-4A27-9861-E01FDF6E9DB0}"/>
              </a:ext>
            </a:extLst>
          </p:cNvPr>
          <p:cNvSpPr txBox="1"/>
          <p:nvPr/>
        </p:nvSpPr>
        <p:spPr>
          <a:xfrm>
            <a:off x="332007" y="1894764"/>
            <a:ext cx="106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badi" panose="020B0604020202020204" pitchFamily="34" charset="0"/>
              </a:rPr>
              <a:t>User1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B68F5A3-D890-47C8-86D6-9BEDBD382665}"/>
              </a:ext>
            </a:extLst>
          </p:cNvPr>
          <p:cNvSpPr txBox="1"/>
          <p:nvPr/>
        </p:nvSpPr>
        <p:spPr>
          <a:xfrm>
            <a:off x="7960666" y="1502558"/>
            <a:ext cx="106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badi" panose="020B0604020202020204" pitchFamily="34" charset="0"/>
              </a:rPr>
              <a:t>Hotel1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F8BAED1-B051-4C1E-A422-183713DFD5E9}"/>
              </a:ext>
            </a:extLst>
          </p:cNvPr>
          <p:cNvSpPr txBox="1"/>
          <p:nvPr/>
        </p:nvSpPr>
        <p:spPr>
          <a:xfrm>
            <a:off x="7972496" y="2662693"/>
            <a:ext cx="106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badi" panose="020B0604020202020204" pitchFamily="34" charset="0"/>
              </a:rPr>
              <a:t>Hotel2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055551B-84D4-4B01-88EF-60B59085E2F3}"/>
              </a:ext>
            </a:extLst>
          </p:cNvPr>
          <p:cNvSpPr txBox="1"/>
          <p:nvPr/>
        </p:nvSpPr>
        <p:spPr>
          <a:xfrm>
            <a:off x="8056258" y="3744898"/>
            <a:ext cx="106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badi" panose="020B0604020202020204" pitchFamily="34" charset="0"/>
              </a:rPr>
              <a:t>Hotel3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4A78747-41F9-4FFC-89D3-F8924B44D05E}"/>
              </a:ext>
            </a:extLst>
          </p:cNvPr>
          <p:cNvSpPr txBox="1"/>
          <p:nvPr/>
        </p:nvSpPr>
        <p:spPr>
          <a:xfrm>
            <a:off x="8022131" y="5029738"/>
            <a:ext cx="106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badi" panose="020B0604020202020204" pitchFamily="34" charset="0"/>
              </a:rPr>
              <a:t>Hotel4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74C0668-52B2-4D31-BDF9-4E2952F79CC4}"/>
              </a:ext>
            </a:extLst>
          </p:cNvPr>
          <p:cNvSpPr txBox="1"/>
          <p:nvPr/>
        </p:nvSpPr>
        <p:spPr>
          <a:xfrm>
            <a:off x="8056952" y="6400566"/>
            <a:ext cx="106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badi" panose="020B0604020202020204" pitchFamily="34" charset="0"/>
              </a:rPr>
              <a:t>Hotel5</a:t>
            </a:r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52211192-D922-45D8-9303-E7606425989F}"/>
              </a:ext>
            </a:extLst>
          </p:cNvPr>
          <p:cNvSpPr/>
          <p:nvPr/>
        </p:nvSpPr>
        <p:spPr>
          <a:xfrm>
            <a:off x="2491408" y="6357613"/>
            <a:ext cx="198783" cy="195585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BD837C14-7E5E-418B-A2F9-BADF07EDF1D1}"/>
              </a:ext>
            </a:extLst>
          </p:cNvPr>
          <p:cNvSpPr/>
          <p:nvPr/>
        </p:nvSpPr>
        <p:spPr>
          <a:xfrm>
            <a:off x="2491408" y="6605886"/>
            <a:ext cx="198783" cy="1955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1FBD9058-FEA5-49F0-85AE-FFC16FED4D65}"/>
              </a:ext>
            </a:extLst>
          </p:cNvPr>
          <p:cNvSpPr/>
          <p:nvPr/>
        </p:nvSpPr>
        <p:spPr>
          <a:xfrm>
            <a:off x="2491408" y="6109340"/>
            <a:ext cx="198783" cy="19558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3B1560-B3B4-4EFB-9C65-25A535F6B007}"/>
              </a:ext>
            </a:extLst>
          </p:cNvPr>
          <p:cNvSpPr txBox="1"/>
          <p:nvPr/>
        </p:nvSpPr>
        <p:spPr>
          <a:xfrm>
            <a:off x="2832336" y="6026709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Abadi" panose="020B0604020202020204" pitchFamily="34" charset="0"/>
              </a:rPr>
              <a:t>User1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E32D9C4-705A-42B9-B035-F2F4303E31A4}"/>
              </a:ext>
            </a:extLst>
          </p:cNvPr>
          <p:cNvSpPr txBox="1"/>
          <p:nvPr/>
        </p:nvSpPr>
        <p:spPr>
          <a:xfrm>
            <a:off x="2826000" y="6253507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Abadi" panose="020B0604020202020204" pitchFamily="34" charset="0"/>
              </a:rPr>
              <a:t>User2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3865637-C2D5-48D8-9B20-EB5AD49AF7BE}"/>
              </a:ext>
            </a:extLst>
          </p:cNvPr>
          <p:cNvSpPr txBox="1"/>
          <p:nvPr/>
        </p:nvSpPr>
        <p:spPr>
          <a:xfrm>
            <a:off x="2819664" y="6508655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Abadi" panose="020B0604020202020204" pitchFamily="34" charset="0"/>
              </a:rPr>
              <a:t>User3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77CAE58-6697-4F67-924A-750A2414D705}"/>
              </a:ext>
            </a:extLst>
          </p:cNvPr>
          <p:cNvCxnSpPr/>
          <p:nvPr/>
        </p:nvCxnSpPr>
        <p:spPr>
          <a:xfrm>
            <a:off x="4636467" y="6354989"/>
            <a:ext cx="7511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91A3E2B-5392-44E5-A39E-9107078092C2}"/>
              </a:ext>
            </a:extLst>
          </p:cNvPr>
          <p:cNvCxnSpPr/>
          <p:nvPr/>
        </p:nvCxnSpPr>
        <p:spPr>
          <a:xfrm>
            <a:off x="4636467" y="6651999"/>
            <a:ext cx="75114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BFA94EC4-BE2B-4CA4-B92D-05C5CCDFAAE2}"/>
              </a:ext>
            </a:extLst>
          </p:cNvPr>
          <p:cNvSpPr txBox="1"/>
          <p:nvPr/>
        </p:nvSpPr>
        <p:spPr>
          <a:xfrm>
            <a:off x="5578897" y="6165958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Abadi" panose="020B0604020202020204" pitchFamily="34" charset="0"/>
              </a:rPr>
              <a:t>Visited Hotels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389A67E-0F44-434F-A5CB-B57BC7044DF3}"/>
              </a:ext>
            </a:extLst>
          </p:cNvPr>
          <p:cNvSpPr txBox="1"/>
          <p:nvPr/>
        </p:nvSpPr>
        <p:spPr>
          <a:xfrm>
            <a:off x="5570996" y="6462917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Abadi" panose="020B0604020202020204" pitchFamily="34" charset="0"/>
              </a:rPr>
              <a:t>Recommended Hotels</a:t>
            </a:r>
          </a:p>
        </p:txBody>
      </p:sp>
    </p:spTree>
    <p:extLst>
      <p:ext uri="{BB962C8B-B14F-4D97-AF65-F5344CB8AC3E}">
        <p14:creationId xmlns:p14="http://schemas.microsoft.com/office/powerpoint/2010/main" val="332019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7939737-8036-4C35-BA5B-3BAA97B78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21" y="422031"/>
            <a:ext cx="7735392" cy="6008639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47675AF-7EBF-4056-BD38-C9DDD5033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56" y="1232132"/>
            <a:ext cx="457778" cy="457778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32FF85C-79B1-4439-A1E8-53BC4B0EE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79" y="4676372"/>
            <a:ext cx="457778" cy="457778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03FEFFC-759E-40BA-BDFC-B23768EDF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483" y="4676372"/>
            <a:ext cx="457778" cy="4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6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48BA185-AB31-4579-83ED-385B67FA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98" y="548640"/>
            <a:ext cx="10221019" cy="58228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D037D90-1A55-48C9-8FD4-9293ECA99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57" y="785972"/>
            <a:ext cx="457778" cy="457778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F6AEF37-CD10-465B-B19B-2F2D675EC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001" y="5224454"/>
            <a:ext cx="457778" cy="457778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A96EB6C-FD9E-47DD-9E32-B1C6F48FD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71" y="5191955"/>
            <a:ext cx="457778" cy="457778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EDDD4E2A-9384-48AA-8D44-A70F9ACDE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013" y="2280290"/>
            <a:ext cx="457778" cy="457778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99C00C-A25F-4724-9368-A81AD7B85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09" y="2396638"/>
            <a:ext cx="457778" cy="457778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ACC1FAA4-7758-4351-906B-65E1F93F1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09" y="785972"/>
            <a:ext cx="457778" cy="4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3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Mritunjay Kumar</dc:creator>
  <cp:lastModifiedBy>Mritunjay Kumar</cp:lastModifiedBy>
  <cp:revision>11</cp:revision>
  <dcterms:created xsi:type="dcterms:W3CDTF">2019-10-17T08:17:29Z</dcterms:created>
  <dcterms:modified xsi:type="dcterms:W3CDTF">2019-10-17T10:14:14Z</dcterms:modified>
</cp:coreProperties>
</file>