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/>
              <a:t>Chronic Kidney</a:t>
            </a:r>
            <a:br>
              <a:rPr lang="en-US" sz="5300" b="1" dirty="0"/>
            </a:br>
            <a:r>
              <a:rPr lang="en-US" sz="5300" b="1" dirty="0"/>
              <a:t>Disease </a:t>
            </a:r>
            <a:br>
              <a:rPr lang="en-US" sz="5300" b="1" dirty="0"/>
            </a:br>
            <a:br>
              <a:rPr lang="en-US" sz="5300" b="1" dirty="0"/>
            </a:br>
            <a:br>
              <a:rPr lang="en-US" sz="5300" b="1" dirty="0"/>
            </a:br>
            <a:r>
              <a:rPr lang="en-US" sz="3600" b="1" dirty="0"/>
              <a:t>Dataset Challenge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5836502"/>
            <a:ext cx="6269347" cy="1021498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-Mritunjay Kumar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Chronic kidney disease is a type of chronic kidney failure which gradually looses the kidney function…</a:t>
            </a: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758952"/>
            <a:ext cx="11860695" cy="5911596"/>
          </a:xfrm>
        </p:spPr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Observation and Visualization -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94EBF-DCD1-4382-BD03-C3EEF023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59" y="832093"/>
            <a:ext cx="3943350" cy="275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E28F47-7DD7-4224-8F02-DAC6F961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698" y="901148"/>
            <a:ext cx="3886200" cy="27268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44662-FFEB-4AF3-9055-2AFB41E8EB64}"/>
              </a:ext>
            </a:extLst>
          </p:cNvPr>
          <p:cNvSpPr/>
          <p:nvPr/>
        </p:nvSpPr>
        <p:spPr>
          <a:xfrm>
            <a:off x="848259" y="3631141"/>
            <a:ext cx="1080040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below for this CKD data: </a:t>
            </a:r>
          </a:p>
          <a:p>
            <a:r>
              <a:rPr lang="en-US" dirty="0">
                <a:solidFill>
                  <a:srgbClr val="C00000"/>
                </a:solidFill>
              </a:rPr>
              <a:t>1. 100 patients are make through the CKD stage progress out of 300</a:t>
            </a:r>
          </a:p>
          <a:p>
            <a:r>
              <a:rPr lang="en-US" dirty="0">
                <a:solidFill>
                  <a:srgbClr val="C00000"/>
                </a:solidFill>
              </a:rPr>
              <a:t>2. 200 patients are not able to make through this CKD stage progress</a:t>
            </a:r>
          </a:p>
          <a:p>
            <a:r>
              <a:rPr lang="en-US" dirty="0">
                <a:solidFill>
                  <a:srgbClr val="C00000"/>
                </a:solidFill>
              </a:rPr>
              <a:t>3. We have total of 176 female observations and 124 of male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data is imbalance dataset</a:t>
            </a:r>
          </a:p>
          <a:p>
            <a:r>
              <a:rPr lang="en-US" dirty="0">
                <a:solidFill>
                  <a:schemeClr val="bg1"/>
                </a:solidFill>
              </a:rPr>
              <a:t>Solution for imbalance dataset: -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over-sampling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under-sampling </a:t>
            </a:r>
          </a:p>
        </p:txBody>
      </p:sp>
    </p:spTree>
    <p:extLst>
      <p:ext uri="{BB962C8B-B14F-4D97-AF65-F5344CB8AC3E}">
        <p14:creationId xmlns:p14="http://schemas.microsoft.com/office/powerpoint/2010/main" val="367408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758952"/>
            <a:ext cx="11860695" cy="5911596"/>
          </a:xfrm>
        </p:spPr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Observation and Visualization - II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44662-FFEB-4AF3-9055-2AFB41E8EB64}"/>
              </a:ext>
            </a:extLst>
          </p:cNvPr>
          <p:cNvSpPr/>
          <p:nvPr/>
        </p:nvSpPr>
        <p:spPr>
          <a:xfrm>
            <a:off x="848259" y="3631141"/>
            <a:ext cx="1080040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below for this CKD data: </a:t>
            </a:r>
          </a:p>
          <a:p>
            <a:r>
              <a:rPr lang="en-US" dirty="0">
                <a:solidFill>
                  <a:srgbClr val="C00000"/>
                </a:solidFill>
              </a:rPr>
              <a:t>1. We have total of 5 race (White, Black, Asian, Hispanic and unknown)</a:t>
            </a:r>
          </a:p>
          <a:p>
            <a:r>
              <a:rPr lang="en-US" dirty="0">
                <a:solidFill>
                  <a:srgbClr val="C00000"/>
                </a:solidFill>
              </a:rPr>
              <a:t>2. Overall, White race is the highest in number and Hispanic is the least in number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we have 8 patients, who are below 50 age in between 50 age and 75 age,</a:t>
            </a:r>
          </a:p>
          <a:p>
            <a:r>
              <a:rPr lang="en-US" dirty="0">
                <a:solidFill>
                  <a:schemeClr val="bg1"/>
                </a:solidFill>
              </a:rPr>
              <a:t>    we have 190 patients and 102 patients are of age more than 75.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40EA1-4530-4E3F-A5DC-FD5FDC2D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81" y="762369"/>
            <a:ext cx="3886200" cy="27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3C484-6E6B-4E58-9DEA-836AA4FB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56" y="727858"/>
            <a:ext cx="3743325" cy="2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758952"/>
            <a:ext cx="11860695" cy="5911596"/>
          </a:xfrm>
        </p:spPr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Observation and Visualization - III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44662-FFEB-4AF3-9055-2AFB41E8EB64}"/>
              </a:ext>
            </a:extLst>
          </p:cNvPr>
          <p:cNvSpPr/>
          <p:nvPr/>
        </p:nvSpPr>
        <p:spPr>
          <a:xfrm>
            <a:off x="848259" y="3631141"/>
            <a:ext cx="108004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below for this CKD data: </a:t>
            </a:r>
          </a:p>
          <a:p>
            <a:r>
              <a:rPr lang="en-US" dirty="0">
                <a:solidFill>
                  <a:srgbClr val="C00000"/>
                </a:solidFill>
              </a:rPr>
              <a:t>1. In Female, White race is the highest one and in male, Asian race is the highest one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38C88-D526-4E71-A2C8-BD3FB6FAE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61" y="901148"/>
            <a:ext cx="4314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0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758952"/>
            <a:ext cx="11860695" cy="5911596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Visualization, Data Preparation, and Model Building is in progress 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Observation and Visualization - IV</a:t>
            </a:r>
          </a:p>
        </p:txBody>
      </p:sp>
    </p:spTree>
    <p:extLst>
      <p:ext uri="{BB962C8B-B14F-4D97-AF65-F5344CB8AC3E}">
        <p14:creationId xmlns:p14="http://schemas.microsoft.com/office/powerpoint/2010/main" val="29220636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75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Chronic Kidney Disease    Dataset Challenge</vt:lpstr>
      <vt:lpstr>Chronic kidney disease is a type of chronic kidney failure which gradually looses the kidney function…   </vt:lpstr>
      <vt:lpstr>   </vt:lpstr>
      <vt:lpstr>   </vt:lpstr>
      <vt:lpstr>   </vt:lpstr>
      <vt:lpstr>Visualization, Data Preparation, and Model Building is in progress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2020-02-17T05:48:39Z</dcterms:created>
  <dcterms:modified xsi:type="dcterms:W3CDTF">2020-02-17T06:20:01Z</dcterms:modified>
</cp:coreProperties>
</file>