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-96" y="-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043" y="1298714"/>
            <a:ext cx="11728174" cy="1100358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>
                <a:solidFill>
                  <a:srgbClr val="C00000"/>
                </a:solidFill>
              </a:rPr>
              <a:t>Paper ID: XYZ, Paper Title: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98297" y="3023204"/>
            <a:ext cx="42937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Presented by:</a:t>
            </a:r>
          </a:p>
          <a:p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Full Affiliation</a:t>
            </a:r>
            <a:r>
              <a:rPr lang="en-US" b="1" dirty="0" smtClean="0"/>
              <a:t>:</a:t>
            </a:r>
          </a:p>
          <a:p>
            <a:endParaRPr lang="en-US" b="1" dirty="0" smtClean="0"/>
          </a:p>
          <a:p>
            <a:r>
              <a:rPr lang="en-US" b="1" dirty="0" smtClean="0"/>
              <a:t>Presentation Date:</a:t>
            </a:r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" y="0"/>
            <a:ext cx="12009119" cy="12854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5115339"/>
            <a:ext cx="10363200" cy="17426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22" y="2611106"/>
            <a:ext cx="7106194" cy="2550525"/>
          </a:xfrm>
          <a:prstGeom prst="rect">
            <a:avLst/>
          </a:prstGeom>
        </p:spPr>
      </p:pic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630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*Table </a:t>
            </a:r>
            <a:r>
              <a:rPr lang="en-US" dirty="0" smtClean="0"/>
              <a:t>of </a:t>
            </a:r>
            <a:r>
              <a:rPr lang="en-US" dirty="0" smtClean="0"/>
              <a:t>Content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  <a:endParaRPr lang="en-US" dirty="0" smtClean="0"/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Proposed </a:t>
            </a:r>
            <a:r>
              <a:rPr lang="en-US" dirty="0" smtClean="0"/>
              <a:t>Model/Work</a:t>
            </a:r>
            <a:endParaRPr lang="en-US" dirty="0" smtClean="0"/>
          </a:p>
          <a:p>
            <a:r>
              <a:rPr lang="en-US" dirty="0" smtClean="0"/>
              <a:t>Result Analysis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*Note: you can modify the headings of TOC as per your paper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863978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</TotalTime>
  <Words>44</Words>
  <Application>Microsoft Office PowerPoint</Application>
  <PresentationFormat>Custom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Wisp</vt:lpstr>
      <vt:lpstr>Paper ID: XYZ, Paper Title:</vt:lpstr>
      <vt:lpstr>*Table of Content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Aamir</dc:creator>
  <cp:lastModifiedBy>GLAU</cp:lastModifiedBy>
  <cp:revision>8</cp:revision>
  <dcterms:created xsi:type="dcterms:W3CDTF">2017-10-10T09:51:10Z</dcterms:created>
  <dcterms:modified xsi:type="dcterms:W3CDTF">2019-11-07T03:14:31Z</dcterms:modified>
</cp:coreProperties>
</file>