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3" r:id="rId6"/>
    <p:sldId id="258" r:id="rId7"/>
    <p:sldId id="260" r:id="rId8"/>
    <p:sldId id="264" r:id="rId9"/>
    <p:sldId id="266" r:id="rId10"/>
    <p:sldId id="267" r:id="rId11"/>
    <p:sldId id="268" r:id="rId12"/>
    <p:sldId id="269" r:id="rId13"/>
    <p:sldId id="271"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CC33B9-7AB1-44CB-A377-6519AC61F031}">
          <p14:sldIdLst>
            <p14:sldId id="257"/>
            <p14:sldId id="263"/>
            <p14:sldId id="258"/>
            <p14:sldId id="260"/>
            <p14:sldId id="264"/>
            <p14:sldId id="266"/>
            <p14:sldId id="267"/>
            <p14:sldId id="268"/>
            <p14:sldId id="269"/>
            <p14:sldId id="271"/>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5" d="100"/>
          <a:sy n="65" d="100"/>
        </p:scale>
        <p:origin x="72"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png"/><Relationship Id="rId4" Type="http://schemas.openxmlformats.org/officeDocument/2006/relationships/image" Target="../media/image7.jpg"/></Relationships>
</file>

<file path=ppt/diagrams/_rels/drawing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png"/><Relationship Id="rId4"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3d5" qsCatId="3D" csTypeId="urn:microsoft.com/office/officeart/2005/8/colors/accent1_2" csCatId="accent1" phldr="1"/>
      <dgm:spPr/>
      <dgm:t>
        <a:bodyPr/>
        <a:lstStyle/>
        <a:p>
          <a:endParaRPr lang="en-US"/>
        </a:p>
      </dgm:t>
    </dgm:pt>
    <dgm:pt modelId="{5FC34D3A-C8D4-483C-8695-507470E74D50}">
      <dgm:prSet/>
      <dgm:spPr/>
      <dgm:t>
        <a:bodyPr/>
        <a:lstStyle/>
        <a:p>
          <a:r>
            <a:rPr lang="en-US" dirty="0"/>
            <a:t>History</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custT="1"/>
      <dgm:spPr/>
      <dgm:t>
        <a:bodyPr/>
        <a:lstStyle/>
        <a:p>
          <a:r>
            <a:rPr lang="en-US" sz="2400" dirty="0"/>
            <a:t>Yesterday</a:t>
          </a:r>
          <a:r>
            <a:rPr lang="en-US" sz="1100" dirty="0"/>
            <a:t> was a</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Gift</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And that is why it is called the present.</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Mystery</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custT="1"/>
      <dgm:spPr/>
      <dgm:t>
        <a:bodyPr/>
        <a:lstStyle/>
        <a:p>
          <a:r>
            <a:rPr lang="en-US" sz="2400" dirty="0"/>
            <a:t>Tomorrow </a:t>
          </a:r>
          <a:r>
            <a:rPr lang="en-US" sz="1100" baseline="0" dirty="0"/>
            <a:t>is</a:t>
          </a:r>
          <a:r>
            <a:rPr lang="en-US" sz="2400" dirty="0"/>
            <a:t> </a:t>
          </a:r>
          <a:r>
            <a:rPr lang="en-US" sz="1100" dirty="0"/>
            <a:t>a </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4BDF7164-3583-41D0-AC1A-E3C84A52E3FF}">
      <dgm:prSet/>
      <dgm:spPr/>
      <dgm:t>
        <a:bodyPr/>
        <a:lstStyle/>
        <a:p>
          <a:endParaRPr lang="en-US" dirty="0"/>
        </a:p>
      </dgm:t>
    </dgm:pt>
    <dgm:pt modelId="{8B8223D1-E3B0-43B0-B012-6AD1152442C3}" type="parTrans" cxnId="{8D45B36E-5969-40E2-B295-B60DFC1140DC}">
      <dgm:prSet/>
      <dgm:spPr/>
      <dgm:t>
        <a:bodyPr/>
        <a:lstStyle/>
        <a:p>
          <a:endParaRPr lang="en-IN"/>
        </a:p>
      </dgm:t>
    </dgm:pt>
    <dgm:pt modelId="{28B55D34-0D9D-45DD-8132-08E56FA06B2F}" type="sibTrans" cxnId="{8D45B36E-5969-40E2-B295-B60DFC1140DC}">
      <dgm:prSet/>
      <dgm:spPr/>
      <dgm:t>
        <a:bodyPr/>
        <a:lstStyle/>
        <a:p>
          <a:endParaRPr lang="en-IN"/>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1EC71F05-DBDE-4441-9EC5-3B02C590DBAD}" type="presOf" srcId="{4BDF7164-3583-41D0-AC1A-E3C84A52E3FF}" destId="{5E76ADAA-D3EE-462D-A737-9D3772B6C76F}" srcOrd="0" destOrd="1" presId="urn:microsoft.com/office/officeart/2016/7/layout/HexagonTimeline"/>
    <dgm:cxn modelId="{B04C6215-C46D-4282-963F-02A26E25C8AB}" srcId="{08F627ED-A304-4697-8C44-18E45D3D2B1A}" destId="{9845D52A-E054-4EB0-A5A3-32AE7DC6D645}" srcOrd="1" destOrd="0" parTransId="{952EE001-86C3-4022-96EE-ABDB540B8A78}" sibTransId="{796364FD-7651-493A-AEE5-8DD45DF8EEAC}"/>
    <dgm:cxn modelId="{66E8CE3C-459F-4648-B4D7-5039298A0E92}" srcId="{9845D52A-E054-4EB0-A5A3-32AE7DC6D645}" destId="{566C4A8F-CE66-4FF5-AF11-6C385F74A275}" srcOrd="0" destOrd="0" parTransId="{375C5A5E-5F04-4FE8-98F8-795867C18A18}" sibTransId="{E74B8A5E-78D9-4E5B-86E1-203DE271581F}"/>
    <dgm:cxn modelId="{DC951A47-D712-4DDF-BC45-034C400F587A}" type="presOf" srcId="{08F627ED-A304-4697-8C44-18E45D3D2B1A}" destId="{D6614DDC-66DE-4E26-A0E6-8B5D4F611437}" srcOrd="0" destOrd="0" presId="urn:microsoft.com/office/officeart/2016/7/layout/HexagonTimeline"/>
    <dgm:cxn modelId="{8D45B36E-5969-40E2-B295-B60DFC1140DC}" srcId="{9845D52A-E054-4EB0-A5A3-32AE7DC6D645}" destId="{4BDF7164-3583-41D0-AC1A-E3C84A52E3FF}" srcOrd="1" destOrd="0" parTransId="{8B8223D1-E3B0-43B0-B012-6AD1152442C3}" sibTransId="{28B55D34-0D9D-45DD-8132-08E56FA06B2F}"/>
    <dgm:cxn modelId="{49EFF76F-887C-4DB3-847E-B88D6BC6A77B}" type="presOf" srcId="{C2F0E5C9-2943-4A9B-872F-ECF6B159E9F4}" destId="{2E1F219F-885D-437D-9D95-1C496EBAD119}" srcOrd="0" destOrd="0" presId="urn:microsoft.com/office/officeart/2016/7/layout/HexagonTimeline"/>
    <dgm:cxn modelId="{CB98D256-5AB4-4B9D-AD69-15CA4B5C1220}" type="presOf" srcId="{566C4A8F-CE66-4FF5-AF11-6C385F74A275}" destId="{5E76ADAA-D3EE-462D-A737-9D3772B6C76F}"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627ED-A304-4697-8C44-18E45D3D2B1A}" type="doc">
      <dgm:prSet loTypeId="urn:microsoft.com/office/officeart/2005/8/layout/StepDownProcess" loCatId="process" qsTypeId="urn:microsoft.com/office/officeart/2005/8/quickstyle/3d5" qsCatId="3D" csTypeId="urn:microsoft.com/office/officeart/2005/8/colors/accent1_3" csCatId="accent1" phldr="1"/>
      <dgm:spPr/>
      <dgm:t>
        <a:bodyPr/>
        <a:lstStyle/>
        <a:p>
          <a:endParaRPr lang="en-US"/>
        </a:p>
      </dgm:t>
    </dgm:pt>
    <dgm:pt modelId="{5FC34D3A-C8D4-483C-8695-507470E74D50}">
      <dgm:prSet/>
      <dgm:spPr/>
      <dgm:t>
        <a:bodyPr/>
        <a:lstStyle/>
        <a:p>
          <a:r>
            <a:rPr lang="en-US" dirty="0"/>
            <a:t>Earlier life</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9845D52A-E054-4EB0-A5A3-32AE7DC6D645}">
      <dgm:prSet/>
      <dgm:spPr/>
      <dgm:t>
        <a:bodyPr/>
        <a:lstStyle/>
        <a:p>
          <a:r>
            <a:rPr lang="en-US" dirty="0"/>
            <a:t>Landing at JSS, Noida</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9AC77E87-FC4D-4F04-889B-73358514DC0D}">
      <dgm:prSet/>
      <dgm:spPr/>
      <dgm:t>
        <a:bodyPr/>
        <a:lstStyle/>
        <a:p>
          <a:r>
            <a:rPr lang="en-US" dirty="0"/>
            <a:t>Trying to find myself</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182DAF04-2E12-4023-B875-C0F176104717}" type="pres">
      <dgm:prSet presAssocID="{08F627ED-A304-4697-8C44-18E45D3D2B1A}" presName="rootnode" presStyleCnt="0">
        <dgm:presLayoutVars>
          <dgm:chMax/>
          <dgm:chPref/>
          <dgm:dir/>
          <dgm:animLvl val="lvl"/>
        </dgm:presLayoutVars>
      </dgm:prSet>
      <dgm:spPr/>
    </dgm:pt>
    <dgm:pt modelId="{1464F10C-03CF-42EB-817E-6252F84213EA}" type="pres">
      <dgm:prSet presAssocID="{5FC34D3A-C8D4-483C-8695-507470E74D50}" presName="composite" presStyleCnt="0"/>
      <dgm:spPr/>
    </dgm:pt>
    <dgm:pt modelId="{6C781919-B414-4914-872E-6BCDC4AD9CB5}" type="pres">
      <dgm:prSet presAssocID="{5FC34D3A-C8D4-483C-8695-507470E74D50}" presName="bentUpArrow1" presStyleLbl="alignImgPlace1" presStyleIdx="0" presStyleCnt="2"/>
      <dgm:spPr/>
    </dgm:pt>
    <dgm:pt modelId="{36172C8F-9B8D-4F8D-A5FE-7D5F8260BE16}" type="pres">
      <dgm:prSet presAssocID="{5FC34D3A-C8D4-483C-8695-507470E74D50}" presName="ParentText" presStyleLbl="node1" presStyleIdx="0" presStyleCnt="3">
        <dgm:presLayoutVars>
          <dgm:chMax val="1"/>
          <dgm:chPref val="1"/>
          <dgm:bulletEnabled val="1"/>
        </dgm:presLayoutVars>
      </dgm:prSet>
      <dgm:spPr/>
    </dgm:pt>
    <dgm:pt modelId="{C74C4855-C86C-441F-B071-64EF78E8FE6D}" type="pres">
      <dgm:prSet presAssocID="{5FC34D3A-C8D4-483C-8695-507470E74D50}" presName="ChildText" presStyleLbl="revTx" presStyleIdx="0" presStyleCnt="2">
        <dgm:presLayoutVars>
          <dgm:chMax val="0"/>
          <dgm:chPref val="0"/>
          <dgm:bulletEnabled val="1"/>
        </dgm:presLayoutVars>
      </dgm:prSet>
      <dgm:spPr/>
    </dgm:pt>
    <dgm:pt modelId="{3C642929-952F-4946-A70F-115AD98D037C}" type="pres">
      <dgm:prSet presAssocID="{1DECF9F5-40C0-4379-BCCE-7BCAAD54807B}" presName="sibTrans" presStyleCnt="0"/>
      <dgm:spPr/>
    </dgm:pt>
    <dgm:pt modelId="{38042042-AB21-4393-B525-84F8E74F9B73}" type="pres">
      <dgm:prSet presAssocID="{9845D52A-E054-4EB0-A5A3-32AE7DC6D645}" presName="composite" presStyleCnt="0"/>
      <dgm:spPr/>
    </dgm:pt>
    <dgm:pt modelId="{278E5D13-5A88-4049-98DF-ECC5A635DA0B}" type="pres">
      <dgm:prSet presAssocID="{9845D52A-E054-4EB0-A5A3-32AE7DC6D645}" presName="bentUpArrow1" presStyleLbl="alignImgPlace1" presStyleIdx="1" presStyleCnt="2"/>
      <dgm:spPr/>
    </dgm:pt>
    <dgm:pt modelId="{52734FB7-8F5E-4E87-90CA-DB614A17E723}" type="pres">
      <dgm:prSet presAssocID="{9845D52A-E054-4EB0-A5A3-32AE7DC6D645}" presName="ParentText" presStyleLbl="node1" presStyleIdx="1" presStyleCnt="3">
        <dgm:presLayoutVars>
          <dgm:chMax val="1"/>
          <dgm:chPref val="1"/>
          <dgm:bulletEnabled val="1"/>
        </dgm:presLayoutVars>
      </dgm:prSet>
      <dgm:spPr/>
    </dgm:pt>
    <dgm:pt modelId="{C54E96FC-50D4-48DB-9335-79A7C0D69FD0}" type="pres">
      <dgm:prSet presAssocID="{9845D52A-E054-4EB0-A5A3-32AE7DC6D645}" presName="ChildText" presStyleLbl="revTx" presStyleIdx="1" presStyleCnt="2">
        <dgm:presLayoutVars>
          <dgm:chMax val="0"/>
          <dgm:chPref val="0"/>
          <dgm:bulletEnabled val="1"/>
        </dgm:presLayoutVars>
      </dgm:prSet>
      <dgm:spPr/>
    </dgm:pt>
    <dgm:pt modelId="{72497A67-C0AD-4A87-9225-E0E08117BAD8}" type="pres">
      <dgm:prSet presAssocID="{796364FD-7651-493A-AEE5-8DD45DF8EEAC}" presName="sibTrans" presStyleCnt="0"/>
      <dgm:spPr/>
    </dgm:pt>
    <dgm:pt modelId="{D500DBED-2CB5-4082-AC97-ABC603179B01}" type="pres">
      <dgm:prSet presAssocID="{9AC77E87-FC4D-4F04-889B-73358514DC0D}" presName="composite" presStyleCnt="0"/>
      <dgm:spPr/>
    </dgm:pt>
    <dgm:pt modelId="{D9AC03BF-841E-4FC4-94A9-8C9C9C69F7EE}" type="pres">
      <dgm:prSet presAssocID="{9AC77E87-FC4D-4F04-889B-73358514DC0D}" presName="ParentText" presStyleLbl="node1" presStyleIdx="2" presStyleCnt="3">
        <dgm:presLayoutVars>
          <dgm:chMax val="1"/>
          <dgm:chPref val="1"/>
          <dgm:bulletEnabled val="1"/>
        </dgm:presLayoutVars>
      </dgm:prSet>
      <dgm:spPr/>
    </dgm:pt>
  </dgm:ptLst>
  <dgm:cxnLst>
    <dgm:cxn modelId="{B04C6215-C46D-4282-963F-02A26E25C8AB}" srcId="{08F627ED-A304-4697-8C44-18E45D3D2B1A}" destId="{9845D52A-E054-4EB0-A5A3-32AE7DC6D645}" srcOrd="1" destOrd="0" parTransId="{952EE001-86C3-4022-96EE-ABDB540B8A78}" sibTransId="{796364FD-7651-493A-AEE5-8DD45DF8EEAC}"/>
    <dgm:cxn modelId="{4A342F54-DA85-471E-92C8-076CD984C328}" type="presOf" srcId="{5FC34D3A-C8D4-483C-8695-507470E74D50}" destId="{36172C8F-9B8D-4F8D-A5FE-7D5F8260BE16}" srcOrd="0" destOrd="0" presId="urn:microsoft.com/office/officeart/2005/8/layout/StepDownProcess"/>
    <dgm:cxn modelId="{04774158-8FAB-47B4-A2EE-D3D3A7E958BE}" srcId="{08F627ED-A304-4697-8C44-18E45D3D2B1A}" destId="{9AC77E87-FC4D-4F04-889B-73358514DC0D}" srcOrd="2" destOrd="0" parTransId="{B29F90F6-921F-42B9-A496-5D121F61821E}" sibTransId="{3A77AB9A-DF29-465E-A0A5-D4FA3D0C537F}"/>
    <dgm:cxn modelId="{0A404D7B-BAC0-4F32-8939-14D295C7BEF9}" type="presOf" srcId="{08F627ED-A304-4697-8C44-18E45D3D2B1A}" destId="{182DAF04-2E12-4023-B875-C0F176104717}" srcOrd="0" destOrd="0" presId="urn:microsoft.com/office/officeart/2005/8/layout/StepDownProcess"/>
    <dgm:cxn modelId="{A2EF5595-E997-422A-8533-FF20EA3964A3}" type="presOf" srcId="{9AC77E87-FC4D-4F04-889B-73358514DC0D}" destId="{D9AC03BF-841E-4FC4-94A9-8C9C9C69F7EE}" srcOrd="0" destOrd="0" presId="urn:microsoft.com/office/officeart/2005/8/layout/StepDownProcess"/>
    <dgm:cxn modelId="{277179CE-E2F5-4733-8D23-9E37CACB7B9E}" srcId="{08F627ED-A304-4697-8C44-18E45D3D2B1A}" destId="{5FC34D3A-C8D4-483C-8695-507470E74D50}" srcOrd="0" destOrd="0" parTransId="{9978A89C-C2F1-4241-807C-13619E6D6376}" sibTransId="{1DECF9F5-40C0-4379-BCCE-7BCAAD54807B}"/>
    <dgm:cxn modelId="{C5BE74EB-3409-493C-A718-F8327A7072F0}" type="presOf" srcId="{9845D52A-E054-4EB0-A5A3-32AE7DC6D645}" destId="{52734FB7-8F5E-4E87-90CA-DB614A17E723}" srcOrd="0" destOrd="0" presId="urn:microsoft.com/office/officeart/2005/8/layout/StepDownProcess"/>
    <dgm:cxn modelId="{21B077E6-1DAE-4A3B-A7DB-D341FBC88E9D}" type="presParOf" srcId="{182DAF04-2E12-4023-B875-C0F176104717}" destId="{1464F10C-03CF-42EB-817E-6252F84213EA}" srcOrd="0" destOrd="0" presId="urn:microsoft.com/office/officeart/2005/8/layout/StepDownProcess"/>
    <dgm:cxn modelId="{833EE10E-E749-4AF8-8A89-34BB02449630}" type="presParOf" srcId="{1464F10C-03CF-42EB-817E-6252F84213EA}" destId="{6C781919-B414-4914-872E-6BCDC4AD9CB5}" srcOrd="0" destOrd="0" presId="urn:microsoft.com/office/officeart/2005/8/layout/StepDownProcess"/>
    <dgm:cxn modelId="{7DDC9619-8344-426A-9E66-1CB8B12AE1D8}" type="presParOf" srcId="{1464F10C-03CF-42EB-817E-6252F84213EA}" destId="{36172C8F-9B8D-4F8D-A5FE-7D5F8260BE16}" srcOrd="1" destOrd="0" presId="urn:microsoft.com/office/officeart/2005/8/layout/StepDownProcess"/>
    <dgm:cxn modelId="{AAEA26E0-D575-43D5-BF2F-69F168C0609C}" type="presParOf" srcId="{1464F10C-03CF-42EB-817E-6252F84213EA}" destId="{C74C4855-C86C-441F-B071-64EF78E8FE6D}" srcOrd="2" destOrd="0" presId="urn:microsoft.com/office/officeart/2005/8/layout/StepDownProcess"/>
    <dgm:cxn modelId="{D1471C67-40C0-4D9A-8746-67907A5C3FEC}" type="presParOf" srcId="{182DAF04-2E12-4023-B875-C0F176104717}" destId="{3C642929-952F-4946-A70F-115AD98D037C}" srcOrd="1" destOrd="0" presId="urn:microsoft.com/office/officeart/2005/8/layout/StepDownProcess"/>
    <dgm:cxn modelId="{68E64775-A1A9-4EA8-B64F-DE91CE1BA00B}" type="presParOf" srcId="{182DAF04-2E12-4023-B875-C0F176104717}" destId="{38042042-AB21-4393-B525-84F8E74F9B73}" srcOrd="2" destOrd="0" presId="urn:microsoft.com/office/officeart/2005/8/layout/StepDownProcess"/>
    <dgm:cxn modelId="{339B1EC7-49EA-4F8D-9185-BF29B6F32A1B}" type="presParOf" srcId="{38042042-AB21-4393-B525-84F8E74F9B73}" destId="{278E5D13-5A88-4049-98DF-ECC5A635DA0B}" srcOrd="0" destOrd="0" presId="urn:microsoft.com/office/officeart/2005/8/layout/StepDownProcess"/>
    <dgm:cxn modelId="{70DBB078-D32C-4811-8302-279CABFD4328}" type="presParOf" srcId="{38042042-AB21-4393-B525-84F8E74F9B73}" destId="{52734FB7-8F5E-4E87-90CA-DB614A17E723}" srcOrd="1" destOrd="0" presId="urn:microsoft.com/office/officeart/2005/8/layout/StepDownProcess"/>
    <dgm:cxn modelId="{E1C9D74E-B068-4D0C-8340-68BD91C75E98}" type="presParOf" srcId="{38042042-AB21-4393-B525-84F8E74F9B73}" destId="{C54E96FC-50D4-48DB-9335-79A7C0D69FD0}" srcOrd="2" destOrd="0" presId="urn:microsoft.com/office/officeart/2005/8/layout/StepDownProcess"/>
    <dgm:cxn modelId="{9781BEA8-5036-4FCB-8E7E-D7DED67BED80}" type="presParOf" srcId="{182DAF04-2E12-4023-B875-C0F176104717}" destId="{72497A67-C0AD-4A87-9225-E0E08117BAD8}" srcOrd="3" destOrd="0" presId="urn:microsoft.com/office/officeart/2005/8/layout/StepDownProcess"/>
    <dgm:cxn modelId="{BA7944C0-22B9-4E37-AE11-CC60E7BF30F9}" type="presParOf" srcId="{182DAF04-2E12-4023-B875-C0F176104717}" destId="{D500DBED-2CB5-4082-AC97-ABC603179B01}" srcOrd="4" destOrd="0" presId="urn:microsoft.com/office/officeart/2005/8/layout/StepDownProcess"/>
    <dgm:cxn modelId="{7668139A-2F57-456D-B0CC-33FECD0924F8}" type="presParOf" srcId="{D500DBED-2CB5-4082-AC97-ABC603179B01}" destId="{D9AC03BF-841E-4FC4-94A9-8C9C9C69F7EE}"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F627ED-A304-4697-8C44-18E45D3D2B1A}" type="doc">
      <dgm:prSet loTypeId="urn:microsoft.com/office/officeart/2005/8/layout/equation2" loCatId="process" qsTypeId="urn:microsoft.com/office/officeart/2005/8/quickstyle/3d5" qsCatId="3D" csTypeId="urn:microsoft.com/office/officeart/2005/8/colors/accent1_2" csCatId="accent1" phldr="1"/>
      <dgm:spPr/>
      <dgm:t>
        <a:bodyPr/>
        <a:lstStyle/>
        <a:p>
          <a:endParaRPr lang="en-US"/>
        </a:p>
      </dgm:t>
    </dgm:pt>
    <dgm:pt modelId="{5FC34D3A-C8D4-483C-8695-507470E74D50}">
      <dgm:prSet/>
      <dgm:spPr/>
      <dgm:t>
        <a:bodyPr/>
        <a:lstStyle/>
        <a:p>
          <a:r>
            <a:rPr lang="en-US" dirty="0"/>
            <a:t>I (Body)</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9845D52A-E054-4EB0-A5A3-32AE7DC6D645}">
      <dgm:prSet/>
      <dgm:spPr/>
      <dgm:t>
        <a:bodyPr/>
        <a:lstStyle/>
        <a:p>
          <a:r>
            <a:rPr lang="en-US" dirty="0"/>
            <a:t>E (Shakti, Energy)</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9AC77E87-FC4D-4F04-889B-73358514DC0D}">
      <dgm:prSet/>
      <dgm:spPr/>
      <dgm:t>
        <a:bodyPr/>
        <a:lstStyle/>
        <a:p>
          <a:r>
            <a:rPr lang="en-US" dirty="0"/>
            <a:t>U(Universe)</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56FA4C45-DFD0-4E64-B367-0AFD2E94DAFF}" type="pres">
      <dgm:prSet presAssocID="{08F627ED-A304-4697-8C44-18E45D3D2B1A}" presName="Name0" presStyleCnt="0">
        <dgm:presLayoutVars>
          <dgm:dir/>
          <dgm:resizeHandles val="exact"/>
        </dgm:presLayoutVars>
      </dgm:prSet>
      <dgm:spPr/>
    </dgm:pt>
    <dgm:pt modelId="{94CB0E03-0A2C-48C3-9D80-93D70475E624}" type="pres">
      <dgm:prSet presAssocID="{08F627ED-A304-4697-8C44-18E45D3D2B1A}" presName="vNodes" presStyleCnt="0"/>
      <dgm:spPr/>
    </dgm:pt>
    <dgm:pt modelId="{CF15F5DA-194A-4F64-9DB9-4EA85FE0FA79}" type="pres">
      <dgm:prSet presAssocID="{5FC34D3A-C8D4-483C-8695-507470E74D50}" presName="node" presStyleLbl="node1" presStyleIdx="0" presStyleCnt="3">
        <dgm:presLayoutVars>
          <dgm:bulletEnabled val="1"/>
        </dgm:presLayoutVars>
      </dgm:prSet>
      <dgm:spPr/>
    </dgm:pt>
    <dgm:pt modelId="{4181EADA-692D-46A4-A2F2-4F233CEAAC10}" type="pres">
      <dgm:prSet presAssocID="{1DECF9F5-40C0-4379-BCCE-7BCAAD54807B}" presName="spacerT" presStyleCnt="0"/>
      <dgm:spPr/>
    </dgm:pt>
    <dgm:pt modelId="{97836155-51FE-41AB-8AF7-132ADCF1A458}" type="pres">
      <dgm:prSet presAssocID="{1DECF9F5-40C0-4379-BCCE-7BCAAD54807B}" presName="sibTrans" presStyleLbl="sibTrans2D1" presStyleIdx="0" presStyleCnt="2"/>
      <dgm:spPr/>
    </dgm:pt>
    <dgm:pt modelId="{1F859FBF-2599-4380-8E3A-D0288BFA30FB}" type="pres">
      <dgm:prSet presAssocID="{1DECF9F5-40C0-4379-BCCE-7BCAAD54807B}" presName="spacerB" presStyleCnt="0"/>
      <dgm:spPr/>
    </dgm:pt>
    <dgm:pt modelId="{79D0E51B-F3F4-444C-984F-83F246F2DA93}" type="pres">
      <dgm:prSet presAssocID="{9845D52A-E054-4EB0-A5A3-32AE7DC6D645}" presName="node" presStyleLbl="node1" presStyleIdx="1" presStyleCnt="3">
        <dgm:presLayoutVars>
          <dgm:bulletEnabled val="1"/>
        </dgm:presLayoutVars>
      </dgm:prSet>
      <dgm:spPr/>
    </dgm:pt>
    <dgm:pt modelId="{769112F6-C2E1-4477-A27C-EAF3AAA59127}" type="pres">
      <dgm:prSet presAssocID="{08F627ED-A304-4697-8C44-18E45D3D2B1A}" presName="sibTransLast" presStyleLbl="sibTrans2D1" presStyleIdx="1" presStyleCnt="2"/>
      <dgm:spPr/>
    </dgm:pt>
    <dgm:pt modelId="{21BE21FB-04B6-4973-A21B-7122242350C7}" type="pres">
      <dgm:prSet presAssocID="{08F627ED-A304-4697-8C44-18E45D3D2B1A}" presName="connectorText" presStyleLbl="sibTrans2D1" presStyleIdx="1" presStyleCnt="2"/>
      <dgm:spPr/>
    </dgm:pt>
    <dgm:pt modelId="{CEE26E2B-3EA4-4C1E-B3F6-7F9ECBF47FC3}" type="pres">
      <dgm:prSet presAssocID="{08F627ED-A304-4697-8C44-18E45D3D2B1A}" presName="lastNode" presStyleLbl="node1" presStyleIdx="2" presStyleCnt="3">
        <dgm:presLayoutVars>
          <dgm:bulletEnabled val="1"/>
        </dgm:presLayoutVars>
      </dgm:prSet>
      <dgm:spPr/>
    </dgm:pt>
  </dgm:ptLst>
  <dgm:cxnLst>
    <dgm:cxn modelId="{B04C6215-C46D-4282-963F-02A26E25C8AB}" srcId="{08F627ED-A304-4697-8C44-18E45D3D2B1A}" destId="{9845D52A-E054-4EB0-A5A3-32AE7DC6D645}" srcOrd="1" destOrd="0" parTransId="{952EE001-86C3-4022-96EE-ABDB540B8A78}" sibTransId="{796364FD-7651-493A-AEE5-8DD45DF8EEAC}"/>
    <dgm:cxn modelId="{D3F78538-039E-4258-8DD4-300608C9BB7B}" type="presOf" srcId="{796364FD-7651-493A-AEE5-8DD45DF8EEAC}" destId="{21BE21FB-04B6-4973-A21B-7122242350C7}" srcOrd="1" destOrd="0" presId="urn:microsoft.com/office/officeart/2005/8/layout/equation2"/>
    <dgm:cxn modelId="{4565894C-49DA-40AE-BFD6-11A30B5FD80F}" type="presOf" srcId="{1DECF9F5-40C0-4379-BCCE-7BCAAD54807B}" destId="{97836155-51FE-41AB-8AF7-132ADCF1A458}" srcOrd="0" destOrd="0" presId="urn:microsoft.com/office/officeart/2005/8/layout/equation2"/>
    <dgm:cxn modelId="{86E65B76-5076-4943-BD8D-9DBEF40F69E1}" type="presOf" srcId="{9AC77E87-FC4D-4F04-889B-73358514DC0D}" destId="{CEE26E2B-3EA4-4C1E-B3F6-7F9ECBF47FC3}" srcOrd="0" destOrd="0" presId="urn:microsoft.com/office/officeart/2005/8/layout/equation2"/>
    <dgm:cxn modelId="{04774158-8FAB-47B4-A2EE-D3D3A7E958BE}" srcId="{08F627ED-A304-4697-8C44-18E45D3D2B1A}" destId="{9AC77E87-FC4D-4F04-889B-73358514DC0D}" srcOrd="2" destOrd="0" parTransId="{B29F90F6-921F-42B9-A496-5D121F61821E}" sibTransId="{3A77AB9A-DF29-465E-A0A5-D4FA3D0C537F}"/>
    <dgm:cxn modelId="{A9A3BB79-A915-436B-A645-375DE44FBF07}" type="presOf" srcId="{9845D52A-E054-4EB0-A5A3-32AE7DC6D645}" destId="{79D0E51B-F3F4-444C-984F-83F246F2DA93}" srcOrd="0" destOrd="0" presId="urn:microsoft.com/office/officeart/2005/8/layout/equation2"/>
    <dgm:cxn modelId="{F63D9183-ADF5-4A4F-BDE6-A991BB78FFD7}" type="presOf" srcId="{08F627ED-A304-4697-8C44-18E45D3D2B1A}" destId="{56FA4C45-DFD0-4E64-B367-0AFD2E94DAFF}" srcOrd="0" destOrd="0" presId="urn:microsoft.com/office/officeart/2005/8/layout/equation2"/>
    <dgm:cxn modelId="{73E72991-F081-45B7-9AEF-9EFB8AC3AEAC}" type="presOf" srcId="{796364FD-7651-493A-AEE5-8DD45DF8EEAC}" destId="{769112F6-C2E1-4477-A27C-EAF3AAA59127}" srcOrd="0" destOrd="0" presId="urn:microsoft.com/office/officeart/2005/8/layout/equation2"/>
    <dgm:cxn modelId="{A996429B-EEC1-4E3F-8DDE-5A1E51AD7FC4}" type="presOf" srcId="{5FC34D3A-C8D4-483C-8695-507470E74D50}" destId="{CF15F5DA-194A-4F64-9DB9-4EA85FE0FA79}" srcOrd="0" destOrd="0" presId="urn:microsoft.com/office/officeart/2005/8/layout/equation2"/>
    <dgm:cxn modelId="{277179CE-E2F5-4733-8D23-9E37CACB7B9E}" srcId="{08F627ED-A304-4697-8C44-18E45D3D2B1A}" destId="{5FC34D3A-C8D4-483C-8695-507470E74D50}" srcOrd="0" destOrd="0" parTransId="{9978A89C-C2F1-4241-807C-13619E6D6376}" sibTransId="{1DECF9F5-40C0-4379-BCCE-7BCAAD54807B}"/>
    <dgm:cxn modelId="{8C6E2717-4586-4C63-8AC8-6812ACC06E8A}" type="presParOf" srcId="{56FA4C45-DFD0-4E64-B367-0AFD2E94DAFF}" destId="{94CB0E03-0A2C-48C3-9D80-93D70475E624}" srcOrd="0" destOrd="0" presId="urn:microsoft.com/office/officeart/2005/8/layout/equation2"/>
    <dgm:cxn modelId="{994FC5E8-B357-4E05-9E54-D761A602721C}" type="presParOf" srcId="{94CB0E03-0A2C-48C3-9D80-93D70475E624}" destId="{CF15F5DA-194A-4F64-9DB9-4EA85FE0FA79}" srcOrd="0" destOrd="0" presId="urn:microsoft.com/office/officeart/2005/8/layout/equation2"/>
    <dgm:cxn modelId="{A1A69D4E-25BC-42B8-86D5-3E9CF3840A6D}" type="presParOf" srcId="{94CB0E03-0A2C-48C3-9D80-93D70475E624}" destId="{4181EADA-692D-46A4-A2F2-4F233CEAAC10}" srcOrd="1" destOrd="0" presId="urn:microsoft.com/office/officeart/2005/8/layout/equation2"/>
    <dgm:cxn modelId="{863AAB20-F304-422A-ADFD-94AC859AA04B}" type="presParOf" srcId="{94CB0E03-0A2C-48C3-9D80-93D70475E624}" destId="{97836155-51FE-41AB-8AF7-132ADCF1A458}" srcOrd="2" destOrd="0" presId="urn:microsoft.com/office/officeart/2005/8/layout/equation2"/>
    <dgm:cxn modelId="{CE81B801-B93A-4C7A-8822-50D59C73C3FE}" type="presParOf" srcId="{94CB0E03-0A2C-48C3-9D80-93D70475E624}" destId="{1F859FBF-2599-4380-8E3A-D0288BFA30FB}" srcOrd="3" destOrd="0" presId="urn:microsoft.com/office/officeart/2005/8/layout/equation2"/>
    <dgm:cxn modelId="{8A0861C8-D648-4F69-B2B9-A870D71F75B2}" type="presParOf" srcId="{94CB0E03-0A2C-48C3-9D80-93D70475E624}" destId="{79D0E51B-F3F4-444C-984F-83F246F2DA93}" srcOrd="4" destOrd="0" presId="urn:microsoft.com/office/officeart/2005/8/layout/equation2"/>
    <dgm:cxn modelId="{EF1D6E82-BB2F-4D38-BDA2-83E2AE4372A2}" type="presParOf" srcId="{56FA4C45-DFD0-4E64-B367-0AFD2E94DAFF}" destId="{769112F6-C2E1-4477-A27C-EAF3AAA59127}" srcOrd="1" destOrd="0" presId="urn:microsoft.com/office/officeart/2005/8/layout/equation2"/>
    <dgm:cxn modelId="{C39641E0-9856-41E4-B5D6-70DA32D5E79B}" type="presParOf" srcId="{769112F6-C2E1-4477-A27C-EAF3AAA59127}" destId="{21BE21FB-04B6-4973-A21B-7122242350C7}" srcOrd="0" destOrd="0" presId="urn:microsoft.com/office/officeart/2005/8/layout/equation2"/>
    <dgm:cxn modelId="{55C6B561-C60E-410C-B1D8-9153F67BFA62}" type="presParOf" srcId="{56FA4C45-DFD0-4E64-B367-0AFD2E94DAFF}" destId="{CEE26E2B-3EA4-4C1E-B3F6-7F9ECBF47FC3}"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F627ED-A304-4697-8C44-18E45D3D2B1A}" type="doc">
      <dgm:prSet loTypeId="urn:microsoft.com/office/officeart/2009/3/layout/DescendingProcess" loCatId="process" qsTypeId="urn:microsoft.com/office/officeart/2005/8/quickstyle/3d5" qsCatId="3D" csTypeId="urn:microsoft.com/office/officeart/2005/8/colors/accent1_2" csCatId="accent1" phldr="1"/>
      <dgm:spPr/>
      <dgm:t>
        <a:bodyPr/>
        <a:lstStyle/>
        <a:p>
          <a:endParaRPr lang="en-US"/>
        </a:p>
      </dgm:t>
    </dgm:pt>
    <dgm:pt modelId="{5FC34D3A-C8D4-483C-8695-507470E74D50}">
      <dgm:prSet/>
      <dgm:spPr/>
      <dgm:t>
        <a:bodyPr/>
        <a:lstStyle/>
        <a:p>
          <a:r>
            <a:rPr lang="en-US" dirty="0"/>
            <a:t>Doubt whether you can do it?</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9845D52A-E054-4EB0-A5A3-32AE7DC6D645}">
      <dgm:prSet/>
      <dgm:spPr/>
      <dgm:t>
        <a:bodyPr/>
        <a:lstStyle/>
        <a:p>
          <a:r>
            <a:rPr lang="en-US" dirty="0"/>
            <a:t>Not able to find your passion?</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9AC77E87-FC4D-4F04-889B-73358514DC0D}">
      <dgm:prSet/>
      <dgm:spPr/>
      <dgm:t>
        <a:bodyPr/>
        <a:lstStyle/>
        <a:p>
          <a:r>
            <a:rPr lang="en-US" dirty="0"/>
            <a:t>Problems in Problems Solving?</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06C30CB1-2FD0-4229-A53F-21AE8C179CFE}">
      <dgm:prSet/>
      <dgm:spPr/>
      <dgm:t>
        <a:bodyPr/>
        <a:lstStyle/>
        <a:p>
          <a:r>
            <a:rPr lang="en-US" dirty="0"/>
            <a:t>Imposter Syndrome?</a:t>
          </a:r>
        </a:p>
      </dgm:t>
    </dgm:pt>
    <dgm:pt modelId="{03198AE3-E939-4BD9-A6B4-8181BFB5C417}" type="parTrans" cxnId="{ADCF10E6-569D-41E4-9E18-C3271E90E644}">
      <dgm:prSet/>
      <dgm:spPr/>
      <dgm:t>
        <a:bodyPr/>
        <a:lstStyle/>
        <a:p>
          <a:endParaRPr lang="en-IN"/>
        </a:p>
      </dgm:t>
    </dgm:pt>
    <dgm:pt modelId="{7E6ED463-4999-4AFB-BEC3-806817040D1C}" type="sibTrans" cxnId="{ADCF10E6-569D-41E4-9E18-C3271E90E644}">
      <dgm:prSet/>
      <dgm:spPr/>
      <dgm:t>
        <a:bodyPr/>
        <a:lstStyle/>
        <a:p>
          <a:endParaRPr lang="en-IN"/>
        </a:p>
      </dgm:t>
    </dgm:pt>
    <dgm:pt modelId="{D0F9EB62-F2DE-4DE7-94EA-B5D741473EA3}" type="pres">
      <dgm:prSet presAssocID="{08F627ED-A304-4697-8C44-18E45D3D2B1A}" presName="Name0" presStyleCnt="0">
        <dgm:presLayoutVars>
          <dgm:chMax val="7"/>
          <dgm:chPref val="5"/>
        </dgm:presLayoutVars>
      </dgm:prSet>
      <dgm:spPr/>
    </dgm:pt>
    <dgm:pt modelId="{72D0F709-8C83-45B4-A4D9-4B6085A5890D}" type="pres">
      <dgm:prSet presAssocID="{08F627ED-A304-4697-8C44-18E45D3D2B1A}" presName="arrowNode" presStyleLbl="node1" presStyleIdx="0" presStyleCnt="1"/>
      <dgm:spPr/>
    </dgm:pt>
    <dgm:pt modelId="{AD22E038-C23E-4E1E-A039-098151983831}" type="pres">
      <dgm:prSet presAssocID="{5FC34D3A-C8D4-483C-8695-507470E74D50}" presName="txNode1" presStyleLbl="revTx" presStyleIdx="0" presStyleCnt="4">
        <dgm:presLayoutVars>
          <dgm:bulletEnabled val="1"/>
        </dgm:presLayoutVars>
      </dgm:prSet>
      <dgm:spPr/>
    </dgm:pt>
    <dgm:pt modelId="{95C3DC61-9F5C-44F6-8ED4-FD01BF51F703}" type="pres">
      <dgm:prSet presAssocID="{9845D52A-E054-4EB0-A5A3-32AE7DC6D645}" presName="txNode2" presStyleLbl="revTx" presStyleIdx="1" presStyleCnt="4">
        <dgm:presLayoutVars>
          <dgm:bulletEnabled val="1"/>
        </dgm:presLayoutVars>
      </dgm:prSet>
      <dgm:spPr/>
    </dgm:pt>
    <dgm:pt modelId="{6FB96466-CB34-4637-9398-B46C7CD8EA43}" type="pres">
      <dgm:prSet presAssocID="{796364FD-7651-493A-AEE5-8DD45DF8EEAC}" presName="dotNode2" presStyleCnt="0"/>
      <dgm:spPr/>
    </dgm:pt>
    <dgm:pt modelId="{84796D05-8CD9-4CF3-AF3F-69F98D75D90D}" type="pres">
      <dgm:prSet presAssocID="{796364FD-7651-493A-AEE5-8DD45DF8EEAC}" presName="dotRepeatNode" presStyleLbl="fgShp" presStyleIdx="0" presStyleCnt="2"/>
      <dgm:spPr/>
    </dgm:pt>
    <dgm:pt modelId="{5910526B-6220-45DC-90AA-7763AC577243}" type="pres">
      <dgm:prSet presAssocID="{9AC77E87-FC4D-4F04-889B-73358514DC0D}" presName="txNode3" presStyleLbl="revTx" presStyleIdx="2" presStyleCnt="4">
        <dgm:presLayoutVars>
          <dgm:bulletEnabled val="1"/>
        </dgm:presLayoutVars>
      </dgm:prSet>
      <dgm:spPr/>
    </dgm:pt>
    <dgm:pt modelId="{7F12542F-DA6F-4D9F-9DA0-5E6E807AE970}" type="pres">
      <dgm:prSet presAssocID="{3A77AB9A-DF29-465E-A0A5-D4FA3D0C537F}" presName="dotNode3" presStyleCnt="0"/>
      <dgm:spPr/>
    </dgm:pt>
    <dgm:pt modelId="{627A3167-1A77-42A9-8033-AA978F2E1B35}" type="pres">
      <dgm:prSet presAssocID="{3A77AB9A-DF29-465E-A0A5-D4FA3D0C537F}" presName="dotRepeatNode" presStyleLbl="fgShp" presStyleIdx="1" presStyleCnt="2"/>
      <dgm:spPr/>
    </dgm:pt>
    <dgm:pt modelId="{D0D495E3-69D7-49A7-84AE-78D636F4467B}" type="pres">
      <dgm:prSet presAssocID="{06C30CB1-2FD0-4229-A53F-21AE8C179CFE}" presName="txNode4" presStyleLbl="revTx" presStyleIdx="3" presStyleCnt="4">
        <dgm:presLayoutVars>
          <dgm:bulletEnabled val="1"/>
        </dgm:presLayoutVars>
      </dgm:prSet>
      <dgm:spPr/>
    </dgm:pt>
  </dgm:ptLst>
  <dgm:cxnLst>
    <dgm:cxn modelId="{B04C6215-C46D-4282-963F-02A26E25C8AB}" srcId="{08F627ED-A304-4697-8C44-18E45D3D2B1A}" destId="{9845D52A-E054-4EB0-A5A3-32AE7DC6D645}" srcOrd="1" destOrd="0" parTransId="{952EE001-86C3-4022-96EE-ABDB540B8A78}" sibTransId="{796364FD-7651-493A-AEE5-8DD45DF8EEAC}"/>
    <dgm:cxn modelId="{4F0EA62A-DF9E-4244-B529-D4E922FA7517}" type="presOf" srcId="{06C30CB1-2FD0-4229-A53F-21AE8C179CFE}" destId="{D0D495E3-69D7-49A7-84AE-78D636F4467B}" srcOrd="0" destOrd="0" presId="urn:microsoft.com/office/officeart/2009/3/layout/DescendingProcess"/>
    <dgm:cxn modelId="{5F275F62-A543-4B6B-8816-D0991B0155C2}" type="presOf" srcId="{796364FD-7651-493A-AEE5-8DD45DF8EEAC}" destId="{84796D05-8CD9-4CF3-AF3F-69F98D75D90D}" srcOrd="0" destOrd="0" presId="urn:microsoft.com/office/officeart/2009/3/layout/DescendingProcess"/>
    <dgm:cxn modelId="{48748C62-CB64-4D7B-A02C-BA976E219627}" type="presOf" srcId="{3A77AB9A-DF29-465E-A0A5-D4FA3D0C537F}" destId="{627A3167-1A77-42A9-8033-AA978F2E1B35}" srcOrd="0" destOrd="0" presId="urn:microsoft.com/office/officeart/2009/3/layout/DescendingProcess"/>
    <dgm:cxn modelId="{04774158-8FAB-47B4-A2EE-D3D3A7E958BE}" srcId="{08F627ED-A304-4697-8C44-18E45D3D2B1A}" destId="{9AC77E87-FC4D-4F04-889B-73358514DC0D}" srcOrd="2" destOrd="0" parTransId="{B29F90F6-921F-42B9-A496-5D121F61821E}" sibTransId="{3A77AB9A-DF29-465E-A0A5-D4FA3D0C537F}"/>
    <dgm:cxn modelId="{FEC64A9A-FBBC-4E24-B89E-B20E919EF3CD}" type="presOf" srcId="{08F627ED-A304-4697-8C44-18E45D3D2B1A}" destId="{D0F9EB62-F2DE-4DE7-94EA-B5D741473EA3}" srcOrd="0" destOrd="0" presId="urn:microsoft.com/office/officeart/2009/3/layout/DescendingProcess"/>
    <dgm:cxn modelId="{FA23EB9D-7797-4F18-8BCE-BD19BAFDE102}" type="presOf" srcId="{5FC34D3A-C8D4-483C-8695-507470E74D50}" destId="{AD22E038-C23E-4E1E-A039-098151983831}" srcOrd="0" destOrd="0" presId="urn:microsoft.com/office/officeart/2009/3/layout/DescendingProcess"/>
    <dgm:cxn modelId="{5AAB07A5-2CD6-4CDC-9318-D13A4E2566E7}" type="presOf" srcId="{9845D52A-E054-4EB0-A5A3-32AE7DC6D645}" destId="{95C3DC61-9F5C-44F6-8ED4-FD01BF51F703}" srcOrd="0" destOrd="0" presId="urn:microsoft.com/office/officeart/2009/3/layout/DescendingProcess"/>
    <dgm:cxn modelId="{820290CB-1D1D-4D07-871F-C6CAA0C0675C}" type="presOf" srcId="{9AC77E87-FC4D-4F04-889B-73358514DC0D}" destId="{5910526B-6220-45DC-90AA-7763AC577243}" srcOrd="0" destOrd="0" presId="urn:microsoft.com/office/officeart/2009/3/layout/DescendingProcess"/>
    <dgm:cxn modelId="{277179CE-E2F5-4733-8D23-9E37CACB7B9E}" srcId="{08F627ED-A304-4697-8C44-18E45D3D2B1A}" destId="{5FC34D3A-C8D4-483C-8695-507470E74D50}" srcOrd="0" destOrd="0" parTransId="{9978A89C-C2F1-4241-807C-13619E6D6376}" sibTransId="{1DECF9F5-40C0-4379-BCCE-7BCAAD54807B}"/>
    <dgm:cxn modelId="{ADCF10E6-569D-41E4-9E18-C3271E90E644}" srcId="{08F627ED-A304-4697-8C44-18E45D3D2B1A}" destId="{06C30CB1-2FD0-4229-A53F-21AE8C179CFE}" srcOrd="3" destOrd="0" parTransId="{03198AE3-E939-4BD9-A6B4-8181BFB5C417}" sibTransId="{7E6ED463-4999-4AFB-BEC3-806817040D1C}"/>
    <dgm:cxn modelId="{E15614AA-A600-412E-A63B-B9688EA8C493}" type="presParOf" srcId="{D0F9EB62-F2DE-4DE7-94EA-B5D741473EA3}" destId="{72D0F709-8C83-45B4-A4D9-4B6085A5890D}" srcOrd="0" destOrd="0" presId="urn:microsoft.com/office/officeart/2009/3/layout/DescendingProcess"/>
    <dgm:cxn modelId="{A667680C-8283-4C14-99C8-244B68EAE1B9}" type="presParOf" srcId="{D0F9EB62-F2DE-4DE7-94EA-B5D741473EA3}" destId="{AD22E038-C23E-4E1E-A039-098151983831}" srcOrd="1" destOrd="0" presId="urn:microsoft.com/office/officeart/2009/3/layout/DescendingProcess"/>
    <dgm:cxn modelId="{CA178C02-1297-4B86-A01E-7EE1CD0C6B51}" type="presParOf" srcId="{D0F9EB62-F2DE-4DE7-94EA-B5D741473EA3}" destId="{95C3DC61-9F5C-44F6-8ED4-FD01BF51F703}" srcOrd="2" destOrd="0" presId="urn:microsoft.com/office/officeart/2009/3/layout/DescendingProcess"/>
    <dgm:cxn modelId="{F4DA777D-0EDA-44AE-88D4-7755565A7DBB}" type="presParOf" srcId="{D0F9EB62-F2DE-4DE7-94EA-B5D741473EA3}" destId="{6FB96466-CB34-4637-9398-B46C7CD8EA43}" srcOrd="3" destOrd="0" presId="urn:microsoft.com/office/officeart/2009/3/layout/DescendingProcess"/>
    <dgm:cxn modelId="{E39A44F7-25E4-45D4-9CBA-3ECC9ACFFE14}" type="presParOf" srcId="{6FB96466-CB34-4637-9398-B46C7CD8EA43}" destId="{84796D05-8CD9-4CF3-AF3F-69F98D75D90D}" srcOrd="0" destOrd="0" presId="urn:microsoft.com/office/officeart/2009/3/layout/DescendingProcess"/>
    <dgm:cxn modelId="{B41D8B0A-F77C-45ED-83CE-7D690AB691BD}" type="presParOf" srcId="{D0F9EB62-F2DE-4DE7-94EA-B5D741473EA3}" destId="{5910526B-6220-45DC-90AA-7763AC577243}" srcOrd="4" destOrd="0" presId="urn:microsoft.com/office/officeart/2009/3/layout/DescendingProcess"/>
    <dgm:cxn modelId="{3AAE2014-7460-47B4-BAF3-47FF996C93C2}" type="presParOf" srcId="{D0F9EB62-F2DE-4DE7-94EA-B5D741473EA3}" destId="{7F12542F-DA6F-4D9F-9DA0-5E6E807AE970}" srcOrd="5" destOrd="0" presId="urn:microsoft.com/office/officeart/2009/3/layout/DescendingProcess"/>
    <dgm:cxn modelId="{27E0C1DE-0E92-46D7-9816-450A5DDF3C53}" type="presParOf" srcId="{7F12542F-DA6F-4D9F-9DA0-5E6E807AE970}" destId="{627A3167-1A77-42A9-8033-AA978F2E1B35}" srcOrd="0" destOrd="0" presId="urn:microsoft.com/office/officeart/2009/3/layout/DescendingProcess"/>
    <dgm:cxn modelId="{7CA71DCB-EDF6-4CA2-AD73-1515787E7D14}" type="presParOf" srcId="{D0F9EB62-F2DE-4DE7-94EA-B5D741473EA3}" destId="{D0D495E3-69D7-49A7-84AE-78D636F4467B}" srcOrd="6"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F627ED-A304-4697-8C44-18E45D3D2B1A}" type="doc">
      <dgm:prSet loTypeId="urn:microsoft.com/office/officeart/2008/layout/AscendingPictureAccentProcess" loCatId="process" qsTypeId="urn:microsoft.com/office/officeart/2005/8/quickstyle/simple4" qsCatId="simple" csTypeId="urn:microsoft.com/office/officeart/2005/8/colors/accent1_2" csCatId="accent1" phldr="1"/>
      <dgm:spPr/>
      <dgm:t>
        <a:bodyPr/>
        <a:lstStyle/>
        <a:p>
          <a:endParaRPr lang="en-US"/>
        </a:p>
      </dgm:t>
    </dgm:pt>
    <dgm:pt modelId="{5FC34D3A-C8D4-483C-8695-507470E74D50}">
      <dgm:prSet/>
      <dgm:spPr/>
      <dgm:t>
        <a:bodyPr/>
        <a:lstStyle/>
        <a:p>
          <a:r>
            <a:rPr lang="en-US" dirty="0"/>
            <a:t>Who is the first one? Your college clubs!</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9845D52A-E054-4EB0-A5A3-32AE7DC6D645}">
      <dgm:prSet/>
      <dgm:spPr/>
      <dgm:t>
        <a:bodyPr/>
        <a:lstStyle/>
        <a:p>
          <a:r>
            <a:rPr lang="en-US" dirty="0"/>
            <a:t>Find Regional Communities</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9AC77E87-FC4D-4F04-889B-73358514DC0D}">
      <dgm:prSet/>
      <dgm:spPr/>
      <dgm:t>
        <a:bodyPr/>
        <a:lstStyle/>
        <a:p>
          <a:r>
            <a:rPr lang="en-US" dirty="0"/>
            <a:t>Engage with Global Communities</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a:blipFill>
          <a:blip xmlns:r="http://schemas.openxmlformats.org/officeDocument/2006/relationships" r:embed="rId3"/>
          <a:srcRect/>
          <a:stretch>
            <a:fillRect l="-84000" r="-84000"/>
          </a:stretch>
        </a:blipFill>
      </dgm:spPr>
      <dgm:t>
        <a:bodyPr/>
        <a:lstStyle/>
        <a:p>
          <a:endParaRPr lang="en-US"/>
        </a:p>
      </dgm:t>
    </dgm:pt>
    <dgm:pt modelId="{06C30CB1-2FD0-4229-A53F-21AE8C179CFE}">
      <dgm:prSet/>
      <dgm:spPr/>
      <dgm:t>
        <a:bodyPr/>
        <a:lstStyle/>
        <a:p>
          <a:r>
            <a:rPr lang="en-US" dirty="0"/>
            <a:t>Then what? Go and empower others!</a:t>
          </a:r>
        </a:p>
      </dgm:t>
    </dgm:pt>
    <dgm:pt modelId="{03198AE3-E939-4BD9-A6B4-8181BFB5C417}" type="parTrans" cxnId="{ADCF10E6-569D-41E4-9E18-C3271E90E644}">
      <dgm:prSet/>
      <dgm:spPr/>
      <dgm:t>
        <a:bodyPr/>
        <a:lstStyle/>
        <a:p>
          <a:endParaRPr lang="en-IN"/>
        </a:p>
      </dgm:t>
    </dgm:pt>
    <dgm:pt modelId="{7E6ED463-4999-4AFB-BEC3-806817040D1C}" type="sibTrans" cxnId="{ADCF10E6-569D-41E4-9E18-C3271E90E644}">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39000" r="-39000"/>
          </a:stretch>
        </a:blipFill>
      </dgm:spPr>
      <dgm:t>
        <a:bodyPr/>
        <a:lstStyle/>
        <a:p>
          <a:endParaRPr lang="en-IN"/>
        </a:p>
      </dgm:t>
    </dgm:pt>
    <dgm:pt modelId="{4C9D858C-B8D9-49EF-AC54-14588A2C2C05}" type="pres">
      <dgm:prSet presAssocID="{08F627ED-A304-4697-8C44-18E45D3D2B1A}" presName="Name0" presStyleCnt="0">
        <dgm:presLayoutVars>
          <dgm:chMax val="7"/>
          <dgm:chPref val="7"/>
          <dgm:dir/>
        </dgm:presLayoutVars>
      </dgm:prSet>
      <dgm:spPr/>
    </dgm:pt>
    <dgm:pt modelId="{24847EBC-9CCB-4D25-8555-08BB338A74CC}" type="pres">
      <dgm:prSet presAssocID="{08F627ED-A304-4697-8C44-18E45D3D2B1A}" presName="dot1" presStyleLbl="alignNode1" presStyleIdx="0" presStyleCnt="13"/>
      <dgm:spPr/>
    </dgm:pt>
    <dgm:pt modelId="{FF9A335D-731E-4B8E-9E6C-5681A68E5F1B}" type="pres">
      <dgm:prSet presAssocID="{08F627ED-A304-4697-8C44-18E45D3D2B1A}" presName="dot2" presStyleLbl="alignNode1" presStyleIdx="1" presStyleCnt="13"/>
      <dgm:spPr/>
    </dgm:pt>
    <dgm:pt modelId="{118E1272-52A5-4E09-9D04-9BD3C78F678E}" type="pres">
      <dgm:prSet presAssocID="{08F627ED-A304-4697-8C44-18E45D3D2B1A}" presName="dot3" presStyleLbl="alignNode1" presStyleIdx="2" presStyleCnt="13"/>
      <dgm:spPr/>
    </dgm:pt>
    <dgm:pt modelId="{983CEAB9-070E-4396-8B5B-F519A8E9FB9F}" type="pres">
      <dgm:prSet presAssocID="{08F627ED-A304-4697-8C44-18E45D3D2B1A}" presName="dot4" presStyleLbl="alignNode1" presStyleIdx="3" presStyleCnt="13"/>
      <dgm:spPr/>
    </dgm:pt>
    <dgm:pt modelId="{F58642A3-071B-44CD-BE5B-A30392C3AFF4}" type="pres">
      <dgm:prSet presAssocID="{08F627ED-A304-4697-8C44-18E45D3D2B1A}" presName="dot5" presStyleLbl="alignNode1" presStyleIdx="4" presStyleCnt="13"/>
      <dgm:spPr/>
    </dgm:pt>
    <dgm:pt modelId="{B28A3522-658C-4819-A497-CDDF669F91D8}" type="pres">
      <dgm:prSet presAssocID="{08F627ED-A304-4697-8C44-18E45D3D2B1A}" presName="dot6" presStyleLbl="alignNode1" presStyleIdx="5" presStyleCnt="13"/>
      <dgm:spPr/>
    </dgm:pt>
    <dgm:pt modelId="{493CA65F-8899-449B-869B-97280C088976}" type="pres">
      <dgm:prSet presAssocID="{08F627ED-A304-4697-8C44-18E45D3D2B1A}" presName="dotArrow1" presStyleLbl="alignNode1" presStyleIdx="6" presStyleCnt="13"/>
      <dgm:spPr/>
    </dgm:pt>
    <dgm:pt modelId="{8ECD674C-883C-490E-8564-99A1A3947FCC}" type="pres">
      <dgm:prSet presAssocID="{08F627ED-A304-4697-8C44-18E45D3D2B1A}" presName="dotArrow2" presStyleLbl="alignNode1" presStyleIdx="7" presStyleCnt="13"/>
      <dgm:spPr/>
    </dgm:pt>
    <dgm:pt modelId="{46362B39-1264-4483-AC92-5BB3E71912D5}" type="pres">
      <dgm:prSet presAssocID="{08F627ED-A304-4697-8C44-18E45D3D2B1A}" presName="dotArrow3" presStyleLbl="alignNode1" presStyleIdx="8" presStyleCnt="13"/>
      <dgm:spPr/>
    </dgm:pt>
    <dgm:pt modelId="{56CF251A-23A1-47CC-B843-8978B70450EB}" type="pres">
      <dgm:prSet presAssocID="{08F627ED-A304-4697-8C44-18E45D3D2B1A}" presName="dotArrow4" presStyleLbl="alignNode1" presStyleIdx="9" presStyleCnt="13"/>
      <dgm:spPr/>
    </dgm:pt>
    <dgm:pt modelId="{EB577786-BC55-48A7-8F82-73D2246C6F33}" type="pres">
      <dgm:prSet presAssocID="{08F627ED-A304-4697-8C44-18E45D3D2B1A}" presName="dotArrow5" presStyleLbl="alignNode1" presStyleIdx="10" presStyleCnt="13"/>
      <dgm:spPr/>
    </dgm:pt>
    <dgm:pt modelId="{9CCA54B1-1BE5-41E9-A207-C7FF7B0D3207}" type="pres">
      <dgm:prSet presAssocID="{08F627ED-A304-4697-8C44-18E45D3D2B1A}" presName="dotArrow6" presStyleLbl="alignNode1" presStyleIdx="11" presStyleCnt="13"/>
      <dgm:spPr/>
    </dgm:pt>
    <dgm:pt modelId="{89DD4CEA-AE51-4AB6-8CE0-9EC8CFB83AA3}" type="pres">
      <dgm:prSet presAssocID="{08F627ED-A304-4697-8C44-18E45D3D2B1A}" presName="dotArrow7" presStyleLbl="alignNode1" presStyleIdx="12" presStyleCnt="13"/>
      <dgm:spPr/>
    </dgm:pt>
    <dgm:pt modelId="{2DBB288E-C539-44A1-B3FE-0F9EE02716A7}" type="pres">
      <dgm:prSet presAssocID="{5FC34D3A-C8D4-483C-8695-507470E74D50}" presName="parTx1" presStyleLbl="node1" presStyleIdx="0" presStyleCnt="4"/>
      <dgm:spPr/>
    </dgm:pt>
    <dgm:pt modelId="{3D5DD995-84F3-4A04-9D1A-01935973F223}" type="pres">
      <dgm:prSet presAssocID="{1DECF9F5-40C0-4379-BCCE-7BCAAD54807B}" presName="picture1" presStyleCnt="0"/>
      <dgm:spPr/>
    </dgm:pt>
    <dgm:pt modelId="{4996F9DD-E69A-4071-9D21-E7320A8900D6}" type="pres">
      <dgm:prSet presAssocID="{1DECF9F5-40C0-4379-BCCE-7BCAAD54807B}" presName="imageRepeatNode" presStyleLbl="fgImgPlace1" presStyleIdx="0" presStyleCnt="4"/>
      <dgm:spPr/>
    </dgm:pt>
    <dgm:pt modelId="{25BEE424-60BC-4EB8-8143-F48BBAB387AB}" type="pres">
      <dgm:prSet presAssocID="{9845D52A-E054-4EB0-A5A3-32AE7DC6D645}" presName="parTx2" presStyleLbl="node1" presStyleIdx="1" presStyleCnt="4"/>
      <dgm:spPr/>
    </dgm:pt>
    <dgm:pt modelId="{579DE67B-D08F-4148-AD8C-6D3E3A97A48A}" type="pres">
      <dgm:prSet presAssocID="{796364FD-7651-493A-AEE5-8DD45DF8EEAC}" presName="picture2" presStyleCnt="0"/>
      <dgm:spPr/>
    </dgm:pt>
    <dgm:pt modelId="{77F3228E-96E0-417A-84E2-3840F317FB6F}" type="pres">
      <dgm:prSet presAssocID="{796364FD-7651-493A-AEE5-8DD45DF8EEAC}" presName="imageRepeatNode" presStyleLbl="fgImgPlace1" presStyleIdx="1" presStyleCnt="4"/>
      <dgm:spPr/>
    </dgm:pt>
    <dgm:pt modelId="{C677FAF1-6659-4F9A-B777-963D6DC85B51}" type="pres">
      <dgm:prSet presAssocID="{9AC77E87-FC4D-4F04-889B-73358514DC0D}" presName="parTx3" presStyleLbl="node1" presStyleIdx="2" presStyleCnt="4"/>
      <dgm:spPr/>
    </dgm:pt>
    <dgm:pt modelId="{727CC0EE-19D2-4947-A814-B912514C9516}" type="pres">
      <dgm:prSet presAssocID="{3A77AB9A-DF29-465E-A0A5-D4FA3D0C537F}" presName="picture3" presStyleCnt="0"/>
      <dgm:spPr/>
    </dgm:pt>
    <dgm:pt modelId="{2C47AC47-469D-4D59-83D7-26C785F5D1C9}" type="pres">
      <dgm:prSet presAssocID="{3A77AB9A-DF29-465E-A0A5-D4FA3D0C537F}" presName="imageRepeatNode" presStyleLbl="fgImgPlace1" presStyleIdx="2" presStyleCnt="4"/>
      <dgm:spPr/>
    </dgm:pt>
    <dgm:pt modelId="{5DF5E042-015B-4C1D-9D04-2C9BAF60F448}" type="pres">
      <dgm:prSet presAssocID="{06C30CB1-2FD0-4229-A53F-21AE8C179CFE}" presName="parTx4" presStyleLbl="node1" presStyleIdx="3" presStyleCnt="4"/>
      <dgm:spPr/>
    </dgm:pt>
    <dgm:pt modelId="{88C498AD-B092-4DB1-B445-EF3ECB0BF918}" type="pres">
      <dgm:prSet presAssocID="{7E6ED463-4999-4AFB-BEC3-806817040D1C}" presName="picture4" presStyleCnt="0"/>
      <dgm:spPr/>
    </dgm:pt>
    <dgm:pt modelId="{E0151FE8-1D45-4BC1-A039-CF65F7ECE189}" type="pres">
      <dgm:prSet presAssocID="{7E6ED463-4999-4AFB-BEC3-806817040D1C}" presName="imageRepeatNode" presStyleLbl="fgImgPlace1" presStyleIdx="3" presStyleCnt="4"/>
      <dgm:spPr/>
    </dgm:pt>
  </dgm:ptLst>
  <dgm:cxnLst>
    <dgm:cxn modelId="{E8DA9B0D-8EB4-45A1-B546-A27A93986330}" type="presOf" srcId="{5FC34D3A-C8D4-483C-8695-507470E74D50}" destId="{2DBB288E-C539-44A1-B3FE-0F9EE02716A7}" srcOrd="0" destOrd="0" presId="urn:microsoft.com/office/officeart/2008/layout/AscendingPictureAccentProcess"/>
    <dgm:cxn modelId="{BFF81510-F1F0-4852-BAF9-95D18922E6F3}" type="presOf" srcId="{06C30CB1-2FD0-4229-A53F-21AE8C179CFE}" destId="{5DF5E042-015B-4C1D-9D04-2C9BAF60F448}" srcOrd="0" destOrd="0" presId="urn:microsoft.com/office/officeart/2008/layout/AscendingPictureAccentProcess"/>
    <dgm:cxn modelId="{B04C6215-C46D-4282-963F-02A26E25C8AB}" srcId="{08F627ED-A304-4697-8C44-18E45D3D2B1A}" destId="{9845D52A-E054-4EB0-A5A3-32AE7DC6D645}" srcOrd="1" destOrd="0" parTransId="{952EE001-86C3-4022-96EE-ABDB540B8A78}" sibTransId="{796364FD-7651-493A-AEE5-8DD45DF8EEAC}"/>
    <dgm:cxn modelId="{BAD6D050-FC79-451E-A876-5F7F11ACFE23}" type="presOf" srcId="{9845D52A-E054-4EB0-A5A3-32AE7DC6D645}" destId="{25BEE424-60BC-4EB8-8143-F48BBAB387AB}" srcOrd="0" destOrd="0" presId="urn:microsoft.com/office/officeart/2008/layout/AscendingPictureAccentProcess"/>
    <dgm:cxn modelId="{BC552C77-4904-4423-9B49-449616E8E0AA}" type="presOf" srcId="{796364FD-7651-493A-AEE5-8DD45DF8EEAC}" destId="{77F3228E-96E0-417A-84E2-3840F317FB6F}" srcOrd="0" destOrd="0" presId="urn:microsoft.com/office/officeart/2008/layout/AscendingPictureAccentProcess"/>
    <dgm:cxn modelId="{AFED9157-0BA2-4BAF-8508-ACA6D68AF2C9}" type="presOf" srcId="{08F627ED-A304-4697-8C44-18E45D3D2B1A}" destId="{4C9D858C-B8D9-49EF-AC54-14588A2C2C05}" srcOrd="0" destOrd="0" presId="urn:microsoft.com/office/officeart/2008/layout/AscendingPictureAccentProcess"/>
    <dgm:cxn modelId="{04774158-8FAB-47B4-A2EE-D3D3A7E958BE}" srcId="{08F627ED-A304-4697-8C44-18E45D3D2B1A}" destId="{9AC77E87-FC4D-4F04-889B-73358514DC0D}" srcOrd="2" destOrd="0" parTransId="{B29F90F6-921F-42B9-A496-5D121F61821E}" sibTransId="{3A77AB9A-DF29-465E-A0A5-D4FA3D0C537F}"/>
    <dgm:cxn modelId="{D3634BA1-10C4-4A68-A691-E5D38CF6A5C8}" type="presOf" srcId="{1DECF9F5-40C0-4379-BCCE-7BCAAD54807B}" destId="{4996F9DD-E69A-4071-9D21-E7320A8900D6}" srcOrd="0" destOrd="0" presId="urn:microsoft.com/office/officeart/2008/layout/AscendingPictureAccentProcess"/>
    <dgm:cxn modelId="{277179CE-E2F5-4733-8D23-9E37CACB7B9E}" srcId="{08F627ED-A304-4697-8C44-18E45D3D2B1A}" destId="{5FC34D3A-C8D4-483C-8695-507470E74D50}" srcOrd="0" destOrd="0" parTransId="{9978A89C-C2F1-4241-807C-13619E6D6376}" sibTransId="{1DECF9F5-40C0-4379-BCCE-7BCAAD54807B}"/>
    <dgm:cxn modelId="{ADCF10E6-569D-41E4-9E18-C3271E90E644}" srcId="{08F627ED-A304-4697-8C44-18E45D3D2B1A}" destId="{06C30CB1-2FD0-4229-A53F-21AE8C179CFE}" srcOrd="3" destOrd="0" parTransId="{03198AE3-E939-4BD9-A6B4-8181BFB5C417}" sibTransId="{7E6ED463-4999-4AFB-BEC3-806817040D1C}"/>
    <dgm:cxn modelId="{614E78ED-5302-498C-A1F6-EEC4686D05EB}" type="presOf" srcId="{7E6ED463-4999-4AFB-BEC3-806817040D1C}" destId="{E0151FE8-1D45-4BC1-A039-CF65F7ECE189}" srcOrd="0" destOrd="0" presId="urn:microsoft.com/office/officeart/2008/layout/AscendingPictureAccentProcess"/>
    <dgm:cxn modelId="{DAF066F9-C2FE-41BE-BDEA-21A72B91CA09}" type="presOf" srcId="{3A77AB9A-DF29-465E-A0A5-D4FA3D0C537F}" destId="{2C47AC47-469D-4D59-83D7-26C785F5D1C9}" srcOrd="0" destOrd="0" presId="urn:microsoft.com/office/officeart/2008/layout/AscendingPictureAccentProcess"/>
    <dgm:cxn modelId="{822651FC-D224-4537-8B82-E802C2621658}" type="presOf" srcId="{9AC77E87-FC4D-4F04-889B-73358514DC0D}" destId="{C677FAF1-6659-4F9A-B777-963D6DC85B51}" srcOrd="0" destOrd="0" presId="urn:microsoft.com/office/officeart/2008/layout/AscendingPictureAccentProcess"/>
    <dgm:cxn modelId="{CA1702B4-05A2-4FA3-93F4-4028D4808BBA}" type="presParOf" srcId="{4C9D858C-B8D9-49EF-AC54-14588A2C2C05}" destId="{24847EBC-9CCB-4D25-8555-08BB338A74CC}" srcOrd="0" destOrd="0" presId="urn:microsoft.com/office/officeart/2008/layout/AscendingPictureAccentProcess"/>
    <dgm:cxn modelId="{B7674964-DFE3-47EA-A226-216A92DBA089}" type="presParOf" srcId="{4C9D858C-B8D9-49EF-AC54-14588A2C2C05}" destId="{FF9A335D-731E-4B8E-9E6C-5681A68E5F1B}" srcOrd="1" destOrd="0" presId="urn:microsoft.com/office/officeart/2008/layout/AscendingPictureAccentProcess"/>
    <dgm:cxn modelId="{7605CBDB-B333-447C-93EE-C870374FE787}" type="presParOf" srcId="{4C9D858C-B8D9-49EF-AC54-14588A2C2C05}" destId="{118E1272-52A5-4E09-9D04-9BD3C78F678E}" srcOrd="2" destOrd="0" presId="urn:microsoft.com/office/officeart/2008/layout/AscendingPictureAccentProcess"/>
    <dgm:cxn modelId="{1F784371-D6F8-49BA-8121-48B61D4EDFD1}" type="presParOf" srcId="{4C9D858C-B8D9-49EF-AC54-14588A2C2C05}" destId="{983CEAB9-070E-4396-8B5B-F519A8E9FB9F}" srcOrd="3" destOrd="0" presId="urn:microsoft.com/office/officeart/2008/layout/AscendingPictureAccentProcess"/>
    <dgm:cxn modelId="{13CB594C-AE14-45E5-9FD9-F8D99C61CA05}" type="presParOf" srcId="{4C9D858C-B8D9-49EF-AC54-14588A2C2C05}" destId="{F58642A3-071B-44CD-BE5B-A30392C3AFF4}" srcOrd="4" destOrd="0" presId="urn:microsoft.com/office/officeart/2008/layout/AscendingPictureAccentProcess"/>
    <dgm:cxn modelId="{D437DCDD-02E1-4E0B-9DC5-3F0CCAE96C9A}" type="presParOf" srcId="{4C9D858C-B8D9-49EF-AC54-14588A2C2C05}" destId="{B28A3522-658C-4819-A497-CDDF669F91D8}" srcOrd="5" destOrd="0" presId="urn:microsoft.com/office/officeart/2008/layout/AscendingPictureAccentProcess"/>
    <dgm:cxn modelId="{AE6D2A3F-9359-41C7-BF93-E72D477FD36B}" type="presParOf" srcId="{4C9D858C-B8D9-49EF-AC54-14588A2C2C05}" destId="{493CA65F-8899-449B-869B-97280C088976}" srcOrd="6" destOrd="0" presId="urn:microsoft.com/office/officeart/2008/layout/AscendingPictureAccentProcess"/>
    <dgm:cxn modelId="{6A49A406-B815-4980-A687-615B07E2CE39}" type="presParOf" srcId="{4C9D858C-B8D9-49EF-AC54-14588A2C2C05}" destId="{8ECD674C-883C-490E-8564-99A1A3947FCC}" srcOrd="7" destOrd="0" presId="urn:microsoft.com/office/officeart/2008/layout/AscendingPictureAccentProcess"/>
    <dgm:cxn modelId="{D663A97D-30CE-4FEF-88F9-92A3DDE11B07}" type="presParOf" srcId="{4C9D858C-B8D9-49EF-AC54-14588A2C2C05}" destId="{46362B39-1264-4483-AC92-5BB3E71912D5}" srcOrd="8" destOrd="0" presId="urn:microsoft.com/office/officeart/2008/layout/AscendingPictureAccentProcess"/>
    <dgm:cxn modelId="{6429474A-0BC5-4509-8F3D-C6B4345AB55B}" type="presParOf" srcId="{4C9D858C-B8D9-49EF-AC54-14588A2C2C05}" destId="{56CF251A-23A1-47CC-B843-8978B70450EB}" srcOrd="9" destOrd="0" presId="urn:microsoft.com/office/officeart/2008/layout/AscendingPictureAccentProcess"/>
    <dgm:cxn modelId="{FA3D78EA-D4C5-48C3-AEE1-D578213B9871}" type="presParOf" srcId="{4C9D858C-B8D9-49EF-AC54-14588A2C2C05}" destId="{EB577786-BC55-48A7-8F82-73D2246C6F33}" srcOrd="10" destOrd="0" presId="urn:microsoft.com/office/officeart/2008/layout/AscendingPictureAccentProcess"/>
    <dgm:cxn modelId="{D5C754AF-00A4-4DB0-8773-DCD53E81B863}" type="presParOf" srcId="{4C9D858C-B8D9-49EF-AC54-14588A2C2C05}" destId="{9CCA54B1-1BE5-41E9-A207-C7FF7B0D3207}" srcOrd="11" destOrd="0" presId="urn:microsoft.com/office/officeart/2008/layout/AscendingPictureAccentProcess"/>
    <dgm:cxn modelId="{553720EB-A34F-4614-9D13-5884B854DEBE}" type="presParOf" srcId="{4C9D858C-B8D9-49EF-AC54-14588A2C2C05}" destId="{89DD4CEA-AE51-4AB6-8CE0-9EC8CFB83AA3}" srcOrd="12" destOrd="0" presId="urn:microsoft.com/office/officeart/2008/layout/AscendingPictureAccentProcess"/>
    <dgm:cxn modelId="{E3C76AB5-C105-4660-8B15-E75C1F143F1A}" type="presParOf" srcId="{4C9D858C-B8D9-49EF-AC54-14588A2C2C05}" destId="{2DBB288E-C539-44A1-B3FE-0F9EE02716A7}" srcOrd="13" destOrd="0" presId="urn:microsoft.com/office/officeart/2008/layout/AscendingPictureAccentProcess"/>
    <dgm:cxn modelId="{55908948-90E8-42A3-91C3-A962693017AD}" type="presParOf" srcId="{4C9D858C-B8D9-49EF-AC54-14588A2C2C05}" destId="{3D5DD995-84F3-4A04-9D1A-01935973F223}" srcOrd="14" destOrd="0" presId="urn:microsoft.com/office/officeart/2008/layout/AscendingPictureAccentProcess"/>
    <dgm:cxn modelId="{8B2B94C1-4B2C-44CC-A1A6-49DAB7C0F893}" type="presParOf" srcId="{3D5DD995-84F3-4A04-9D1A-01935973F223}" destId="{4996F9DD-E69A-4071-9D21-E7320A8900D6}" srcOrd="0" destOrd="0" presId="urn:microsoft.com/office/officeart/2008/layout/AscendingPictureAccentProcess"/>
    <dgm:cxn modelId="{E20A49A0-4FEE-47B1-9202-73F687FCECEC}" type="presParOf" srcId="{4C9D858C-B8D9-49EF-AC54-14588A2C2C05}" destId="{25BEE424-60BC-4EB8-8143-F48BBAB387AB}" srcOrd="15" destOrd="0" presId="urn:microsoft.com/office/officeart/2008/layout/AscendingPictureAccentProcess"/>
    <dgm:cxn modelId="{FF83B7CB-5368-49F9-9BBE-9902B44BCA15}" type="presParOf" srcId="{4C9D858C-B8D9-49EF-AC54-14588A2C2C05}" destId="{579DE67B-D08F-4148-AD8C-6D3E3A97A48A}" srcOrd="16" destOrd="0" presId="urn:microsoft.com/office/officeart/2008/layout/AscendingPictureAccentProcess"/>
    <dgm:cxn modelId="{52790F79-653D-43CA-B9D5-6514D470DBB4}" type="presParOf" srcId="{579DE67B-D08F-4148-AD8C-6D3E3A97A48A}" destId="{77F3228E-96E0-417A-84E2-3840F317FB6F}" srcOrd="0" destOrd="0" presId="urn:microsoft.com/office/officeart/2008/layout/AscendingPictureAccentProcess"/>
    <dgm:cxn modelId="{B0899EBA-9623-468A-9AE8-EACC008385E9}" type="presParOf" srcId="{4C9D858C-B8D9-49EF-AC54-14588A2C2C05}" destId="{C677FAF1-6659-4F9A-B777-963D6DC85B51}" srcOrd="17" destOrd="0" presId="urn:microsoft.com/office/officeart/2008/layout/AscendingPictureAccentProcess"/>
    <dgm:cxn modelId="{C3732572-54F8-48EC-B360-C8DA54B1CB17}" type="presParOf" srcId="{4C9D858C-B8D9-49EF-AC54-14588A2C2C05}" destId="{727CC0EE-19D2-4947-A814-B912514C9516}" srcOrd="18" destOrd="0" presId="urn:microsoft.com/office/officeart/2008/layout/AscendingPictureAccentProcess"/>
    <dgm:cxn modelId="{161F9B38-191B-491C-B9B8-CEA602979388}" type="presParOf" srcId="{727CC0EE-19D2-4947-A814-B912514C9516}" destId="{2C47AC47-469D-4D59-83D7-26C785F5D1C9}" srcOrd="0" destOrd="0" presId="urn:microsoft.com/office/officeart/2008/layout/AscendingPictureAccentProcess"/>
    <dgm:cxn modelId="{A52372F4-3CE1-4A31-ADC3-B280B2E8F40A}" type="presParOf" srcId="{4C9D858C-B8D9-49EF-AC54-14588A2C2C05}" destId="{5DF5E042-015B-4C1D-9D04-2C9BAF60F448}" srcOrd="19" destOrd="0" presId="urn:microsoft.com/office/officeart/2008/layout/AscendingPictureAccentProcess"/>
    <dgm:cxn modelId="{297D3994-4D81-4B1A-B379-4E3C5FBA9E80}" type="presParOf" srcId="{4C9D858C-B8D9-49EF-AC54-14588A2C2C05}" destId="{88C498AD-B092-4DB1-B445-EF3ECB0BF918}" srcOrd="20" destOrd="0" presId="urn:microsoft.com/office/officeart/2008/layout/AscendingPictureAccentProcess"/>
    <dgm:cxn modelId="{C2ABE7F3-C526-4ED7-BD31-094E6638F659}" type="presParOf" srcId="{88C498AD-B092-4DB1-B445-EF3ECB0BF918}" destId="{E0151FE8-1D45-4BC1-A039-CF65F7ECE189}" srcOrd="0" destOrd="0" presId="urn:microsoft.com/office/officeart/2008/layout/AscendingPictureAccen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F627ED-A304-4697-8C44-18E45D3D2B1A}" type="doc">
      <dgm:prSet loTypeId="urn:microsoft.com/office/officeart/2009/layout/CircleArrowProcess" loCatId="process" qsTypeId="urn:microsoft.com/office/officeart/2005/8/quickstyle/simple4" qsCatId="simple" csTypeId="urn:microsoft.com/office/officeart/2005/8/colors/accent1_2" csCatId="accent1" phldr="1"/>
      <dgm:spPr/>
      <dgm:t>
        <a:bodyPr/>
        <a:lstStyle/>
        <a:p>
          <a:endParaRPr lang="en-US"/>
        </a:p>
      </dgm:t>
    </dgm:pt>
    <dgm:pt modelId="{5FC34D3A-C8D4-483C-8695-507470E74D50}">
      <dgm:prSet/>
      <dgm:spPr/>
      <dgm:t>
        <a:bodyPr/>
        <a:lstStyle/>
        <a:p>
          <a:r>
            <a:rPr lang="en-US" dirty="0"/>
            <a:t>Community member now? Start networking! </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9845D52A-E054-4EB0-A5A3-32AE7DC6D645}">
      <dgm:prSet/>
      <dgm:spPr/>
      <dgm:t>
        <a:bodyPr/>
        <a:lstStyle/>
        <a:p>
          <a:r>
            <a:rPr lang="en-US" dirty="0"/>
            <a:t>Build connections.</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9AC77E87-FC4D-4F04-889B-73358514DC0D}">
      <dgm:prSet/>
      <dgm:spPr/>
      <dgm:t>
        <a:bodyPr/>
        <a:lstStyle/>
        <a:p>
          <a:r>
            <a:rPr lang="en-US" dirty="0"/>
            <a:t>Convert connections to relations.</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D71B5BB5-AAD0-40DA-85EB-873B196CFD2A}" type="pres">
      <dgm:prSet presAssocID="{08F627ED-A304-4697-8C44-18E45D3D2B1A}" presName="Name0" presStyleCnt="0">
        <dgm:presLayoutVars>
          <dgm:chMax val="7"/>
          <dgm:chPref val="7"/>
          <dgm:dir/>
          <dgm:animLvl val="lvl"/>
        </dgm:presLayoutVars>
      </dgm:prSet>
      <dgm:spPr/>
    </dgm:pt>
    <dgm:pt modelId="{5B9DF98F-95C4-425D-A797-61A495212EFC}" type="pres">
      <dgm:prSet presAssocID="{5FC34D3A-C8D4-483C-8695-507470E74D50}" presName="Accent1" presStyleCnt="0"/>
      <dgm:spPr/>
    </dgm:pt>
    <dgm:pt modelId="{C7CFB57F-52ED-4891-A577-FBEB0367B1A8}" type="pres">
      <dgm:prSet presAssocID="{5FC34D3A-C8D4-483C-8695-507470E74D50}" presName="Accent" presStyleLbl="node1" presStyleIdx="0" presStyleCnt="3"/>
      <dgm:spPr/>
    </dgm:pt>
    <dgm:pt modelId="{89A9B685-859A-421C-BDA5-863AF5111923}" type="pres">
      <dgm:prSet presAssocID="{5FC34D3A-C8D4-483C-8695-507470E74D50}" presName="Parent1" presStyleLbl="revTx" presStyleIdx="0" presStyleCnt="3">
        <dgm:presLayoutVars>
          <dgm:chMax val="1"/>
          <dgm:chPref val="1"/>
          <dgm:bulletEnabled val="1"/>
        </dgm:presLayoutVars>
      </dgm:prSet>
      <dgm:spPr/>
    </dgm:pt>
    <dgm:pt modelId="{5A356316-203F-4613-9DA5-4B951DA47519}" type="pres">
      <dgm:prSet presAssocID="{9845D52A-E054-4EB0-A5A3-32AE7DC6D645}" presName="Accent2" presStyleCnt="0"/>
      <dgm:spPr/>
    </dgm:pt>
    <dgm:pt modelId="{9FEBB62A-1881-4B9F-9629-C3C5770E26F2}" type="pres">
      <dgm:prSet presAssocID="{9845D52A-E054-4EB0-A5A3-32AE7DC6D645}" presName="Accent" presStyleLbl="node1" presStyleIdx="1" presStyleCnt="3"/>
      <dgm:spPr/>
    </dgm:pt>
    <dgm:pt modelId="{10295684-F560-46F1-B254-BF5D2E3FE73D}" type="pres">
      <dgm:prSet presAssocID="{9845D52A-E054-4EB0-A5A3-32AE7DC6D645}" presName="Parent2" presStyleLbl="revTx" presStyleIdx="1" presStyleCnt="3">
        <dgm:presLayoutVars>
          <dgm:chMax val="1"/>
          <dgm:chPref val="1"/>
          <dgm:bulletEnabled val="1"/>
        </dgm:presLayoutVars>
      </dgm:prSet>
      <dgm:spPr/>
    </dgm:pt>
    <dgm:pt modelId="{4535B3F0-A621-4AE2-BAF9-CB744CDD1FE1}" type="pres">
      <dgm:prSet presAssocID="{9AC77E87-FC4D-4F04-889B-73358514DC0D}" presName="Accent3" presStyleCnt="0"/>
      <dgm:spPr/>
    </dgm:pt>
    <dgm:pt modelId="{CEBB10F8-06A5-42A9-8264-9B0676ACD092}" type="pres">
      <dgm:prSet presAssocID="{9AC77E87-FC4D-4F04-889B-73358514DC0D}" presName="Accent" presStyleLbl="node1" presStyleIdx="2" presStyleCnt="3"/>
      <dgm:spPr/>
    </dgm:pt>
    <dgm:pt modelId="{72F80E78-505D-454F-A027-1CF3D04F87C0}" type="pres">
      <dgm:prSet presAssocID="{9AC77E87-FC4D-4F04-889B-73358514DC0D}" presName="Parent3" presStyleLbl="revTx" presStyleIdx="2" presStyleCnt="3">
        <dgm:presLayoutVars>
          <dgm:chMax val="1"/>
          <dgm:chPref val="1"/>
          <dgm:bulletEnabled val="1"/>
        </dgm:presLayoutVars>
      </dgm:prSet>
      <dgm:spPr/>
    </dgm:pt>
  </dgm:ptLst>
  <dgm:cxnLst>
    <dgm:cxn modelId="{B04C6215-C46D-4282-963F-02A26E25C8AB}" srcId="{08F627ED-A304-4697-8C44-18E45D3D2B1A}" destId="{9845D52A-E054-4EB0-A5A3-32AE7DC6D645}" srcOrd="1" destOrd="0" parTransId="{952EE001-86C3-4022-96EE-ABDB540B8A78}" sibTransId="{796364FD-7651-493A-AEE5-8DD45DF8EEAC}"/>
    <dgm:cxn modelId="{83A7B967-4B46-4A3D-98E9-C0CF1CEC079B}" type="presOf" srcId="{08F627ED-A304-4697-8C44-18E45D3D2B1A}" destId="{D71B5BB5-AAD0-40DA-85EB-873B196CFD2A}" srcOrd="0" destOrd="0" presId="urn:microsoft.com/office/officeart/2009/layout/CircleArrowProcess"/>
    <dgm:cxn modelId="{04774158-8FAB-47B4-A2EE-D3D3A7E958BE}" srcId="{08F627ED-A304-4697-8C44-18E45D3D2B1A}" destId="{9AC77E87-FC4D-4F04-889B-73358514DC0D}" srcOrd="2" destOrd="0" parTransId="{B29F90F6-921F-42B9-A496-5D121F61821E}" sibTransId="{3A77AB9A-DF29-465E-A0A5-D4FA3D0C537F}"/>
    <dgm:cxn modelId="{43C813A8-1FD6-4959-92B3-96C689DE7074}" type="presOf" srcId="{9845D52A-E054-4EB0-A5A3-32AE7DC6D645}" destId="{10295684-F560-46F1-B254-BF5D2E3FE73D}" srcOrd="0" destOrd="0" presId="urn:microsoft.com/office/officeart/2009/layout/CircleArrowProcess"/>
    <dgm:cxn modelId="{A0374EC5-3EFE-4ED4-A347-8AA899338A8D}" type="presOf" srcId="{9AC77E87-FC4D-4F04-889B-73358514DC0D}" destId="{72F80E78-505D-454F-A027-1CF3D04F87C0}" srcOrd="0" destOrd="0" presId="urn:microsoft.com/office/officeart/2009/layout/CircleArrowProcess"/>
    <dgm:cxn modelId="{277179CE-E2F5-4733-8D23-9E37CACB7B9E}" srcId="{08F627ED-A304-4697-8C44-18E45D3D2B1A}" destId="{5FC34D3A-C8D4-483C-8695-507470E74D50}" srcOrd="0" destOrd="0" parTransId="{9978A89C-C2F1-4241-807C-13619E6D6376}" sibTransId="{1DECF9F5-40C0-4379-BCCE-7BCAAD54807B}"/>
    <dgm:cxn modelId="{914580D7-4D39-4E81-89B7-5DF344D6E317}" type="presOf" srcId="{5FC34D3A-C8D4-483C-8695-507470E74D50}" destId="{89A9B685-859A-421C-BDA5-863AF5111923}" srcOrd="0" destOrd="0" presId="urn:microsoft.com/office/officeart/2009/layout/CircleArrowProcess"/>
    <dgm:cxn modelId="{69371ED6-AF49-46CB-A3E8-DB501D96E6B4}" type="presParOf" srcId="{D71B5BB5-AAD0-40DA-85EB-873B196CFD2A}" destId="{5B9DF98F-95C4-425D-A797-61A495212EFC}" srcOrd="0" destOrd="0" presId="urn:microsoft.com/office/officeart/2009/layout/CircleArrowProcess"/>
    <dgm:cxn modelId="{49752804-1CE6-41F5-8096-3A0F8B7AE8CB}" type="presParOf" srcId="{5B9DF98F-95C4-425D-A797-61A495212EFC}" destId="{C7CFB57F-52ED-4891-A577-FBEB0367B1A8}" srcOrd="0" destOrd="0" presId="urn:microsoft.com/office/officeart/2009/layout/CircleArrowProcess"/>
    <dgm:cxn modelId="{4D381F56-CF47-432B-95E7-4CEFEE6061AF}" type="presParOf" srcId="{D71B5BB5-AAD0-40DA-85EB-873B196CFD2A}" destId="{89A9B685-859A-421C-BDA5-863AF5111923}" srcOrd="1" destOrd="0" presId="urn:microsoft.com/office/officeart/2009/layout/CircleArrowProcess"/>
    <dgm:cxn modelId="{51408095-743B-43EB-B711-1CD2693A20B1}" type="presParOf" srcId="{D71B5BB5-AAD0-40DA-85EB-873B196CFD2A}" destId="{5A356316-203F-4613-9DA5-4B951DA47519}" srcOrd="2" destOrd="0" presId="urn:microsoft.com/office/officeart/2009/layout/CircleArrowProcess"/>
    <dgm:cxn modelId="{13A1377F-9059-4BB1-8FB3-1239ACD8E899}" type="presParOf" srcId="{5A356316-203F-4613-9DA5-4B951DA47519}" destId="{9FEBB62A-1881-4B9F-9629-C3C5770E26F2}" srcOrd="0" destOrd="0" presId="urn:microsoft.com/office/officeart/2009/layout/CircleArrowProcess"/>
    <dgm:cxn modelId="{227348F4-2CC6-4AAC-B283-481185AB6389}" type="presParOf" srcId="{D71B5BB5-AAD0-40DA-85EB-873B196CFD2A}" destId="{10295684-F560-46F1-B254-BF5D2E3FE73D}" srcOrd="3" destOrd="0" presId="urn:microsoft.com/office/officeart/2009/layout/CircleArrowProcess"/>
    <dgm:cxn modelId="{DB2AD66C-5776-4484-9524-08C2C9705EA3}" type="presParOf" srcId="{D71B5BB5-AAD0-40DA-85EB-873B196CFD2A}" destId="{4535B3F0-A621-4AE2-BAF9-CB744CDD1FE1}" srcOrd="4" destOrd="0" presId="urn:microsoft.com/office/officeart/2009/layout/CircleArrowProcess"/>
    <dgm:cxn modelId="{25C24A94-D35A-4707-88A5-E981D5A01487}" type="presParOf" srcId="{4535B3F0-A621-4AE2-BAF9-CB744CDD1FE1}" destId="{CEBB10F8-06A5-42A9-8264-9B0676ACD092}" srcOrd="0" destOrd="0" presId="urn:microsoft.com/office/officeart/2009/layout/CircleArrowProcess"/>
    <dgm:cxn modelId="{DA0BB0B6-FD50-4A1C-85C4-8AD71EE41A9B}" type="presParOf" srcId="{D71B5BB5-AAD0-40DA-85EB-873B196CFD2A}" destId="{72F80E78-505D-454F-A027-1CF3D04F87C0}"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16501" y="1604214"/>
          <a:ext cx="1610849" cy="437513"/>
        </a:xfrm>
        <a:prstGeom prst="homePlate">
          <a:avLst>
            <a:gd name="adj" fmla="val 4000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History</a:t>
          </a:r>
        </a:p>
      </dsp:txBody>
      <dsp:txXfrm>
        <a:off x="316501" y="1604214"/>
        <a:ext cx="1523346" cy="437513"/>
      </dsp:txXfrm>
    </dsp:sp>
    <dsp:sp modelId="{03E7967D-6C10-4379-9B37-4F5A8CF4EED8}">
      <dsp:nvSpPr>
        <dsp:cNvPr id="0" name=""/>
        <dsp:cNvSpPr/>
      </dsp:nvSpPr>
      <dsp:spPr>
        <a:xfrm>
          <a:off x="3280"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3360" rIns="0" bIns="213360" numCol="1" spcCol="1270" anchor="b" anchorCtr="1">
          <a:noAutofit/>
        </a:bodyPr>
        <a:lstStyle/>
        <a:p>
          <a:pPr marL="0" lvl="0" indent="0" algn="ctr" defTabSz="1066800">
            <a:lnSpc>
              <a:spcPct val="90000"/>
            </a:lnSpc>
            <a:spcBef>
              <a:spcPct val="0"/>
            </a:spcBef>
            <a:spcAft>
              <a:spcPct val="35000"/>
            </a:spcAft>
            <a:buNone/>
          </a:pPr>
          <a:r>
            <a:rPr lang="en-US" sz="2400" kern="1200" dirty="0"/>
            <a:t>Yesterday</a:t>
          </a:r>
          <a:r>
            <a:rPr lang="en-US" sz="1100" kern="1200" dirty="0"/>
            <a:t> was a</a:t>
          </a:r>
        </a:p>
      </dsp:txBody>
      <dsp:txXfrm>
        <a:off x="3280" y="0"/>
        <a:ext cx="2237291" cy="1166701"/>
      </dsp:txXfrm>
    </dsp:sp>
    <dsp:sp modelId="{4FB3A766-643A-4ACA-8E5D-2C95FFB87076}">
      <dsp:nvSpPr>
        <dsp:cNvPr id="0" name=""/>
        <dsp:cNvSpPr/>
      </dsp:nvSpPr>
      <dsp:spPr>
        <a:xfrm>
          <a:off x="1927350" y="1822971"/>
          <a:ext cx="626441" cy="0"/>
        </a:xfrm>
        <a:custGeom>
          <a:avLst/>
          <a:gdLst/>
          <a:ahLst/>
          <a:cxnLst/>
          <a:rect l="0" t="0" r="0" b="0"/>
          <a:pathLst>
            <a:path>
              <a:moveTo>
                <a:pt x="0" y="0"/>
              </a:moveTo>
              <a:lnTo>
                <a:pt x="626441" y="0"/>
              </a:lnTo>
            </a:path>
          </a:pathLst>
        </a:custGeom>
        <a:noFill/>
        <a:ln w="6350"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sp>
    <dsp:sp modelId="{52CF010F-1351-4148-8701-92F5768EC7DC}">
      <dsp:nvSpPr>
        <dsp:cNvPr id="0" name=""/>
        <dsp:cNvSpPr/>
      </dsp:nvSpPr>
      <dsp:spPr>
        <a:xfrm>
          <a:off x="1121925" y="1239620"/>
          <a:ext cx="0" cy="364594"/>
        </a:xfrm>
        <a:prstGeom prst="line">
          <a:avLst/>
        </a:prstGeom>
        <a:noFill/>
        <a:ln w="12700" cap="flat" cmpd="sng" algn="ctr">
          <a:solidFill>
            <a:schemeClr val="accent1">
              <a:hueOff val="0"/>
              <a:satOff val="0"/>
              <a:lumOff val="0"/>
              <a:alphaOff val="0"/>
            </a:schemeClr>
          </a:solidFill>
          <a:prstDash val="dash"/>
        </a:ln>
        <a:effectLst/>
        <a:sp3d z="-40000" prstMaterial="matte"/>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085466" y="1166701"/>
          <a:ext cx="72918" cy="72918"/>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553792" y="1604214"/>
          <a:ext cx="1610849" cy="437513"/>
        </a:xfrm>
        <a:prstGeom prst="hexagon">
          <a:avLst>
            <a:gd name="adj" fmla="val 40000"/>
            <a:gd name="vf" fmla="val 11547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Gift</a:t>
          </a:r>
        </a:p>
      </dsp:txBody>
      <dsp:txXfrm>
        <a:off x="2746364" y="1656517"/>
        <a:ext cx="1225705" cy="332907"/>
      </dsp:txXfrm>
    </dsp:sp>
    <dsp:sp modelId="{5E76ADAA-D3EE-462D-A737-9D3772B6C76F}">
      <dsp:nvSpPr>
        <dsp:cNvPr id="0" name=""/>
        <dsp:cNvSpPr/>
      </dsp:nvSpPr>
      <dsp:spPr>
        <a:xfrm>
          <a:off x="2240571" y="247924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And that is why it is called the present.</a:t>
          </a:r>
        </a:p>
        <a:p>
          <a:pPr marL="0" lvl="0" indent="0" algn="ctr" defTabSz="488950">
            <a:lnSpc>
              <a:spcPct val="90000"/>
            </a:lnSpc>
            <a:spcBef>
              <a:spcPct val="0"/>
            </a:spcBef>
            <a:spcAft>
              <a:spcPct val="35000"/>
            </a:spcAft>
            <a:buNone/>
          </a:pPr>
          <a:endParaRPr lang="en-US" sz="1100" kern="1200" dirty="0"/>
        </a:p>
      </dsp:txBody>
      <dsp:txXfrm>
        <a:off x="2240571" y="2479240"/>
        <a:ext cx="2237291" cy="1166701"/>
      </dsp:txXfrm>
    </dsp:sp>
    <dsp:sp modelId="{6C1697D8-F9A2-4451-950E-C8D8168BBC75}">
      <dsp:nvSpPr>
        <dsp:cNvPr id="0" name=""/>
        <dsp:cNvSpPr/>
      </dsp:nvSpPr>
      <dsp:spPr>
        <a:xfrm>
          <a:off x="4164641" y="1822971"/>
          <a:ext cx="626441" cy="0"/>
        </a:xfrm>
        <a:custGeom>
          <a:avLst/>
          <a:gdLst/>
          <a:ahLst/>
          <a:cxnLst/>
          <a:rect l="0" t="0" r="0" b="0"/>
          <a:pathLst>
            <a:path>
              <a:moveTo>
                <a:pt x="0" y="0"/>
              </a:moveTo>
              <a:lnTo>
                <a:pt x="626441" y="0"/>
              </a:lnTo>
            </a:path>
          </a:pathLst>
        </a:custGeom>
        <a:noFill/>
        <a:ln w="6350"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sp>
    <dsp:sp modelId="{F514349A-AC82-402F-8DA0-95785071B5F0}">
      <dsp:nvSpPr>
        <dsp:cNvPr id="0" name=""/>
        <dsp:cNvSpPr/>
      </dsp:nvSpPr>
      <dsp:spPr>
        <a:xfrm>
          <a:off x="3359216" y="2041727"/>
          <a:ext cx="0" cy="364594"/>
        </a:xfrm>
        <a:prstGeom prst="line">
          <a:avLst/>
        </a:prstGeom>
        <a:noFill/>
        <a:ln w="12700" cap="flat" cmpd="sng" algn="ctr">
          <a:solidFill>
            <a:schemeClr val="accent1">
              <a:hueOff val="0"/>
              <a:satOff val="0"/>
              <a:lumOff val="0"/>
              <a:alphaOff val="0"/>
            </a:schemeClr>
          </a:solidFill>
          <a:prstDash val="dash"/>
        </a:ln>
        <a:effectLst/>
        <a:sp3d z="-40000" prstMaterial="matte"/>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322757" y="2406321"/>
          <a:ext cx="72918" cy="72918"/>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4791083" y="1604214"/>
          <a:ext cx="1610849" cy="437513"/>
        </a:xfrm>
        <a:prstGeom prst="homePlate">
          <a:avLst>
            <a:gd name="adj" fmla="val 4000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Mystery</a:t>
          </a:r>
        </a:p>
      </dsp:txBody>
      <dsp:txXfrm rot="10800000">
        <a:off x="4878586" y="1604214"/>
        <a:ext cx="1523346" cy="437513"/>
      </dsp:txXfrm>
    </dsp:sp>
    <dsp:sp modelId="{2E1F219F-885D-437D-9D95-1C496EBAD119}">
      <dsp:nvSpPr>
        <dsp:cNvPr id="0" name=""/>
        <dsp:cNvSpPr/>
      </dsp:nvSpPr>
      <dsp:spPr>
        <a:xfrm>
          <a:off x="4477862"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3360" rIns="0" bIns="213360" numCol="1" spcCol="1270" anchor="b" anchorCtr="1">
          <a:noAutofit/>
        </a:bodyPr>
        <a:lstStyle/>
        <a:p>
          <a:pPr marL="0" lvl="0" indent="0" algn="ctr" defTabSz="1066800">
            <a:lnSpc>
              <a:spcPct val="90000"/>
            </a:lnSpc>
            <a:spcBef>
              <a:spcPct val="0"/>
            </a:spcBef>
            <a:spcAft>
              <a:spcPct val="35000"/>
            </a:spcAft>
            <a:buNone/>
          </a:pPr>
          <a:r>
            <a:rPr lang="en-US" sz="2400" kern="1200" dirty="0"/>
            <a:t>Tomorrow </a:t>
          </a:r>
          <a:r>
            <a:rPr lang="en-US" sz="1100" kern="1200" baseline="0" dirty="0"/>
            <a:t>is</a:t>
          </a:r>
          <a:r>
            <a:rPr lang="en-US" sz="2400" kern="1200" dirty="0"/>
            <a:t> </a:t>
          </a:r>
          <a:r>
            <a:rPr lang="en-US" sz="1100" kern="1200" dirty="0"/>
            <a:t>a </a:t>
          </a:r>
        </a:p>
      </dsp:txBody>
      <dsp:txXfrm>
        <a:off x="4477862" y="0"/>
        <a:ext cx="2237291" cy="1166701"/>
      </dsp:txXfrm>
    </dsp:sp>
    <dsp:sp modelId="{8801BA21-B732-43C2-BD4E-EED526CA614C}">
      <dsp:nvSpPr>
        <dsp:cNvPr id="0" name=""/>
        <dsp:cNvSpPr/>
      </dsp:nvSpPr>
      <dsp:spPr>
        <a:xfrm>
          <a:off x="5596508" y="1239620"/>
          <a:ext cx="0" cy="364594"/>
        </a:xfrm>
        <a:prstGeom prst="line">
          <a:avLst/>
        </a:prstGeom>
        <a:noFill/>
        <a:ln w="12700" cap="flat" cmpd="sng" algn="ctr">
          <a:solidFill>
            <a:schemeClr val="accent1">
              <a:hueOff val="0"/>
              <a:satOff val="0"/>
              <a:lumOff val="0"/>
              <a:alphaOff val="0"/>
            </a:schemeClr>
          </a:solidFill>
          <a:prstDash val="dash"/>
        </a:ln>
        <a:effectLst/>
        <a:sp3d z="-40000" prstMaterial="matte"/>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560048" y="1166701"/>
          <a:ext cx="72918" cy="72918"/>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81919-B414-4914-872E-6BCDC4AD9CB5}">
      <dsp:nvSpPr>
        <dsp:cNvPr id="0" name=""/>
        <dsp:cNvSpPr/>
      </dsp:nvSpPr>
      <dsp:spPr>
        <a:xfrm rot="5400000">
          <a:off x="1500919" y="1065231"/>
          <a:ext cx="942105" cy="107255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36172C8F-9B8D-4F8D-A5FE-7D5F8260BE16}">
      <dsp:nvSpPr>
        <dsp:cNvPr id="0" name=""/>
        <dsp:cNvSpPr/>
      </dsp:nvSpPr>
      <dsp:spPr>
        <a:xfrm>
          <a:off x="1251319" y="20888"/>
          <a:ext cx="1585951" cy="1110114"/>
        </a:xfrm>
        <a:prstGeom prst="roundRect">
          <a:avLst>
            <a:gd name="adj" fmla="val 16670"/>
          </a:avLst>
        </a:prstGeom>
        <a:solidFill>
          <a:schemeClr val="accent1">
            <a:shade val="8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Earlier life</a:t>
          </a:r>
        </a:p>
      </dsp:txBody>
      <dsp:txXfrm>
        <a:off x="1305520" y="75089"/>
        <a:ext cx="1477549" cy="1001712"/>
      </dsp:txXfrm>
    </dsp:sp>
    <dsp:sp modelId="{C74C4855-C86C-441F-B071-64EF78E8FE6D}">
      <dsp:nvSpPr>
        <dsp:cNvPr id="0" name=""/>
        <dsp:cNvSpPr/>
      </dsp:nvSpPr>
      <dsp:spPr>
        <a:xfrm>
          <a:off x="2837270" y="126763"/>
          <a:ext cx="1153469" cy="897243"/>
        </a:xfrm>
        <a:prstGeom prst="rect">
          <a:avLst/>
        </a:prstGeom>
        <a:noFill/>
        <a:ln>
          <a:noFill/>
        </a:ln>
        <a:effectLst/>
      </dsp:spPr>
      <dsp:style>
        <a:lnRef idx="0">
          <a:scrgbClr r="0" g="0" b="0"/>
        </a:lnRef>
        <a:fillRef idx="0">
          <a:scrgbClr r="0" g="0" b="0"/>
        </a:fillRef>
        <a:effectRef idx="0">
          <a:scrgbClr r="0" g="0" b="0"/>
        </a:effectRef>
        <a:fontRef idx="minor"/>
      </dsp:style>
    </dsp:sp>
    <dsp:sp modelId="{278E5D13-5A88-4049-98DF-ECC5A635DA0B}">
      <dsp:nvSpPr>
        <dsp:cNvPr id="0" name=""/>
        <dsp:cNvSpPr/>
      </dsp:nvSpPr>
      <dsp:spPr>
        <a:xfrm rot="5400000">
          <a:off x="2815842" y="2312256"/>
          <a:ext cx="942105" cy="1072554"/>
        </a:xfrm>
        <a:prstGeom prst="bentUpArrow">
          <a:avLst>
            <a:gd name="adj1" fmla="val 32840"/>
            <a:gd name="adj2" fmla="val 25000"/>
            <a:gd name="adj3" fmla="val 35780"/>
          </a:avLst>
        </a:prstGeom>
        <a:solidFill>
          <a:schemeClr val="accent1">
            <a:tint val="50000"/>
            <a:hueOff val="-20731"/>
            <a:satOff val="-2180"/>
            <a:lumOff val="9237"/>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2734FB7-8F5E-4E87-90CA-DB614A17E723}">
      <dsp:nvSpPr>
        <dsp:cNvPr id="0" name=""/>
        <dsp:cNvSpPr/>
      </dsp:nvSpPr>
      <dsp:spPr>
        <a:xfrm>
          <a:off x="2566241" y="1267913"/>
          <a:ext cx="1585951" cy="1110114"/>
        </a:xfrm>
        <a:prstGeom prst="roundRect">
          <a:avLst>
            <a:gd name="adj" fmla="val 16670"/>
          </a:avLst>
        </a:prstGeom>
        <a:solidFill>
          <a:schemeClr val="accent1">
            <a:shade val="80000"/>
            <a:hueOff val="-128746"/>
            <a:satOff val="5151"/>
            <a:lumOff val="1380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Landing at JSS, Noida</a:t>
          </a:r>
        </a:p>
      </dsp:txBody>
      <dsp:txXfrm>
        <a:off x="2620442" y="1322114"/>
        <a:ext cx="1477549" cy="1001712"/>
      </dsp:txXfrm>
    </dsp:sp>
    <dsp:sp modelId="{C54E96FC-50D4-48DB-9335-79A7C0D69FD0}">
      <dsp:nvSpPr>
        <dsp:cNvPr id="0" name=""/>
        <dsp:cNvSpPr/>
      </dsp:nvSpPr>
      <dsp:spPr>
        <a:xfrm>
          <a:off x="4152192" y="1373788"/>
          <a:ext cx="1153469" cy="897243"/>
        </a:xfrm>
        <a:prstGeom prst="rect">
          <a:avLst/>
        </a:prstGeom>
        <a:noFill/>
        <a:ln>
          <a:noFill/>
        </a:ln>
        <a:effectLst/>
      </dsp:spPr>
      <dsp:style>
        <a:lnRef idx="0">
          <a:scrgbClr r="0" g="0" b="0"/>
        </a:lnRef>
        <a:fillRef idx="0">
          <a:scrgbClr r="0" g="0" b="0"/>
        </a:fillRef>
        <a:effectRef idx="0">
          <a:scrgbClr r="0" g="0" b="0"/>
        </a:effectRef>
        <a:fontRef idx="minor"/>
      </dsp:style>
    </dsp:sp>
    <dsp:sp modelId="{D9AC03BF-841E-4FC4-94A9-8C9C9C69F7EE}">
      <dsp:nvSpPr>
        <dsp:cNvPr id="0" name=""/>
        <dsp:cNvSpPr/>
      </dsp:nvSpPr>
      <dsp:spPr>
        <a:xfrm>
          <a:off x="3881163" y="2514938"/>
          <a:ext cx="1585951" cy="1110114"/>
        </a:xfrm>
        <a:prstGeom prst="roundRect">
          <a:avLst>
            <a:gd name="adj" fmla="val 16670"/>
          </a:avLst>
        </a:prstGeom>
        <a:solidFill>
          <a:schemeClr val="accent1">
            <a:shade val="80000"/>
            <a:hueOff val="-257492"/>
            <a:satOff val="10302"/>
            <a:lumOff val="2761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Trying to find myself</a:t>
          </a:r>
        </a:p>
      </dsp:txBody>
      <dsp:txXfrm>
        <a:off x="3935364" y="2569139"/>
        <a:ext cx="1477549" cy="1001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5F5DA-194A-4F64-9DB9-4EA85FE0FA79}">
      <dsp:nvSpPr>
        <dsp:cNvPr id="0" name=""/>
        <dsp:cNvSpPr/>
      </dsp:nvSpPr>
      <dsp:spPr>
        <a:xfrm>
          <a:off x="967743" y="1199"/>
          <a:ext cx="1328596" cy="1328596"/>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I (Body)</a:t>
          </a:r>
        </a:p>
      </dsp:txBody>
      <dsp:txXfrm>
        <a:off x="1162311" y="195767"/>
        <a:ext cx="939460" cy="939460"/>
      </dsp:txXfrm>
    </dsp:sp>
    <dsp:sp modelId="{97836155-51FE-41AB-8AF7-132ADCF1A458}">
      <dsp:nvSpPr>
        <dsp:cNvPr id="0" name=""/>
        <dsp:cNvSpPr/>
      </dsp:nvSpPr>
      <dsp:spPr>
        <a:xfrm>
          <a:off x="1246748" y="1437677"/>
          <a:ext cx="770586" cy="770586"/>
        </a:xfrm>
        <a:prstGeom prst="mathPlus">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348889" y="1732349"/>
        <a:ext cx="566304" cy="181242"/>
      </dsp:txXfrm>
    </dsp:sp>
    <dsp:sp modelId="{79D0E51B-F3F4-444C-984F-83F246F2DA93}">
      <dsp:nvSpPr>
        <dsp:cNvPr id="0" name=""/>
        <dsp:cNvSpPr/>
      </dsp:nvSpPr>
      <dsp:spPr>
        <a:xfrm>
          <a:off x="967743" y="2316146"/>
          <a:ext cx="1328596" cy="1328596"/>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E (Shakti, Energy)</a:t>
          </a:r>
        </a:p>
      </dsp:txBody>
      <dsp:txXfrm>
        <a:off x="1162311" y="2510714"/>
        <a:ext cx="939460" cy="939460"/>
      </dsp:txXfrm>
    </dsp:sp>
    <dsp:sp modelId="{769112F6-C2E1-4477-A27C-EAF3AAA59127}">
      <dsp:nvSpPr>
        <dsp:cNvPr id="0" name=""/>
        <dsp:cNvSpPr/>
      </dsp:nvSpPr>
      <dsp:spPr>
        <a:xfrm>
          <a:off x="2495629" y="1575852"/>
          <a:ext cx="422493" cy="494237"/>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495629" y="1674699"/>
        <a:ext cx="295745" cy="296543"/>
      </dsp:txXfrm>
    </dsp:sp>
    <dsp:sp modelId="{CEE26E2B-3EA4-4C1E-B3F6-7F9ECBF47FC3}">
      <dsp:nvSpPr>
        <dsp:cNvPr id="0" name=""/>
        <dsp:cNvSpPr/>
      </dsp:nvSpPr>
      <dsp:spPr>
        <a:xfrm>
          <a:off x="3093497" y="494374"/>
          <a:ext cx="2657193" cy="265719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U(Universe)</a:t>
          </a:r>
        </a:p>
      </dsp:txBody>
      <dsp:txXfrm>
        <a:off x="3482634" y="883511"/>
        <a:ext cx="1878919" cy="1878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0F709-8C83-45B4-A4D9-4B6085A5890D}">
      <dsp:nvSpPr>
        <dsp:cNvPr id="0" name=""/>
        <dsp:cNvSpPr/>
      </dsp:nvSpPr>
      <dsp:spPr>
        <a:xfrm rot="4396374">
          <a:off x="1564940" y="725513"/>
          <a:ext cx="3147393" cy="2194914"/>
        </a:xfrm>
        <a:prstGeom prst="swooshArrow">
          <a:avLst>
            <a:gd name="adj1" fmla="val 16310"/>
            <a:gd name="adj2" fmla="val 3137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84796D05-8CD9-4CF3-AF3F-69F98D75D90D}">
      <dsp:nvSpPr>
        <dsp:cNvPr id="0" name=""/>
        <dsp:cNvSpPr/>
      </dsp:nvSpPr>
      <dsp:spPr>
        <a:xfrm>
          <a:off x="2878317" y="1109824"/>
          <a:ext cx="79481" cy="79481"/>
        </a:xfrm>
        <a:prstGeom prst="ellipse">
          <a:avLst/>
        </a:prstGeom>
        <a:solidFill>
          <a:schemeClr val="accent1">
            <a:tint val="60000"/>
            <a:hueOff val="0"/>
            <a:satOff val="0"/>
            <a:lumOff val="0"/>
            <a:alphaOff val="0"/>
          </a:schemeClr>
        </a:solidFill>
        <a:ln>
          <a:noFill/>
        </a:ln>
        <a:effectLst/>
        <a:sp3d z="5715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627A3167-1A77-42A9-8033-AA978F2E1B35}">
      <dsp:nvSpPr>
        <dsp:cNvPr id="0" name=""/>
        <dsp:cNvSpPr/>
      </dsp:nvSpPr>
      <dsp:spPr>
        <a:xfrm>
          <a:off x="3570535" y="1784688"/>
          <a:ext cx="79481" cy="79481"/>
        </a:xfrm>
        <a:prstGeom prst="ellipse">
          <a:avLst/>
        </a:prstGeom>
        <a:solidFill>
          <a:schemeClr val="accent1">
            <a:tint val="60000"/>
            <a:hueOff val="0"/>
            <a:satOff val="0"/>
            <a:lumOff val="0"/>
            <a:alphaOff val="0"/>
          </a:schemeClr>
        </a:solidFill>
        <a:ln>
          <a:noFill/>
        </a:ln>
        <a:effectLst/>
        <a:sp3d z="5715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D22E038-C23E-4E1E-A039-098151983831}">
      <dsp:nvSpPr>
        <dsp:cNvPr id="0" name=""/>
        <dsp:cNvSpPr/>
      </dsp:nvSpPr>
      <dsp:spPr>
        <a:xfrm>
          <a:off x="1353948" y="0"/>
          <a:ext cx="1483898" cy="583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b" anchorCtr="0">
          <a:noAutofit/>
        </a:bodyPr>
        <a:lstStyle/>
        <a:p>
          <a:pPr marL="0" lvl="0" indent="0" algn="ctr" defTabSz="711200">
            <a:lnSpc>
              <a:spcPct val="90000"/>
            </a:lnSpc>
            <a:spcBef>
              <a:spcPct val="0"/>
            </a:spcBef>
            <a:spcAft>
              <a:spcPct val="35000"/>
            </a:spcAft>
            <a:buNone/>
          </a:pPr>
          <a:r>
            <a:rPr lang="en-US" sz="1600" kern="1200" dirty="0"/>
            <a:t>Doubt whether you can do it?</a:t>
          </a:r>
        </a:p>
      </dsp:txBody>
      <dsp:txXfrm>
        <a:off x="1353948" y="0"/>
        <a:ext cx="1483898" cy="583350"/>
      </dsp:txXfrm>
    </dsp:sp>
    <dsp:sp modelId="{95C3DC61-9F5C-44F6-8ED4-FD01BF51F703}">
      <dsp:nvSpPr>
        <dsp:cNvPr id="0" name=""/>
        <dsp:cNvSpPr/>
      </dsp:nvSpPr>
      <dsp:spPr>
        <a:xfrm>
          <a:off x="3319111" y="857890"/>
          <a:ext cx="2045373" cy="583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en-US" sz="1600" kern="1200" dirty="0"/>
            <a:t>Not able to find your passion?</a:t>
          </a:r>
        </a:p>
      </dsp:txBody>
      <dsp:txXfrm>
        <a:off x="3319111" y="857890"/>
        <a:ext cx="2045373" cy="583350"/>
      </dsp:txXfrm>
    </dsp:sp>
    <dsp:sp modelId="{5910526B-6220-45DC-90AA-7763AC577243}">
      <dsp:nvSpPr>
        <dsp:cNvPr id="0" name=""/>
        <dsp:cNvSpPr/>
      </dsp:nvSpPr>
      <dsp:spPr>
        <a:xfrm>
          <a:off x="1353948" y="1532754"/>
          <a:ext cx="2005268" cy="583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r" defTabSz="711200">
            <a:lnSpc>
              <a:spcPct val="90000"/>
            </a:lnSpc>
            <a:spcBef>
              <a:spcPct val="0"/>
            </a:spcBef>
            <a:spcAft>
              <a:spcPct val="35000"/>
            </a:spcAft>
            <a:buNone/>
          </a:pPr>
          <a:r>
            <a:rPr lang="en-US" sz="1600" kern="1200" dirty="0"/>
            <a:t>Problems in Problems Solving?</a:t>
          </a:r>
        </a:p>
      </dsp:txBody>
      <dsp:txXfrm>
        <a:off x="1353948" y="1532754"/>
        <a:ext cx="2005268" cy="583350"/>
      </dsp:txXfrm>
    </dsp:sp>
    <dsp:sp modelId="{D0D495E3-69D7-49A7-84AE-78D636F4467B}">
      <dsp:nvSpPr>
        <dsp:cNvPr id="0" name=""/>
        <dsp:cNvSpPr/>
      </dsp:nvSpPr>
      <dsp:spPr>
        <a:xfrm>
          <a:off x="3359217" y="3062591"/>
          <a:ext cx="2005268" cy="583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t" anchorCtr="0">
          <a:noAutofit/>
        </a:bodyPr>
        <a:lstStyle/>
        <a:p>
          <a:pPr marL="0" lvl="0" indent="0" algn="ctr" defTabSz="711200">
            <a:lnSpc>
              <a:spcPct val="90000"/>
            </a:lnSpc>
            <a:spcBef>
              <a:spcPct val="0"/>
            </a:spcBef>
            <a:spcAft>
              <a:spcPct val="35000"/>
            </a:spcAft>
            <a:buNone/>
          </a:pPr>
          <a:r>
            <a:rPr lang="en-US" sz="1600" kern="1200" dirty="0"/>
            <a:t>Imposter Syndrome?</a:t>
          </a:r>
        </a:p>
      </dsp:txBody>
      <dsp:txXfrm>
        <a:off x="3359217" y="3062591"/>
        <a:ext cx="2005268" cy="5833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847EBC-9CCB-4D25-8555-08BB338A74CC}">
      <dsp:nvSpPr>
        <dsp:cNvPr id="0" name=""/>
        <dsp:cNvSpPr/>
      </dsp:nvSpPr>
      <dsp:spPr>
        <a:xfrm>
          <a:off x="2990913" y="3177530"/>
          <a:ext cx="69383" cy="69383"/>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FF9A335D-731E-4B8E-9E6C-5681A68E5F1B}">
      <dsp:nvSpPr>
        <dsp:cNvPr id="0" name=""/>
        <dsp:cNvSpPr/>
      </dsp:nvSpPr>
      <dsp:spPr>
        <a:xfrm>
          <a:off x="2836357" y="3248004"/>
          <a:ext cx="69383" cy="69383"/>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118E1272-52A5-4E09-9D04-9BD3C78F678E}">
      <dsp:nvSpPr>
        <dsp:cNvPr id="0" name=""/>
        <dsp:cNvSpPr/>
      </dsp:nvSpPr>
      <dsp:spPr>
        <a:xfrm>
          <a:off x="2677231" y="3306023"/>
          <a:ext cx="69383" cy="69383"/>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983CEAB9-070E-4396-8B5B-F519A8E9FB9F}">
      <dsp:nvSpPr>
        <dsp:cNvPr id="0" name=""/>
        <dsp:cNvSpPr/>
      </dsp:nvSpPr>
      <dsp:spPr>
        <a:xfrm>
          <a:off x="2513536" y="3351257"/>
          <a:ext cx="69383" cy="69383"/>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F58642A3-071B-44CD-BE5B-A30392C3AFF4}">
      <dsp:nvSpPr>
        <dsp:cNvPr id="0" name=""/>
        <dsp:cNvSpPr/>
      </dsp:nvSpPr>
      <dsp:spPr>
        <a:xfrm>
          <a:off x="3713418" y="2588822"/>
          <a:ext cx="69383" cy="69383"/>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B28A3522-658C-4819-A497-CDDF669F91D8}">
      <dsp:nvSpPr>
        <dsp:cNvPr id="0" name=""/>
        <dsp:cNvSpPr/>
      </dsp:nvSpPr>
      <dsp:spPr>
        <a:xfrm>
          <a:off x="4125565" y="1725100"/>
          <a:ext cx="69383" cy="69383"/>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493CA65F-8899-449B-869B-97280C088976}">
      <dsp:nvSpPr>
        <dsp:cNvPr id="0" name=""/>
        <dsp:cNvSpPr/>
      </dsp:nvSpPr>
      <dsp:spPr>
        <a:xfrm>
          <a:off x="4014219" y="647332"/>
          <a:ext cx="69383" cy="69383"/>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8ECD674C-883C-490E-8564-99A1A3947FCC}">
      <dsp:nvSpPr>
        <dsp:cNvPr id="0" name=""/>
        <dsp:cNvSpPr/>
      </dsp:nvSpPr>
      <dsp:spPr>
        <a:xfrm>
          <a:off x="4113101" y="577186"/>
          <a:ext cx="69383" cy="69383"/>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46362B39-1264-4483-AC92-5BB3E71912D5}">
      <dsp:nvSpPr>
        <dsp:cNvPr id="0" name=""/>
        <dsp:cNvSpPr/>
      </dsp:nvSpPr>
      <dsp:spPr>
        <a:xfrm>
          <a:off x="4211984" y="507039"/>
          <a:ext cx="69383" cy="69383"/>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56CF251A-23A1-47CC-B843-8978B70450EB}">
      <dsp:nvSpPr>
        <dsp:cNvPr id="0" name=""/>
        <dsp:cNvSpPr/>
      </dsp:nvSpPr>
      <dsp:spPr>
        <a:xfrm>
          <a:off x="4310866" y="577186"/>
          <a:ext cx="69383" cy="69383"/>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EB577786-BC55-48A7-8F82-73D2246C6F33}">
      <dsp:nvSpPr>
        <dsp:cNvPr id="0" name=""/>
        <dsp:cNvSpPr/>
      </dsp:nvSpPr>
      <dsp:spPr>
        <a:xfrm>
          <a:off x="4410163" y="647332"/>
          <a:ext cx="69383" cy="69383"/>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9CCA54B1-1BE5-41E9-A207-C7FF7B0D3207}">
      <dsp:nvSpPr>
        <dsp:cNvPr id="0" name=""/>
        <dsp:cNvSpPr/>
      </dsp:nvSpPr>
      <dsp:spPr>
        <a:xfrm>
          <a:off x="4211984" y="655199"/>
          <a:ext cx="69383" cy="69383"/>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89DD4CEA-AE51-4AB6-8CE0-9EC8CFB83AA3}">
      <dsp:nvSpPr>
        <dsp:cNvPr id="0" name=""/>
        <dsp:cNvSpPr/>
      </dsp:nvSpPr>
      <dsp:spPr>
        <a:xfrm>
          <a:off x="4211984" y="803360"/>
          <a:ext cx="69383" cy="69383"/>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2DBB288E-C539-44A1-B3FE-0F9EE02716A7}">
      <dsp:nvSpPr>
        <dsp:cNvPr id="0" name=""/>
        <dsp:cNvSpPr/>
      </dsp:nvSpPr>
      <dsp:spPr>
        <a:xfrm>
          <a:off x="2117799" y="3490514"/>
          <a:ext cx="1493620" cy="400557"/>
        </a:xfrm>
        <a:prstGeom prst="round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615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Who is the first one? Your college clubs!</a:t>
          </a:r>
        </a:p>
      </dsp:txBody>
      <dsp:txXfrm>
        <a:off x="2137353" y="3510068"/>
        <a:ext cx="1454512" cy="361449"/>
      </dsp:txXfrm>
    </dsp:sp>
    <dsp:sp modelId="{4996F9DD-E69A-4071-9D21-E7320A8900D6}">
      <dsp:nvSpPr>
        <dsp:cNvPr id="0" name=""/>
        <dsp:cNvSpPr/>
      </dsp:nvSpPr>
      <dsp:spPr>
        <a:xfrm>
          <a:off x="1703782" y="3097660"/>
          <a:ext cx="692591" cy="69261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38100" dist="12700" dir="5400000" algn="ctr" rotWithShape="0">
            <a:srgbClr val="000000">
              <a:alpha val="63000"/>
            </a:srgbClr>
          </a:outerShdw>
        </a:effectLst>
      </dsp:spPr>
      <dsp:style>
        <a:lnRef idx="0">
          <a:scrgbClr r="0" g="0" b="0"/>
        </a:lnRef>
        <a:fillRef idx="1">
          <a:scrgbClr r="0" g="0" b="0"/>
        </a:fillRef>
        <a:effectRef idx="2">
          <a:scrgbClr r="0" g="0" b="0"/>
        </a:effectRef>
        <a:fontRef idx="minor"/>
      </dsp:style>
    </dsp:sp>
    <dsp:sp modelId="{25BEE424-60BC-4EB8-8143-F48BBAB387AB}">
      <dsp:nvSpPr>
        <dsp:cNvPr id="0" name=""/>
        <dsp:cNvSpPr/>
      </dsp:nvSpPr>
      <dsp:spPr>
        <a:xfrm>
          <a:off x="3458526" y="3007026"/>
          <a:ext cx="1493620" cy="400557"/>
        </a:xfrm>
        <a:prstGeom prst="round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615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Find Regional Communities</a:t>
          </a:r>
        </a:p>
      </dsp:txBody>
      <dsp:txXfrm>
        <a:off x="3478080" y="3026580"/>
        <a:ext cx="1454512" cy="361449"/>
      </dsp:txXfrm>
    </dsp:sp>
    <dsp:sp modelId="{77F3228E-96E0-417A-84E2-3840F317FB6F}">
      <dsp:nvSpPr>
        <dsp:cNvPr id="0" name=""/>
        <dsp:cNvSpPr/>
      </dsp:nvSpPr>
      <dsp:spPr>
        <a:xfrm>
          <a:off x="3044508" y="2614172"/>
          <a:ext cx="692591" cy="69261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a:noFill/>
        </a:ln>
        <a:effectLst>
          <a:outerShdw blurRad="38100" dist="12700" dir="5400000" algn="ctr" rotWithShape="0">
            <a:srgbClr val="000000">
              <a:alpha val="63000"/>
            </a:srgbClr>
          </a:outerShdw>
        </a:effectLst>
      </dsp:spPr>
      <dsp:style>
        <a:lnRef idx="0">
          <a:scrgbClr r="0" g="0" b="0"/>
        </a:lnRef>
        <a:fillRef idx="1">
          <a:scrgbClr r="0" g="0" b="0"/>
        </a:fillRef>
        <a:effectRef idx="2">
          <a:scrgbClr r="0" g="0" b="0"/>
        </a:effectRef>
        <a:fontRef idx="minor"/>
      </dsp:style>
    </dsp:sp>
    <dsp:sp modelId="{C677FAF1-6659-4F9A-B777-963D6DC85B51}">
      <dsp:nvSpPr>
        <dsp:cNvPr id="0" name=""/>
        <dsp:cNvSpPr/>
      </dsp:nvSpPr>
      <dsp:spPr>
        <a:xfrm>
          <a:off x="4029384" y="2244591"/>
          <a:ext cx="1493620" cy="400557"/>
        </a:xfrm>
        <a:prstGeom prst="round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615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Engage with Global Communities</a:t>
          </a:r>
        </a:p>
      </dsp:txBody>
      <dsp:txXfrm>
        <a:off x="4048938" y="2264145"/>
        <a:ext cx="1454512" cy="361449"/>
      </dsp:txXfrm>
    </dsp:sp>
    <dsp:sp modelId="{2C47AC47-469D-4D59-83D7-26C785F5D1C9}">
      <dsp:nvSpPr>
        <dsp:cNvPr id="0" name=""/>
        <dsp:cNvSpPr/>
      </dsp:nvSpPr>
      <dsp:spPr>
        <a:xfrm>
          <a:off x="3615366" y="1851737"/>
          <a:ext cx="692591" cy="692616"/>
        </a:xfrm>
        <a:prstGeom prst="ellipse">
          <a:avLst/>
        </a:prstGeom>
        <a:blipFill>
          <a:blip xmlns:r="http://schemas.openxmlformats.org/officeDocument/2006/relationships" r:embed="rId3"/>
          <a:srcRect/>
          <a:stretch>
            <a:fillRect l="-84000" r="-84000"/>
          </a:stretch>
        </a:blipFill>
        <a:ln>
          <a:noFill/>
        </a:ln>
        <a:effectLst>
          <a:outerShdw blurRad="38100" dist="12700" dir="5400000" algn="ctr" rotWithShape="0">
            <a:srgbClr val="000000">
              <a:alpha val="63000"/>
            </a:srgbClr>
          </a:outerShdw>
        </a:effectLst>
      </dsp:spPr>
      <dsp:style>
        <a:lnRef idx="0">
          <a:scrgbClr r="0" g="0" b="0"/>
        </a:lnRef>
        <a:fillRef idx="1">
          <a:scrgbClr r="0" g="0" b="0"/>
        </a:fillRef>
        <a:effectRef idx="2">
          <a:scrgbClr r="0" g="0" b="0"/>
        </a:effectRef>
        <a:fontRef idx="minor"/>
      </dsp:style>
    </dsp:sp>
    <dsp:sp modelId="{5DF5E042-015B-4C1D-9D04-2C9BAF60F448}">
      <dsp:nvSpPr>
        <dsp:cNvPr id="0" name=""/>
        <dsp:cNvSpPr/>
      </dsp:nvSpPr>
      <dsp:spPr>
        <a:xfrm>
          <a:off x="4279913" y="1336290"/>
          <a:ext cx="1493620" cy="400557"/>
        </a:xfrm>
        <a:prstGeom prst="round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615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Then what? Go and empower others!</a:t>
          </a:r>
        </a:p>
      </dsp:txBody>
      <dsp:txXfrm>
        <a:off x="4299467" y="1355844"/>
        <a:ext cx="1454512" cy="361449"/>
      </dsp:txXfrm>
    </dsp:sp>
    <dsp:sp modelId="{E0151FE8-1D45-4BC1-A039-CF65F7ECE189}">
      <dsp:nvSpPr>
        <dsp:cNvPr id="0" name=""/>
        <dsp:cNvSpPr/>
      </dsp:nvSpPr>
      <dsp:spPr>
        <a:xfrm>
          <a:off x="3865896" y="943435"/>
          <a:ext cx="692591" cy="692616"/>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9000" r="-39000"/>
          </a:stretch>
        </a:blipFill>
        <a:ln>
          <a:noFill/>
        </a:ln>
        <a:effectLst>
          <a:outerShdw blurRad="38100" dist="12700" dir="5400000" algn="ctr" rotWithShape="0">
            <a:srgbClr val="000000">
              <a:alpha val="63000"/>
            </a:srgbClr>
          </a:outerShdw>
        </a:effectLst>
      </dsp:spPr>
      <dsp:style>
        <a:lnRef idx="0">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FB57F-52ED-4891-A577-FBEB0367B1A8}">
      <dsp:nvSpPr>
        <dsp:cNvPr id="0" name=""/>
        <dsp:cNvSpPr/>
      </dsp:nvSpPr>
      <dsp:spPr>
        <a:xfrm>
          <a:off x="2575042" y="0"/>
          <a:ext cx="1828719" cy="1828997"/>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sp>
    <dsp:sp modelId="{89A9B685-859A-421C-BDA5-863AF5111923}">
      <dsp:nvSpPr>
        <dsp:cNvPr id="0" name=""/>
        <dsp:cNvSpPr/>
      </dsp:nvSpPr>
      <dsp:spPr>
        <a:xfrm>
          <a:off x="2979249" y="660323"/>
          <a:ext cx="1016184" cy="50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Community member now? Start networking! </a:t>
          </a:r>
        </a:p>
      </dsp:txBody>
      <dsp:txXfrm>
        <a:off x="2979249" y="660323"/>
        <a:ext cx="1016184" cy="507970"/>
      </dsp:txXfrm>
    </dsp:sp>
    <dsp:sp modelId="{9FEBB62A-1881-4B9F-9629-C3C5770E26F2}">
      <dsp:nvSpPr>
        <dsp:cNvPr id="0" name=""/>
        <dsp:cNvSpPr/>
      </dsp:nvSpPr>
      <dsp:spPr>
        <a:xfrm>
          <a:off x="2067121" y="1050894"/>
          <a:ext cx="1828719" cy="1828997"/>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sp>
    <dsp:sp modelId="{10295684-F560-46F1-B254-BF5D2E3FE73D}">
      <dsp:nvSpPr>
        <dsp:cNvPr id="0" name=""/>
        <dsp:cNvSpPr/>
      </dsp:nvSpPr>
      <dsp:spPr>
        <a:xfrm>
          <a:off x="2473389" y="1717297"/>
          <a:ext cx="1016184" cy="50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Build connections.</a:t>
          </a:r>
        </a:p>
      </dsp:txBody>
      <dsp:txXfrm>
        <a:off x="2473389" y="1717297"/>
        <a:ext cx="1016184" cy="507970"/>
      </dsp:txXfrm>
    </dsp:sp>
    <dsp:sp modelId="{CEBB10F8-06A5-42A9-8264-9B0676ACD092}">
      <dsp:nvSpPr>
        <dsp:cNvPr id="0" name=""/>
        <dsp:cNvSpPr/>
      </dsp:nvSpPr>
      <dsp:spPr>
        <a:xfrm>
          <a:off x="2705199" y="2227547"/>
          <a:ext cx="1571153" cy="1571783"/>
        </a:xfrm>
        <a:prstGeom prst="blockArc">
          <a:avLst>
            <a:gd name="adj1" fmla="val 13500000"/>
            <a:gd name="adj2" fmla="val 10800000"/>
            <a:gd name="adj3" fmla="val 12740"/>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sp>
    <dsp:sp modelId="{72F80E78-505D-454F-A027-1CF3D04F87C0}">
      <dsp:nvSpPr>
        <dsp:cNvPr id="0" name=""/>
        <dsp:cNvSpPr/>
      </dsp:nvSpPr>
      <dsp:spPr>
        <a:xfrm>
          <a:off x="2981653" y="2775791"/>
          <a:ext cx="1016184" cy="50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Convert connections to relations.</a:t>
          </a:r>
        </a:p>
      </dsp:txBody>
      <dsp:txXfrm>
        <a:off x="2981653" y="2775791"/>
        <a:ext cx="1016184" cy="507970"/>
      </dsp:txXfrm>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github.com/mritunjaysharma394" TargetMode="External"/><Relationship Id="rId5" Type="http://schemas.openxmlformats.org/officeDocument/2006/relationships/hyperlink" Target="https://www.linkedin.com/in/mritunjay394/"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rPr>
              <a:t>Let’s talk about someone special-</a:t>
            </a:r>
            <a:r>
              <a:rPr lang="en-US" sz="4400" b="1" dirty="0">
                <a:solidFill>
                  <a:schemeClr val="tx1"/>
                </a:solidFill>
                <a:effectLst>
                  <a:outerShdw blurRad="38100" dist="38100" dir="2700000" algn="tl">
                    <a:srgbClr val="000000">
                      <a:alpha val="43137"/>
                    </a:srgbClr>
                  </a:outerShdw>
                </a:effectLst>
              </a:rPr>
              <a:t>you</a:t>
            </a:r>
            <a:r>
              <a:rPr lang="en-US" sz="4400" dirty="0">
                <a:solidFill>
                  <a:schemeClr val="tx1"/>
                </a:solidFill>
              </a:rPr>
              <a: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With Mritunjay Sharma</a:t>
            </a:r>
          </a:p>
          <a:p>
            <a:endParaRPr lang="en-US" dirty="0">
              <a:solidFill>
                <a:schemeClr val="tx1"/>
              </a:solidFill>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22746" y="374904"/>
            <a:ext cx="6718433" cy="1746504"/>
          </a:xfrm>
        </p:spPr>
        <p:txBody>
          <a:bodyPr>
            <a:normAutofit/>
          </a:bodyPr>
          <a:lstStyle/>
          <a:p>
            <a:r>
              <a:rPr lang="en-US" dirty="0">
                <a:solidFill>
                  <a:schemeClr val="tx1">
                    <a:lumMod val="75000"/>
                    <a:lumOff val="25000"/>
                  </a:schemeClr>
                </a:solidFill>
              </a:rPr>
              <a:t>Let’s now take a look of communities I am part of!</a:t>
            </a:r>
          </a:p>
        </p:txBody>
      </p:sp>
      <p:sp>
        <p:nvSpPr>
          <p:cNvPr id="3" name="TextBox 2">
            <a:extLst>
              <a:ext uri="{FF2B5EF4-FFF2-40B4-BE49-F238E27FC236}">
                <a16:creationId xmlns:a16="http://schemas.microsoft.com/office/drawing/2014/main" id="{470007F7-5B1B-4CE2-8865-BFDFA2C347D3}"/>
              </a:ext>
            </a:extLst>
          </p:cNvPr>
          <p:cNvSpPr txBox="1"/>
          <p:nvPr/>
        </p:nvSpPr>
        <p:spPr>
          <a:xfrm>
            <a:off x="6285390" y="3027285"/>
            <a:ext cx="45719" cy="369332"/>
          </a:xfrm>
          <a:prstGeom prst="rect">
            <a:avLst/>
          </a:prstGeom>
          <a:noFill/>
        </p:spPr>
        <p:txBody>
          <a:bodyPr wrap="square" rtlCol="0">
            <a:spAutoFit/>
          </a:bodyPr>
          <a:lstStyle/>
          <a:p>
            <a:endParaRPr lang="en-IN" dirty="0"/>
          </a:p>
        </p:txBody>
      </p:sp>
      <p:sp>
        <p:nvSpPr>
          <p:cNvPr id="8" name="Content Placeholder 4">
            <a:extLst>
              <a:ext uri="{FF2B5EF4-FFF2-40B4-BE49-F238E27FC236}">
                <a16:creationId xmlns:a16="http://schemas.microsoft.com/office/drawing/2014/main" id="{8A5CD41F-85D6-4245-9460-8A44AF09F44C}"/>
              </a:ext>
            </a:extLst>
          </p:cNvPr>
          <p:cNvSpPr>
            <a:spLocks noGrp="1"/>
          </p:cNvSpPr>
          <p:nvPr>
            <p:ph idx="1"/>
          </p:nvPr>
        </p:nvSpPr>
        <p:spPr>
          <a:xfrm>
            <a:off x="5005755" y="2121408"/>
            <a:ext cx="6572584" cy="4080100"/>
          </a:xfrm>
        </p:spPr>
        <p:txBody>
          <a:bodyPr>
            <a:normAutofit lnSpcReduction="10000"/>
          </a:bodyPr>
          <a:lstStyle/>
          <a:p>
            <a:pPr marL="0" indent="0">
              <a:buNone/>
            </a:pPr>
            <a:r>
              <a:rPr lang="en-US" sz="2800" dirty="0"/>
              <a:t>What is MSFT Learning </a:t>
            </a:r>
            <a:r>
              <a:rPr lang="en-US" sz="2800" dirty="0" err="1"/>
              <a:t>Ambassdors</a:t>
            </a:r>
            <a:r>
              <a:rPr lang="en-US" sz="2800" dirty="0"/>
              <a:t> Program all about and how you can apply?</a:t>
            </a:r>
          </a:p>
          <a:p>
            <a:pPr marL="514350" indent="-457200"/>
            <a:r>
              <a:rPr lang="en-US" sz="2800" dirty="0">
                <a:solidFill>
                  <a:schemeClr val="accent3"/>
                </a:solidFill>
              </a:rPr>
              <a:t>It is about leadership.</a:t>
            </a:r>
          </a:p>
          <a:p>
            <a:pPr marL="914400" lvl="1" indent="-457200"/>
            <a:r>
              <a:rPr lang="en-US" sz="2800" dirty="0">
                <a:solidFill>
                  <a:schemeClr val="accent3"/>
                </a:solidFill>
              </a:rPr>
              <a:t>Your contributions and eagerness to help fellow students.</a:t>
            </a:r>
          </a:p>
          <a:p>
            <a:pPr marL="1314450" lvl="2" indent="-457200"/>
            <a:r>
              <a:rPr lang="en-US" sz="2800" dirty="0">
                <a:solidFill>
                  <a:schemeClr val="accent3"/>
                </a:solidFill>
              </a:rPr>
              <a:t>Organizing Hackathons, Talks, Workshops, etc.</a:t>
            </a:r>
          </a:p>
          <a:p>
            <a:pPr marL="1771650" lvl="3" indent="-457200"/>
            <a:r>
              <a:rPr lang="en-US" sz="2800" dirty="0">
                <a:solidFill>
                  <a:schemeClr val="accent3"/>
                </a:solidFill>
              </a:rPr>
              <a:t>Growing your skills</a:t>
            </a:r>
          </a:p>
        </p:txBody>
      </p:sp>
    </p:spTree>
    <p:extLst>
      <p:ext uri="{BB962C8B-B14F-4D97-AF65-F5344CB8AC3E}">
        <p14:creationId xmlns:p14="http://schemas.microsoft.com/office/powerpoint/2010/main" val="418308157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22746" y="374904"/>
            <a:ext cx="6718433" cy="1746504"/>
          </a:xfrm>
        </p:spPr>
        <p:txBody>
          <a:bodyPr>
            <a:normAutofit/>
          </a:bodyPr>
          <a:lstStyle/>
          <a:p>
            <a:r>
              <a:rPr lang="en-US" dirty="0">
                <a:solidFill>
                  <a:schemeClr val="tx1">
                    <a:lumMod val="75000"/>
                    <a:lumOff val="25000"/>
                  </a:schemeClr>
                </a:solidFill>
              </a:rPr>
              <a:t>Let’s now take a look of communities I am part of!</a:t>
            </a:r>
          </a:p>
        </p:txBody>
      </p:sp>
      <p:sp>
        <p:nvSpPr>
          <p:cNvPr id="3" name="TextBox 2">
            <a:extLst>
              <a:ext uri="{FF2B5EF4-FFF2-40B4-BE49-F238E27FC236}">
                <a16:creationId xmlns:a16="http://schemas.microsoft.com/office/drawing/2014/main" id="{470007F7-5B1B-4CE2-8865-BFDFA2C347D3}"/>
              </a:ext>
            </a:extLst>
          </p:cNvPr>
          <p:cNvSpPr txBox="1"/>
          <p:nvPr/>
        </p:nvSpPr>
        <p:spPr>
          <a:xfrm>
            <a:off x="6285390" y="3027285"/>
            <a:ext cx="45719" cy="369332"/>
          </a:xfrm>
          <a:prstGeom prst="rect">
            <a:avLst/>
          </a:prstGeom>
          <a:noFill/>
        </p:spPr>
        <p:txBody>
          <a:bodyPr wrap="square" rtlCol="0">
            <a:spAutoFit/>
          </a:bodyPr>
          <a:lstStyle/>
          <a:p>
            <a:endParaRPr lang="en-IN" dirty="0"/>
          </a:p>
        </p:txBody>
      </p:sp>
      <p:sp>
        <p:nvSpPr>
          <p:cNvPr id="8" name="Content Placeholder 4">
            <a:extLst>
              <a:ext uri="{FF2B5EF4-FFF2-40B4-BE49-F238E27FC236}">
                <a16:creationId xmlns:a16="http://schemas.microsoft.com/office/drawing/2014/main" id="{8A5CD41F-85D6-4245-9460-8A44AF09F44C}"/>
              </a:ext>
            </a:extLst>
          </p:cNvPr>
          <p:cNvSpPr>
            <a:spLocks noGrp="1"/>
          </p:cNvSpPr>
          <p:nvPr>
            <p:ph idx="1"/>
          </p:nvPr>
        </p:nvSpPr>
        <p:spPr>
          <a:xfrm>
            <a:off x="5005755" y="2121408"/>
            <a:ext cx="6572584" cy="4080100"/>
          </a:xfrm>
        </p:spPr>
        <p:txBody>
          <a:bodyPr>
            <a:normAutofit fontScale="92500" lnSpcReduction="10000"/>
          </a:bodyPr>
          <a:lstStyle/>
          <a:p>
            <a:pPr marL="0" indent="0">
              <a:buNone/>
            </a:pPr>
            <a:r>
              <a:rPr lang="en-US" sz="2800" dirty="0"/>
              <a:t>What is RTEMS all about? </a:t>
            </a:r>
          </a:p>
          <a:p>
            <a:pPr marL="914400" lvl="1" indent="-457200"/>
            <a:r>
              <a:rPr lang="en-US" sz="2600" dirty="0">
                <a:solidFill>
                  <a:schemeClr val="accent3"/>
                </a:solidFill>
              </a:rPr>
              <a:t>The Real-Time Executive for Multiprocessor Systems or RTEMS is an open source Real Time Operating System (RTOS) </a:t>
            </a:r>
          </a:p>
          <a:p>
            <a:pPr marL="1314450" lvl="2" indent="-457200"/>
            <a:r>
              <a:rPr lang="en-US" sz="2400" dirty="0">
                <a:solidFill>
                  <a:schemeClr val="accent3"/>
                </a:solidFill>
              </a:rPr>
              <a:t>It is used in space flight, medical, networking and many more embedded devices</a:t>
            </a:r>
          </a:p>
          <a:p>
            <a:pPr marL="1588770" lvl="3" indent="-457200"/>
            <a:r>
              <a:rPr lang="en-US" sz="2200" dirty="0">
                <a:solidFill>
                  <a:schemeClr val="accent3"/>
                </a:solidFill>
              </a:rPr>
              <a:t>RTEMS is currently orbiting Mars as part of the Electra software radio on NASA's Mars Reconnaissance Orbiter</a:t>
            </a:r>
          </a:p>
          <a:p>
            <a:pPr marL="857250" lvl="2" indent="0">
              <a:buNone/>
            </a:pPr>
            <a:endParaRPr lang="en-US" sz="2600" dirty="0">
              <a:solidFill>
                <a:schemeClr val="accent3"/>
              </a:solidFill>
            </a:endParaRPr>
          </a:p>
          <a:p>
            <a:pPr marL="1771650" lvl="3" indent="-457200"/>
            <a:endParaRPr lang="en-US" sz="2800" dirty="0">
              <a:solidFill>
                <a:schemeClr val="accent3"/>
              </a:solidFill>
            </a:endParaRPr>
          </a:p>
        </p:txBody>
      </p:sp>
    </p:spTree>
    <p:extLst>
      <p:ext uri="{BB962C8B-B14F-4D97-AF65-F5344CB8AC3E}">
        <p14:creationId xmlns:p14="http://schemas.microsoft.com/office/powerpoint/2010/main" val="29284550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22746" y="374904"/>
            <a:ext cx="6718433" cy="1746504"/>
          </a:xfrm>
        </p:spPr>
        <p:txBody>
          <a:bodyPr>
            <a:normAutofit/>
          </a:bodyPr>
          <a:lstStyle/>
          <a:p>
            <a:r>
              <a:rPr lang="en-US" dirty="0">
                <a:solidFill>
                  <a:schemeClr val="tx1">
                    <a:lumMod val="75000"/>
                    <a:lumOff val="25000"/>
                  </a:schemeClr>
                </a:solidFill>
              </a:rPr>
              <a:t>Let’s now take a look of communities I am part of!</a:t>
            </a:r>
          </a:p>
        </p:txBody>
      </p:sp>
      <p:sp>
        <p:nvSpPr>
          <p:cNvPr id="3" name="TextBox 2">
            <a:extLst>
              <a:ext uri="{FF2B5EF4-FFF2-40B4-BE49-F238E27FC236}">
                <a16:creationId xmlns:a16="http://schemas.microsoft.com/office/drawing/2014/main" id="{470007F7-5B1B-4CE2-8865-BFDFA2C347D3}"/>
              </a:ext>
            </a:extLst>
          </p:cNvPr>
          <p:cNvSpPr txBox="1"/>
          <p:nvPr/>
        </p:nvSpPr>
        <p:spPr>
          <a:xfrm>
            <a:off x="6285390" y="3027285"/>
            <a:ext cx="45719" cy="369332"/>
          </a:xfrm>
          <a:prstGeom prst="rect">
            <a:avLst/>
          </a:prstGeom>
          <a:noFill/>
        </p:spPr>
        <p:txBody>
          <a:bodyPr wrap="square" rtlCol="0">
            <a:spAutoFit/>
          </a:bodyPr>
          <a:lstStyle/>
          <a:p>
            <a:endParaRPr lang="en-IN" dirty="0"/>
          </a:p>
        </p:txBody>
      </p:sp>
      <p:sp>
        <p:nvSpPr>
          <p:cNvPr id="8" name="Content Placeholder 4">
            <a:extLst>
              <a:ext uri="{FF2B5EF4-FFF2-40B4-BE49-F238E27FC236}">
                <a16:creationId xmlns:a16="http://schemas.microsoft.com/office/drawing/2014/main" id="{8A5CD41F-85D6-4245-9460-8A44AF09F44C}"/>
              </a:ext>
            </a:extLst>
          </p:cNvPr>
          <p:cNvSpPr>
            <a:spLocks noGrp="1"/>
          </p:cNvSpPr>
          <p:nvPr>
            <p:ph idx="1"/>
          </p:nvPr>
        </p:nvSpPr>
        <p:spPr>
          <a:xfrm>
            <a:off x="5005755" y="2121408"/>
            <a:ext cx="6572584" cy="4080100"/>
          </a:xfrm>
        </p:spPr>
        <p:txBody>
          <a:bodyPr>
            <a:normAutofit fontScale="70000" lnSpcReduction="20000"/>
          </a:bodyPr>
          <a:lstStyle/>
          <a:p>
            <a:pPr marL="0" indent="0">
              <a:buNone/>
            </a:pPr>
            <a:r>
              <a:rPr lang="en-US" sz="2800" dirty="0"/>
              <a:t>What I do at RTEMS? </a:t>
            </a:r>
          </a:p>
          <a:p>
            <a:pPr marL="514350" indent="-457200"/>
            <a:r>
              <a:rPr lang="en-US" sz="2800" dirty="0">
                <a:solidFill>
                  <a:schemeClr val="accent3"/>
                </a:solidFill>
              </a:rPr>
              <a:t>Currently a Student Developer for Google Summer of Code 2020 at RTEMS.</a:t>
            </a:r>
          </a:p>
          <a:p>
            <a:pPr marL="914400" lvl="1" indent="-457200"/>
            <a:r>
              <a:rPr lang="en-US" sz="2800" dirty="0">
                <a:solidFill>
                  <a:schemeClr val="accent3"/>
                </a:solidFill>
              </a:rPr>
              <a:t>Contributing to Documentation and Codebase.</a:t>
            </a:r>
          </a:p>
          <a:p>
            <a:pPr marL="1314450" lvl="2" indent="-457200"/>
            <a:r>
              <a:rPr lang="en-US" sz="2800" dirty="0">
                <a:solidFill>
                  <a:schemeClr val="accent3"/>
                </a:solidFill>
              </a:rPr>
              <a:t>Adding support for EPICS7 with RTEMS 5</a:t>
            </a:r>
          </a:p>
          <a:p>
            <a:pPr marL="1771650" lvl="3" indent="-457200"/>
            <a:r>
              <a:rPr lang="en-US" sz="2800" dirty="0">
                <a:solidFill>
                  <a:schemeClr val="accent3"/>
                </a:solidFill>
              </a:rPr>
              <a:t>The Experimental Physics and Industrial Control System (EPICS) is a set of Open Source software tools used to create real-time control systems for scientific instruments such as particle accelerators, telescopes and other large scientific experiments.</a:t>
            </a:r>
          </a:p>
        </p:txBody>
      </p:sp>
    </p:spTree>
    <p:extLst>
      <p:ext uri="{BB962C8B-B14F-4D97-AF65-F5344CB8AC3E}">
        <p14:creationId xmlns:p14="http://schemas.microsoft.com/office/powerpoint/2010/main" val="232009591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21561"/>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22746" y="374904"/>
            <a:ext cx="6718433" cy="1746504"/>
          </a:xfrm>
        </p:spPr>
        <p:txBody>
          <a:bodyPr>
            <a:normAutofit/>
          </a:bodyPr>
          <a:lstStyle/>
          <a:p>
            <a:r>
              <a:rPr lang="en-US" dirty="0">
                <a:solidFill>
                  <a:schemeClr val="tx1">
                    <a:lumMod val="75000"/>
                    <a:lumOff val="25000"/>
                  </a:schemeClr>
                </a:solidFill>
              </a:rPr>
              <a:t>	     Let’s connect!</a:t>
            </a:r>
          </a:p>
        </p:txBody>
      </p:sp>
      <p:sp>
        <p:nvSpPr>
          <p:cNvPr id="3" name="TextBox 2">
            <a:extLst>
              <a:ext uri="{FF2B5EF4-FFF2-40B4-BE49-F238E27FC236}">
                <a16:creationId xmlns:a16="http://schemas.microsoft.com/office/drawing/2014/main" id="{470007F7-5B1B-4CE2-8865-BFDFA2C347D3}"/>
              </a:ext>
            </a:extLst>
          </p:cNvPr>
          <p:cNvSpPr txBox="1"/>
          <p:nvPr/>
        </p:nvSpPr>
        <p:spPr>
          <a:xfrm>
            <a:off x="6285390" y="3027285"/>
            <a:ext cx="45719" cy="369332"/>
          </a:xfrm>
          <a:prstGeom prst="rect">
            <a:avLst/>
          </a:prstGeom>
          <a:noFill/>
        </p:spPr>
        <p:txBody>
          <a:bodyPr wrap="square" rtlCol="0">
            <a:spAutoFit/>
          </a:bodyPr>
          <a:lstStyle/>
          <a:p>
            <a:endParaRPr lang="en-IN" dirty="0"/>
          </a:p>
        </p:txBody>
      </p:sp>
      <p:pic>
        <p:nvPicPr>
          <p:cNvPr id="10" name="Content Placeholder 5">
            <a:extLst>
              <a:ext uri="{FF2B5EF4-FFF2-40B4-BE49-F238E27FC236}">
                <a16:creationId xmlns:a16="http://schemas.microsoft.com/office/drawing/2014/main" id="{D8E7F59B-7B39-46ED-8D88-A04E723D11AF}"/>
              </a:ext>
            </a:extLst>
          </p:cNvPr>
          <p:cNvPicPr>
            <a:picLocks noChangeAspect="1"/>
          </p:cNvPicPr>
          <p:nvPr/>
        </p:nvPicPr>
        <p:blipFill>
          <a:blip r:embed="rId3"/>
          <a:stretch>
            <a:fillRect/>
          </a:stretch>
        </p:blipFill>
        <p:spPr>
          <a:xfrm>
            <a:off x="9759582" y="2239881"/>
            <a:ext cx="854120" cy="854120"/>
          </a:xfrm>
          <a:prstGeom prst="rect">
            <a:avLst/>
          </a:prstGeom>
        </p:spPr>
      </p:pic>
      <p:pic>
        <p:nvPicPr>
          <p:cNvPr id="13" name="Picture 12">
            <a:extLst>
              <a:ext uri="{FF2B5EF4-FFF2-40B4-BE49-F238E27FC236}">
                <a16:creationId xmlns:a16="http://schemas.microsoft.com/office/drawing/2014/main" id="{AE441174-3F22-47AE-8303-4D3B962CBA6B}"/>
              </a:ext>
            </a:extLst>
          </p:cNvPr>
          <p:cNvPicPr>
            <a:picLocks noChangeAspect="1"/>
          </p:cNvPicPr>
          <p:nvPr/>
        </p:nvPicPr>
        <p:blipFill>
          <a:blip r:embed="rId4"/>
          <a:stretch>
            <a:fillRect/>
          </a:stretch>
        </p:blipFill>
        <p:spPr>
          <a:xfrm>
            <a:off x="5715222" y="2163014"/>
            <a:ext cx="761555" cy="761555"/>
          </a:xfrm>
          <a:prstGeom prst="rect">
            <a:avLst/>
          </a:prstGeom>
        </p:spPr>
      </p:pic>
      <p:sp>
        <p:nvSpPr>
          <p:cNvPr id="14" name="TextBox 13">
            <a:extLst>
              <a:ext uri="{FF2B5EF4-FFF2-40B4-BE49-F238E27FC236}">
                <a16:creationId xmlns:a16="http://schemas.microsoft.com/office/drawing/2014/main" id="{86E33971-6B90-4B15-88F1-32BBF191C1F5}"/>
              </a:ext>
            </a:extLst>
          </p:cNvPr>
          <p:cNvSpPr txBox="1"/>
          <p:nvPr/>
        </p:nvSpPr>
        <p:spPr>
          <a:xfrm>
            <a:off x="4509692" y="3068891"/>
            <a:ext cx="4235723" cy="338554"/>
          </a:xfrm>
          <a:prstGeom prst="rect">
            <a:avLst/>
          </a:prstGeom>
          <a:noFill/>
        </p:spPr>
        <p:txBody>
          <a:bodyPr wrap="square" rtlCol="0">
            <a:spAutoFit/>
          </a:bodyPr>
          <a:lstStyle/>
          <a:p>
            <a:r>
              <a:rPr lang="en-IN" sz="1600" dirty="0">
                <a:hlinkClick r:id="rId5"/>
              </a:rPr>
              <a:t>https://www.linkedin.com/in/mritunjay394/</a:t>
            </a:r>
            <a:endParaRPr lang="en-IN" sz="1600" dirty="0"/>
          </a:p>
        </p:txBody>
      </p:sp>
      <p:sp>
        <p:nvSpPr>
          <p:cNvPr id="15" name="TextBox 14">
            <a:extLst>
              <a:ext uri="{FF2B5EF4-FFF2-40B4-BE49-F238E27FC236}">
                <a16:creationId xmlns:a16="http://schemas.microsoft.com/office/drawing/2014/main" id="{12B3AFD5-CBB3-4B8D-A965-5576403E30ED}"/>
              </a:ext>
            </a:extLst>
          </p:cNvPr>
          <p:cNvSpPr txBox="1"/>
          <p:nvPr/>
        </p:nvSpPr>
        <p:spPr>
          <a:xfrm>
            <a:off x="9394740" y="3068891"/>
            <a:ext cx="3351236" cy="338554"/>
          </a:xfrm>
          <a:prstGeom prst="rect">
            <a:avLst/>
          </a:prstGeom>
          <a:noFill/>
        </p:spPr>
        <p:txBody>
          <a:bodyPr wrap="square" rtlCol="0">
            <a:spAutoFit/>
          </a:bodyPr>
          <a:lstStyle/>
          <a:p>
            <a:r>
              <a:rPr lang="en-US" sz="1600" dirty="0">
                <a:solidFill>
                  <a:schemeClr val="accent3"/>
                </a:solidFill>
              </a:rPr>
              <a:t>@mritunjay394</a:t>
            </a:r>
            <a:endParaRPr lang="en-IN" sz="1600" dirty="0"/>
          </a:p>
        </p:txBody>
      </p:sp>
      <p:sp>
        <p:nvSpPr>
          <p:cNvPr id="17" name="TextBox 16">
            <a:extLst>
              <a:ext uri="{FF2B5EF4-FFF2-40B4-BE49-F238E27FC236}">
                <a16:creationId xmlns:a16="http://schemas.microsoft.com/office/drawing/2014/main" id="{E89BE5FB-1885-45D3-898B-5F4C7442DA8C}"/>
              </a:ext>
            </a:extLst>
          </p:cNvPr>
          <p:cNvSpPr txBox="1"/>
          <p:nvPr/>
        </p:nvSpPr>
        <p:spPr>
          <a:xfrm>
            <a:off x="6142902" y="5208149"/>
            <a:ext cx="4047536" cy="338554"/>
          </a:xfrm>
          <a:prstGeom prst="rect">
            <a:avLst/>
          </a:prstGeom>
          <a:noFill/>
        </p:spPr>
        <p:txBody>
          <a:bodyPr wrap="square" rtlCol="0">
            <a:spAutoFit/>
          </a:bodyPr>
          <a:lstStyle/>
          <a:p>
            <a:r>
              <a:rPr lang="en-IN" sz="1600" dirty="0">
                <a:hlinkClick r:id="rId6"/>
              </a:rPr>
              <a:t>https://github.com/mritunjaysharma394</a:t>
            </a:r>
            <a:endParaRPr lang="en-IN" sz="1600" dirty="0"/>
          </a:p>
        </p:txBody>
      </p:sp>
      <p:pic>
        <p:nvPicPr>
          <p:cNvPr id="18" name="Content Placeholder 7">
            <a:extLst>
              <a:ext uri="{FF2B5EF4-FFF2-40B4-BE49-F238E27FC236}">
                <a16:creationId xmlns:a16="http://schemas.microsoft.com/office/drawing/2014/main" id="{F2EB556B-CE53-4208-835B-1B70A7B77DA2}"/>
              </a:ext>
            </a:extLst>
          </p:cNvPr>
          <p:cNvPicPr>
            <a:picLocks noChangeAspect="1"/>
          </p:cNvPicPr>
          <p:nvPr/>
        </p:nvPicPr>
        <p:blipFill>
          <a:blip r:embed="rId7"/>
          <a:stretch>
            <a:fillRect/>
          </a:stretch>
        </p:blipFill>
        <p:spPr>
          <a:xfrm>
            <a:off x="7391823" y="3922140"/>
            <a:ext cx="1254742" cy="1165865"/>
          </a:xfrm>
          <a:prstGeom prst="rect">
            <a:avLst/>
          </a:prstGeom>
        </p:spPr>
      </p:pic>
    </p:spTree>
    <p:extLst>
      <p:ext uri="{BB962C8B-B14F-4D97-AF65-F5344CB8AC3E}">
        <p14:creationId xmlns:p14="http://schemas.microsoft.com/office/powerpoint/2010/main" val="215152509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4" y="2613547"/>
            <a:ext cx="4775075" cy="1630906"/>
          </a:xfrm>
        </p:spPr>
        <p:txBody>
          <a:bodyPr>
            <a:normAutofit fontScale="90000"/>
          </a:bodyPr>
          <a:lstStyle/>
          <a:p>
            <a:r>
              <a:rPr lang="en-US" sz="4400" dirty="0">
                <a:solidFill>
                  <a:schemeClr val="tx1"/>
                </a:solidFill>
              </a:rPr>
              <a:t>Thank you for Joining in!</a:t>
            </a:r>
            <a:br>
              <a:rPr lang="en-US" sz="4400" dirty="0">
                <a:solidFill>
                  <a:schemeClr val="tx1"/>
                </a:solidFill>
              </a:rPr>
            </a:br>
            <a:br>
              <a:rPr lang="en-US" sz="4400" dirty="0">
                <a:solidFill>
                  <a:schemeClr val="tx1"/>
                </a:solidFill>
              </a:rPr>
            </a:br>
            <a:r>
              <a:rPr lang="en-US" sz="3600" dirty="0">
                <a:solidFill>
                  <a:schemeClr val="tx1"/>
                </a:solidFill>
              </a:rPr>
              <a:t>Stay Safe! Stay Healthy</a:t>
            </a:r>
            <a:r>
              <a:rPr lang="en-US" sz="4400" dirty="0">
                <a:solidFill>
                  <a:schemeClr val="tx1"/>
                </a:solidFill>
              </a:rPr>
              <a:t>!</a:t>
            </a:r>
          </a:p>
        </p:txBody>
      </p:sp>
    </p:spTree>
    <p:extLst>
      <p:ext uri="{BB962C8B-B14F-4D97-AF65-F5344CB8AC3E}">
        <p14:creationId xmlns:p14="http://schemas.microsoft.com/office/powerpoint/2010/main" val="273844926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20954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pic>
        <p:nvPicPr>
          <p:cNvPr id="9" name="Picture 8">
            <a:extLst>
              <a:ext uri="{FF2B5EF4-FFF2-40B4-BE49-F238E27FC236}">
                <a16:creationId xmlns:a16="http://schemas.microsoft.com/office/drawing/2014/main" id="{92691916-DC6C-44C8-8871-F5467F89F02C}"/>
              </a:ext>
            </a:extLst>
          </p:cNvPr>
          <p:cNvPicPr>
            <a:picLocks noChangeAspect="1"/>
          </p:cNvPicPr>
          <p:nvPr/>
        </p:nvPicPr>
        <p:blipFill>
          <a:blip r:embed="rId3"/>
          <a:stretch>
            <a:fillRect/>
          </a:stretch>
        </p:blipFill>
        <p:spPr>
          <a:xfrm>
            <a:off x="1498060" y="2209800"/>
            <a:ext cx="4331063" cy="2438400"/>
          </a:xfrm>
          <a:prstGeom prst="rect">
            <a:avLst/>
          </a:prstGeom>
        </p:spPr>
      </p:pic>
    </p:spTree>
    <p:extLst>
      <p:ext uri="{BB962C8B-B14F-4D97-AF65-F5344CB8AC3E}">
        <p14:creationId xmlns:p14="http://schemas.microsoft.com/office/powerpoint/2010/main" val="320442402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Say a Good Sunday Morning with this beautiful quote! </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3767643499"/>
              </p:ext>
            </p:extLst>
          </p:nvPr>
        </p:nvGraphicFramePr>
        <p:xfrm>
          <a:off x="4740752" y="2389098"/>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Diagram group">
            <a:extLst>
              <a:ext uri="{FF2B5EF4-FFF2-40B4-BE49-F238E27FC236}">
                <a16:creationId xmlns:a16="http://schemas.microsoft.com/office/drawing/2014/main" id="{8D434223-9A75-4FF0-8A2B-9F596FD3F423}"/>
              </a:ext>
            </a:extLst>
          </p:cNvPr>
          <p:cNvGrpSpPr/>
          <p:nvPr/>
        </p:nvGrpSpPr>
        <p:grpSpPr>
          <a:xfrm>
            <a:off x="8106431" y="3550033"/>
            <a:ext cx="0" cy="364594"/>
            <a:chOff x="1121925" y="1239620"/>
            <a:chExt cx="0" cy="364594"/>
          </a:xfrm>
          <a:scene3d>
            <a:camera prst="isometricOffAxis2Left" zoom="95000"/>
            <a:lightRig rig="flat" dir="t"/>
          </a:scene3d>
        </p:grpSpPr>
        <p:sp>
          <p:nvSpPr>
            <p:cNvPr id="8" name="Straight Connector 7">
              <a:extLst>
                <a:ext uri="{FF2B5EF4-FFF2-40B4-BE49-F238E27FC236}">
                  <a16:creationId xmlns:a16="http://schemas.microsoft.com/office/drawing/2014/main" id="{3D02A5A4-93F3-4544-B735-EE92A0D65413}"/>
                </a:ext>
              </a:extLst>
            </p:cNvPr>
            <p:cNvSpPr/>
            <p:nvPr/>
          </p:nvSpPr>
          <p:spPr>
            <a:xfrm>
              <a:off x="1121925" y="1239620"/>
              <a:ext cx="0" cy="364594"/>
            </a:xfrm>
            <a:prstGeom prst="line">
              <a:avLst/>
            </a:prstGeom>
            <a:noFill/>
            <a:ln w="12700" cap="flat" cmpd="sng" algn="ctr">
              <a:solidFill>
                <a:schemeClr val="accent1">
                  <a:hueOff val="0"/>
                  <a:satOff val="0"/>
                  <a:lumOff val="0"/>
                  <a:alphaOff val="0"/>
                </a:schemeClr>
              </a:solidFill>
              <a:prstDash val="dash"/>
            </a:ln>
            <a:effectLst/>
            <a:sp3d z="-40000" prstMaterial="matte"/>
          </p:spPr>
          <p:style>
            <a:lnRef idx="1">
              <a:scrgbClr r="0" g="0" b="0"/>
            </a:lnRef>
            <a:fillRef idx="0">
              <a:scrgbClr r="0" g="0" b="0"/>
            </a:fillRef>
            <a:effectRef idx="0">
              <a:scrgbClr r="0" g="0" b="0"/>
            </a:effectRef>
            <a:fontRef idx="minor">
              <a:schemeClr val="tx1">
                <a:hueOff val="0"/>
                <a:satOff val="0"/>
                <a:lumOff val="0"/>
                <a:alphaOff val="0"/>
              </a:schemeClr>
            </a:fontRef>
          </p:style>
        </p:sp>
      </p:grpSp>
      <p:grpSp>
        <p:nvGrpSpPr>
          <p:cNvPr id="9" name="Diagram group">
            <a:extLst>
              <a:ext uri="{FF2B5EF4-FFF2-40B4-BE49-F238E27FC236}">
                <a16:creationId xmlns:a16="http://schemas.microsoft.com/office/drawing/2014/main" id="{D9F2AA0C-A083-47BB-8096-F0FCB2B39267}"/>
              </a:ext>
            </a:extLst>
          </p:cNvPr>
          <p:cNvGrpSpPr/>
          <p:nvPr/>
        </p:nvGrpSpPr>
        <p:grpSpPr>
          <a:xfrm>
            <a:off x="8033513" y="3513574"/>
            <a:ext cx="72918" cy="72918"/>
            <a:chOff x="1085466" y="1166701"/>
            <a:chExt cx="72918" cy="72918"/>
          </a:xfrm>
          <a:scene3d>
            <a:camera prst="isometricOffAxis2Left" zoom="95000"/>
            <a:lightRig rig="flat" dir="t"/>
          </a:scene3d>
        </p:grpSpPr>
        <p:sp>
          <p:nvSpPr>
            <p:cNvPr id="10" name="Rectangle 9">
              <a:extLst>
                <a:ext uri="{FF2B5EF4-FFF2-40B4-BE49-F238E27FC236}">
                  <a16:creationId xmlns:a16="http://schemas.microsoft.com/office/drawing/2014/main" id="{55144084-0481-4D7A-B82B-33353ED9EB15}"/>
                </a:ext>
              </a:extLst>
            </p:cNvPr>
            <p:cNvSpPr/>
            <p:nvPr/>
          </p:nvSpPr>
          <p:spPr>
            <a:xfrm>
              <a:off x="1085466" y="1166701"/>
              <a:ext cx="72918" cy="72918"/>
            </a:xfrm>
            <a:prstGeom prst="rect">
              <a:avLst/>
            </a:prstGeom>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3" name="TextBox 2">
            <a:extLst>
              <a:ext uri="{FF2B5EF4-FFF2-40B4-BE49-F238E27FC236}">
                <a16:creationId xmlns:a16="http://schemas.microsoft.com/office/drawing/2014/main" id="{470007F7-5B1B-4CE2-8865-BFDFA2C347D3}"/>
              </a:ext>
            </a:extLst>
          </p:cNvPr>
          <p:cNvSpPr txBox="1"/>
          <p:nvPr/>
        </p:nvSpPr>
        <p:spPr>
          <a:xfrm>
            <a:off x="6285390" y="3027285"/>
            <a:ext cx="45719"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17B33A2F-6108-4C3F-964E-96357C7BE7F5}"/>
              </a:ext>
            </a:extLst>
          </p:cNvPr>
          <p:cNvSpPr txBox="1"/>
          <p:nvPr/>
        </p:nvSpPr>
        <p:spPr>
          <a:xfrm>
            <a:off x="7314099" y="2986012"/>
            <a:ext cx="2041863" cy="369332"/>
          </a:xfrm>
          <a:prstGeom prst="rect">
            <a:avLst/>
          </a:prstGeom>
          <a:noFill/>
        </p:spPr>
        <p:txBody>
          <a:bodyPr wrap="square" rtlCol="0">
            <a:spAutoFit/>
          </a:bodyPr>
          <a:lstStyle/>
          <a:p>
            <a:r>
              <a:rPr lang="en-US" dirty="0"/>
              <a:t>But Today is a </a:t>
            </a:r>
            <a:endParaRPr lang="en-IN" dirty="0"/>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uiExpand="1">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 </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2088342607"/>
              </p:ext>
            </p:extLst>
          </p:nvPr>
        </p:nvGraphicFramePr>
        <p:xfrm>
          <a:off x="4674296" y="1873071"/>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470007F7-5B1B-4CE2-8865-BFDFA2C347D3}"/>
              </a:ext>
            </a:extLst>
          </p:cNvPr>
          <p:cNvSpPr txBox="1"/>
          <p:nvPr/>
        </p:nvSpPr>
        <p:spPr>
          <a:xfrm>
            <a:off x="6285390" y="3027285"/>
            <a:ext cx="45719" cy="369332"/>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BE83A78A-B373-44E1-9C94-98DFA86AE87B}"/>
              </a:ext>
            </a:extLst>
          </p:cNvPr>
          <p:cNvSpPr txBox="1"/>
          <p:nvPr/>
        </p:nvSpPr>
        <p:spPr>
          <a:xfrm>
            <a:off x="5508435" y="706618"/>
            <a:ext cx="5050156" cy="523220"/>
          </a:xfrm>
          <a:prstGeom prst="rect">
            <a:avLst/>
          </a:prstGeom>
          <a:noFill/>
        </p:spPr>
        <p:txBody>
          <a:bodyPr wrap="square" rtlCol="0">
            <a:spAutoFit/>
          </a:bodyPr>
          <a:lstStyle/>
          <a:p>
            <a:r>
              <a:rPr lang="en-US" sz="2800" dirty="0"/>
              <a:t>Why am I invited here? </a:t>
            </a:r>
            <a:endParaRPr lang="en-IN" sz="2800" dirty="0"/>
          </a:p>
        </p:txBody>
      </p:sp>
    </p:spTree>
    <p:extLst>
      <p:ext uri="{BB962C8B-B14F-4D97-AF65-F5344CB8AC3E}">
        <p14:creationId xmlns:p14="http://schemas.microsoft.com/office/powerpoint/2010/main" val="26000787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graphicEl>
                                              <a:dgm id="{6C781919-B414-4914-872E-6BCDC4AD9CB5}"/>
                                            </p:graphicEl>
                                          </p:spTgt>
                                        </p:tgtEl>
                                        <p:attrNameLst>
                                          <p:attrName>style.visibility</p:attrName>
                                        </p:attrNameLst>
                                      </p:cBhvr>
                                      <p:to>
                                        <p:strVal val="visible"/>
                                      </p:to>
                                    </p:set>
                                    <p:animEffect transition="in" filter="fade">
                                      <p:cBhvr>
                                        <p:cTn id="7" dur="500"/>
                                        <p:tgtEl>
                                          <p:spTgt spid="31">
                                            <p:graphicEl>
                                              <a:dgm id="{6C781919-B414-4914-872E-6BCDC4AD9CB5}"/>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graphicEl>
                                              <a:dgm id="{36172C8F-9B8D-4F8D-A5FE-7D5F8260BE16}"/>
                                            </p:graphicEl>
                                          </p:spTgt>
                                        </p:tgtEl>
                                        <p:attrNameLst>
                                          <p:attrName>style.visibility</p:attrName>
                                        </p:attrNameLst>
                                      </p:cBhvr>
                                      <p:to>
                                        <p:strVal val="visible"/>
                                      </p:to>
                                    </p:set>
                                    <p:animEffect transition="in" filter="fade">
                                      <p:cBhvr>
                                        <p:cTn id="10" dur="500"/>
                                        <p:tgtEl>
                                          <p:spTgt spid="31">
                                            <p:graphicEl>
                                              <a:dgm id="{36172C8F-9B8D-4F8D-A5FE-7D5F8260BE16}"/>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graphicEl>
                                              <a:dgm id="{C74C4855-C86C-441F-B071-64EF78E8FE6D}"/>
                                            </p:graphicEl>
                                          </p:spTgt>
                                        </p:tgtEl>
                                        <p:attrNameLst>
                                          <p:attrName>style.visibility</p:attrName>
                                        </p:attrNameLst>
                                      </p:cBhvr>
                                      <p:to>
                                        <p:strVal val="visible"/>
                                      </p:to>
                                    </p:set>
                                    <p:animEffect transition="in" filter="fade">
                                      <p:cBhvr>
                                        <p:cTn id="15" dur="500"/>
                                        <p:tgtEl>
                                          <p:spTgt spid="31">
                                            <p:graphicEl>
                                              <a:dgm id="{C74C4855-C86C-441F-B071-64EF78E8FE6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
                                            <p:graphicEl>
                                              <a:dgm id="{278E5D13-5A88-4049-98DF-ECC5A635DA0B}"/>
                                            </p:graphicEl>
                                          </p:spTgt>
                                        </p:tgtEl>
                                        <p:attrNameLst>
                                          <p:attrName>style.visibility</p:attrName>
                                        </p:attrNameLst>
                                      </p:cBhvr>
                                      <p:to>
                                        <p:strVal val="visible"/>
                                      </p:to>
                                    </p:set>
                                    <p:animEffect transition="in" filter="fade">
                                      <p:cBhvr>
                                        <p:cTn id="20" dur="500"/>
                                        <p:tgtEl>
                                          <p:spTgt spid="31">
                                            <p:graphicEl>
                                              <a:dgm id="{278E5D13-5A88-4049-98DF-ECC5A635DA0B}"/>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graphicEl>
                                              <a:dgm id="{52734FB7-8F5E-4E87-90CA-DB614A17E723}"/>
                                            </p:graphicEl>
                                          </p:spTgt>
                                        </p:tgtEl>
                                        <p:attrNameLst>
                                          <p:attrName>style.visibility</p:attrName>
                                        </p:attrNameLst>
                                      </p:cBhvr>
                                      <p:to>
                                        <p:strVal val="visible"/>
                                      </p:to>
                                    </p:set>
                                    <p:animEffect transition="in" filter="fade">
                                      <p:cBhvr>
                                        <p:cTn id="23" dur="500"/>
                                        <p:tgtEl>
                                          <p:spTgt spid="31">
                                            <p:graphicEl>
                                              <a:dgm id="{52734FB7-8F5E-4E87-90CA-DB614A17E723}"/>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graphicEl>
                                              <a:dgm id="{C54E96FC-50D4-48DB-9335-79A7C0D69FD0}"/>
                                            </p:graphicEl>
                                          </p:spTgt>
                                        </p:tgtEl>
                                        <p:attrNameLst>
                                          <p:attrName>style.visibility</p:attrName>
                                        </p:attrNameLst>
                                      </p:cBhvr>
                                      <p:to>
                                        <p:strVal val="visible"/>
                                      </p:to>
                                    </p:set>
                                    <p:animEffect transition="in" filter="fade">
                                      <p:cBhvr>
                                        <p:cTn id="28" dur="500"/>
                                        <p:tgtEl>
                                          <p:spTgt spid="31">
                                            <p:graphicEl>
                                              <a:dgm id="{C54E96FC-50D4-48DB-9335-79A7C0D69FD0}"/>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graphicEl>
                                              <a:dgm id="{D9AC03BF-841E-4FC4-94A9-8C9C9C69F7EE}"/>
                                            </p:graphicEl>
                                          </p:spTgt>
                                        </p:tgtEl>
                                        <p:attrNameLst>
                                          <p:attrName>style.visibility</p:attrName>
                                        </p:attrNameLst>
                                      </p:cBhvr>
                                      <p:to>
                                        <p:strVal val="visible"/>
                                      </p:to>
                                    </p:set>
                                    <p:animEffect transition="in" filter="fade">
                                      <p:cBhvr>
                                        <p:cTn id="33" dur="500"/>
                                        <p:tgtEl>
                                          <p:spTgt spid="31">
                                            <p:graphicEl>
                                              <a:dgm id="{D9AC03BF-841E-4FC4-94A9-8C9C9C69F7E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I + </a:t>
            </a:r>
            <a:r>
              <a:rPr lang="en-US" sz="4400" i="1" dirty="0">
                <a:solidFill>
                  <a:schemeClr val="tx1"/>
                </a:solidFill>
                <a:effectLst>
                  <a:outerShdw blurRad="38100" dist="38100" dir="2700000" algn="tl">
                    <a:srgbClr val="000000">
                      <a:alpha val="43137"/>
                    </a:srgbClr>
                  </a:outerShdw>
                </a:effectLst>
              </a:rPr>
              <a:t>E</a:t>
            </a:r>
            <a:r>
              <a:rPr lang="en-US" sz="4400" dirty="0">
                <a:solidFill>
                  <a:schemeClr val="tx1"/>
                </a:solidFill>
              </a:rPr>
              <a:t> = </a:t>
            </a:r>
            <a:r>
              <a:rPr lang="en-US" sz="4400" b="1" i="1" u="sng" dirty="0">
                <a:solidFill>
                  <a:schemeClr val="tx1"/>
                </a:solidFill>
                <a:effectLst>
                  <a:outerShdw blurRad="38100" dist="38100" dir="2700000" algn="tl">
                    <a:srgbClr val="000000">
                      <a:alpha val="43137"/>
                    </a:srgbClr>
                  </a:outerShdw>
                </a:effectLst>
              </a:rPr>
              <a:t>U</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fontScale="92500" lnSpcReduction="20000"/>
          </a:bodyPr>
          <a:lstStyle/>
          <a:p>
            <a:r>
              <a:rPr lang="en-US" dirty="0">
                <a:solidFill>
                  <a:schemeClr val="tx1"/>
                </a:solidFill>
              </a:rPr>
              <a:t>Don’t solve this equation, can you decipher it for me? </a:t>
            </a:r>
          </a:p>
          <a:p>
            <a:endParaRPr lang="en-US" dirty="0">
              <a:solidFill>
                <a:schemeClr val="tx1"/>
              </a:solidFill>
            </a:endParaRPr>
          </a:p>
        </p:txBody>
      </p:sp>
    </p:spTree>
    <p:extLst>
      <p:ext uri="{BB962C8B-B14F-4D97-AF65-F5344CB8AC3E}">
        <p14:creationId xmlns:p14="http://schemas.microsoft.com/office/powerpoint/2010/main" val="279325844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7214" y="465735"/>
            <a:ext cx="6718433" cy="1746504"/>
          </a:xfrm>
        </p:spPr>
        <p:txBody>
          <a:bodyPr>
            <a:normAutofit/>
          </a:bodyPr>
          <a:lstStyle/>
          <a:p>
            <a:r>
              <a:rPr lang="en-US" dirty="0">
                <a:solidFill>
                  <a:schemeClr val="tx1">
                    <a:lumMod val="75000"/>
                    <a:lumOff val="25000"/>
                  </a:schemeClr>
                </a:solidFill>
              </a:rPr>
              <a:t> Decrypting I + E = U</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2571607450"/>
              </p:ext>
            </p:extLst>
          </p:nvPr>
        </p:nvGraphicFramePr>
        <p:xfrm>
          <a:off x="4571553" y="2212239"/>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470007F7-5B1B-4CE2-8865-BFDFA2C347D3}"/>
              </a:ext>
            </a:extLst>
          </p:cNvPr>
          <p:cNvSpPr txBox="1"/>
          <p:nvPr/>
        </p:nvSpPr>
        <p:spPr>
          <a:xfrm>
            <a:off x="6285390" y="3027285"/>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63490636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7214" y="465735"/>
            <a:ext cx="6718433" cy="1746504"/>
          </a:xfrm>
        </p:spPr>
        <p:txBody>
          <a:bodyPr>
            <a:normAutofit/>
          </a:bodyPr>
          <a:lstStyle/>
          <a:p>
            <a:r>
              <a:rPr lang="en-US" dirty="0">
                <a:solidFill>
                  <a:schemeClr val="tx1">
                    <a:lumMod val="75000"/>
                    <a:lumOff val="25000"/>
                  </a:schemeClr>
                </a:solidFill>
              </a:rPr>
              <a:t>You are not alone! </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943269737"/>
              </p:ext>
            </p:extLst>
          </p:nvPr>
        </p:nvGraphicFramePr>
        <p:xfrm>
          <a:off x="4571553" y="2212239"/>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470007F7-5B1B-4CE2-8865-BFDFA2C347D3}"/>
              </a:ext>
            </a:extLst>
          </p:cNvPr>
          <p:cNvSpPr txBox="1"/>
          <p:nvPr/>
        </p:nvSpPr>
        <p:spPr>
          <a:xfrm>
            <a:off x="6285390" y="3027285"/>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61411863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22746" y="374904"/>
            <a:ext cx="6718433" cy="1746504"/>
          </a:xfrm>
        </p:spPr>
        <p:txBody>
          <a:bodyPr>
            <a:normAutofit/>
          </a:bodyPr>
          <a:lstStyle/>
          <a:p>
            <a:r>
              <a:rPr lang="en-US" dirty="0">
                <a:solidFill>
                  <a:schemeClr val="tx1">
                    <a:lumMod val="75000"/>
                    <a:lumOff val="25000"/>
                  </a:schemeClr>
                </a:solidFill>
              </a:rPr>
              <a:t>Who is with you – We – The Community. </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600144725"/>
              </p:ext>
            </p:extLst>
          </p:nvPr>
        </p:nvGraphicFramePr>
        <p:xfrm>
          <a:off x="4279943" y="1659788"/>
          <a:ext cx="7477316" cy="4398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470007F7-5B1B-4CE2-8865-BFDFA2C347D3}"/>
              </a:ext>
            </a:extLst>
          </p:cNvPr>
          <p:cNvSpPr txBox="1"/>
          <p:nvPr/>
        </p:nvSpPr>
        <p:spPr>
          <a:xfrm>
            <a:off x="6285390" y="3027285"/>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0995417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graphicEl>
                                              <a:dgm id="{B28A3522-658C-4819-A497-CDDF669F91D8}"/>
                                            </p:graphicEl>
                                          </p:spTgt>
                                        </p:tgtEl>
                                        <p:attrNameLst>
                                          <p:attrName>style.visibility</p:attrName>
                                        </p:attrNameLst>
                                      </p:cBhvr>
                                      <p:to>
                                        <p:strVal val="visible"/>
                                      </p:to>
                                    </p:set>
                                    <p:animEffect transition="in" filter="fade">
                                      <p:cBhvr>
                                        <p:cTn id="7" dur="500"/>
                                        <p:tgtEl>
                                          <p:spTgt spid="31">
                                            <p:graphicEl>
                                              <a:dgm id="{B28A3522-658C-4819-A497-CDDF669F91D8}"/>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graphicEl>
                                              <a:dgm id="{24847EBC-9CCB-4D25-8555-08BB338A74CC}"/>
                                            </p:graphicEl>
                                          </p:spTgt>
                                        </p:tgtEl>
                                        <p:attrNameLst>
                                          <p:attrName>style.visibility</p:attrName>
                                        </p:attrNameLst>
                                      </p:cBhvr>
                                      <p:to>
                                        <p:strVal val="visible"/>
                                      </p:to>
                                    </p:set>
                                    <p:animEffect transition="in" filter="fade">
                                      <p:cBhvr>
                                        <p:cTn id="10" dur="500"/>
                                        <p:tgtEl>
                                          <p:spTgt spid="31">
                                            <p:graphicEl>
                                              <a:dgm id="{24847EBC-9CCB-4D25-8555-08BB338A74CC}"/>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graphicEl>
                                              <a:dgm id="{56CF251A-23A1-47CC-B843-8978B70450EB}"/>
                                            </p:graphicEl>
                                          </p:spTgt>
                                        </p:tgtEl>
                                        <p:attrNameLst>
                                          <p:attrName>style.visibility</p:attrName>
                                        </p:attrNameLst>
                                      </p:cBhvr>
                                      <p:to>
                                        <p:strVal val="visible"/>
                                      </p:to>
                                    </p:set>
                                    <p:animEffect transition="in" filter="fade">
                                      <p:cBhvr>
                                        <p:cTn id="13" dur="500"/>
                                        <p:tgtEl>
                                          <p:spTgt spid="31">
                                            <p:graphicEl>
                                              <a:dgm id="{56CF251A-23A1-47CC-B843-8978B70450EB}"/>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graphicEl>
                                              <a:dgm id="{46362B39-1264-4483-AC92-5BB3E71912D5}"/>
                                            </p:graphicEl>
                                          </p:spTgt>
                                        </p:tgtEl>
                                        <p:attrNameLst>
                                          <p:attrName>style.visibility</p:attrName>
                                        </p:attrNameLst>
                                      </p:cBhvr>
                                      <p:to>
                                        <p:strVal val="visible"/>
                                      </p:to>
                                    </p:set>
                                    <p:animEffect transition="in" filter="fade">
                                      <p:cBhvr>
                                        <p:cTn id="16" dur="500"/>
                                        <p:tgtEl>
                                          <p:spTgt spid="31">
                                            <p:graphicEl>
                                              <a:dgm id="{46362B39-1264-4483-AC92-5BB3E71912D5}"/>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graphicEl>
                                              <a:dgm id="{493CA65F-8899-449B-869B-97280C088976}"/>
                                            </p:graphicEl>
                                          </p:spTgt>
                                        </p:tgtEl>
                                        <p:attrNameLst>
                                          <p:attrName>style.visibility</p:attrName>
                                        </p:attrNameLst>
                                      </p:cBhvr>
                                      <p:to>
                                        <p:strVal val="visible"/>
                                      </p:to>
                                    </p:set>
                                    <p:animEffect transition="in" filter="fade">
                                      <p:cBhvr>
                                        <p:cTn id="19" dur="500"/>
                                        <p:tgtEl>
                                          <p:spTgt spid="31">
                                            <p:graphicEl>
                                              <a:dgm id="{493CA65F-8899-449B-869B-97280C088976}"/>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graphicEl>
                                              <a:dgm id="{F58642A3-071B-44CD-BE5B-A30392C3AFF4}"/>
                                            </p:graphicEl>
                                          </p:spTgt>
                                        </p:tgtEl>
                                        <p:attrNameLst>
                                          <p:attrName>style.visibility</p:attrName>
                                        </p:attrNameLst>
                                      </p:cBhvr>
                                      <p:to>
                                        <p:strVal val="visible"/>
                                      </p:to>
                                    </p:set>
                                    <p:animEffect transition="in" filter="fade">
                                      <p:cBhvr>
                                        <p:cTn id="22" dur="500"/>
                                        <p:tgtEl>
                                          <p:spTgt spid="31">
                                            <p:graphicEl>
                                              <a:dgm id="{F58642A3-071B-44CD-BE5B-A30392C3AFF4}"/>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graphicEl>
                                              <a:dgm id="{8ECD674C-883C-490E-8564-99A1A3947FCC}"/>
                                            </p:graphicEl>
                                          </p:spTgt>
                                        </p:tgtEl>
                                        <p:attrNameLst>
                                          <p:attrName>style.visibility</p:attrName>
                                        </p:attrNameLst>
                                      </p:cBhvr>
                                      <p:to>
                                        <p:strVal val="visible"/>
                                      </p:to>
                                    </p:set>
                                    <p:animEffect transition="in" filter="fade">
                                      <p:cBhvr>
                                        <p:cTn id="25" dur="500"/>
                                        <p:tgtEl>
                                          <p:spTgt spid="31">
                                            <p:graphicEl>
                                              <a:dgm id="{8ECD674C-883C-490E-8564-99A1A3947FCC}"/>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graphicEl>
                                              <a:dgm id="{FF9A335D-731E-4B8E-9E6C-5681A68E5F1B}"/>
                                            </p:graphicEl>
                                          </p:spTgt>
                                        </p:tgtEl>
                                        <p:attrNameLst>
                                          <p:attrName>style.visibility</p:attrName>
                                        </p:attrNameLst>
                                      </p:cBhvr>
                                      <p:to>
                                        <p:strVal val="visible"/>
                                      </p:to>
                                    </p:set>
                                    <p:animEffect transition="in" filter="fade">
                                      <p:cBhvr>
                                        <p:cTn id="28" dur="500"/>
                                        <p:tgtEl>
                                          <p:spTgt spid="31">
                                            <p:graphicEl>
                                              <a:dgm id="{FF9A335D-731E-4B8E-9E6C-5681A68E5F1B}"/>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graphicEl>
                                              <a:dgm id="{983CEAB9-070E-4396-8B5B-F519A8E9FB9F}"/>
                                            </p:graphicEl>
                                          </p:spTgt>
                                        </p:tgtEl>
                                        <p:attrNameLst>
                                          <p:attrName>style.visibility</p:attrName>
                                        </p:attrNameLst>
                                      </p:cBhvr>
                                      <p:to>
                                        <p:strVal val="visible"/>
                                      </p:to>
                                    </p:set>
                                    <p:animEffect transition="in" filter="fade">
                                      <p:cBhvr>
                                        <p:cTn id="31" dur="500"/>
                                        <p:tgtEl>
                                          <p:spTgt spid="31">
                                            <p:graphicEl>
                                              <a:dgm id="{983CEAB9-070E-4396-8B5B-F519A8E9FB9F}"/>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graphicEl>
                                              <a:dgm id="{118E1272-52A5-4E09-9D04-9BD3C78F678E}"/>
                                            </p:graphicEl>
                                          </p:spTgt>
                                        </p:tgtEl>
                                        <p:attrNameLst>
                                          <p:attrName>style.visibility</p:attrName>
                                        </p:attrNameLst>
                                      </p:cBhvr>
                                      <p:to>
                                        <p:strVal val="visible"/>
                                      </p:to>
                                    </p:set>
                                    <p:animEffect transition="in" filter="fade">
                                      <p:cBhvr>
                                        <p:cTn id="34" dur="500"/>
                                        <p:tgtEl>
                                          <p:spTgt spid="31">
                                            <p:graphicEl>
                                              <a:dgm id="{118E1272-52A5-4E09-9D04-9BD3C78F678E}"/>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graphicEl>
                                              <a:dgm id="{EB577786-BC55-48A7-8F82-73D2246C6F33}"/>
                                            </p:graphicEl>
                                          </p:spTgt>
                                        </p:tgtEl>
                                        <p:attrNameLst>
                                          <p:attrName>style.visibility</p:attrName>
                                        </p:attrNameLst>
                                      </p:cBhvr>
                                      <p:to>
                                        <p:strVal val="visible"/>
                                      </p:to>
                                    </p:set>
                                    <p:animEffect transition="in" filter="fade">
                                      <p:cBhvr>
                                        <p:cTn id="37" dur="500"/>
                                        <p:tgtEl>
                                          <p:spTgt spid="31">
                                            <p:graphicEl>
                                              <a:dgm id="{EB577786-BC55-48A7-8F82-73D2246C6F33}"/>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graphicEl>
                                              <a:dgm id="{9CCA54B1-1BE5-41E9-A207-C7FF7B0D3207}"/>
                                            </p:graphicEl>
                                          </p:spTgt>
                                        </p:tgtEl>
                                        <p:attrNameLst>
                                          <p:attrName>style.visibility</p:attrName>
                                        </p:attrNameLst>
                                      </p:cBhvr>
                                      <p:to>
                                        <p:strVal val="visible"/>
                                      </p:to>
                                    </p:set>
                                    <p:animEffect transition="in" filter="fade">
                                      <p:cBhvr>
                                        <p:cTn id="40" dur="500"/>
                                        <p:tgtEl>
                                          <p:spTgt spid="31">
                                            <p:graphicEl>
                                              <a:dgm id="{9CCA54B1-1BE5-41E9-A207-C7FF7B0D3207}"/>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graphicEl>
                                              <a:dgm id="{89DD4CEA-AE51-4AB6-8CE0-9EC8CFB83AA3}"/>
                                            </p:graphicEl>
                                          </p:spTgt>
                                        </p:tgtEl>
                                        <p:attrNameLst>
                                          <p:attrName>style.visibility</p:attrName>
                                        </p:attrNameLst>
                                      </p:cBhvr>
                                      <p:to>
                                        <p:strVal val="visible"/>
                                      </p:to>
                                    </p:set>
                                    <p:animEffect transition="in" filter="fade">
                                      <p:cBhvr>
                                        <p:cTn id="43" dur="500"/>
                                        <p:tgtEl>
                                          <p:spTgt spid="31">
                                            <p:graphicEl>
                                              <a:dgm id="{89DD4CEA-AE51-4AB6-8CE0-9EC8CFB83AA3}"/>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1">
                                            <p:graphicEl>
                                              <a:dgm id="{2DBB288E-C539-44A1-B3FE-0F9EE02716A7}"/>
                                            </p:graphicEl>
                                          </p:spTgt>
                                        </p:tgtEl>
                                        <p:attrNameLst>
                                          <p:attrName>style.visibility</p:attrName>
                                        </p:attrNameLst>
                                      </p:cBhvr>
                                      <p:to>
                                        <p:strVal val="visible"/>
                                      </p:to>
                                    </p:set>
                                    <p:animEffect transition="in" filter="fade">
                                      <p:cBhvr>
                                        <p:cTn id="48" dur="500"/>
                                        <p:tgtEl>
                                          <p:spTgt spid="31">
                                            <p:graphicEl>
                                              <a:dgm id="{2DBB288E-C539-44A1-B3FE-0F9EE02716A7}"/>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1">
                                            <p:graphicEl>
                                              <a:dgm id="{4996F9DD-E69A-4071-9D21-E7320A8900D6}"/>
                                            </p:graphicEl>
                                          </p:spTgt>
                                        </p:tgtEl>
                                        <p:attrNameLst>
                                          <p:attrName>style.visibility</p:attrName>
                                        </p:attrNameLst>
                                      </p:cBhvr>
                                      <p:to>
                                        <p:strVal val="visible"/>
                                      </p:to>
                                    </p:set>
                                    <p:animEffect transition="in" filter="fade">
                                      <p:cBhvr>
                                        <p:cTn id="53" dur="500"/>
                                        <p:tgtEl>
                                          <p:spTgt spid="31">
                                            <p:graphicEl>
                                              <a:dgm id="{4996F9DD-E69A-4071-9D21-E7320A8900D6}"/>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1">
                                            <p:graphicEl>
                                              <a:dgm id="{25BEE424-60BC-4EB8-8143-F48BBAB387AB}"/>
                                            </p:graphicEl>
                                          </p:spTgt>
                                        </p:tgtEl>
                                        <p:attrNameLst>
                                          <p:attrName>style.visibility</p:attrName>
                                        </p:attrNameLst>
                                      </p:cBhvr>
                                      <p:to>
                                        <p:strVal val="visible"/>
                                      </p:to>
                                    </p:set>
                                    <p:animEffect transition="in" filter="fade">
                                      <p:cBhvr>
                                        <p:cTn id="56" dur="500"/>
                                        <p:tgtEl>
                                          <p:spTgt spid="31">
                                            <p:graphicEl>
                                              <a:dgm id="{25BEE424-60BC-4EB8-8143-F48BBAB387AB}"/>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1">
                                            <p:graphicEl>
                                              <a:dgm id="{77F3228E-96E0-417A-84E2-3840F317FB6F}"/>
                                            </p:graphicEl>
                                          </p:spTgt>
                                        </p:tgtEl>
                                        <p:attrNameLst>
                                          <p:attrName>style.visibility</p:attrName>
                                        </p:attrNameLst>
                                      </p:cBhvr>
                                      <p:to>
                                        <p:strVal val="visible"/>
                                      </p:to>
                                    </p:set>
                                    <p:animEffect transition="in" filter="fade">
                                      <p:cBhvr>
                                        <p:cTn id="61" dur="500"/>
                                        <p:tgtEl>
                                          <p:spTgt spid="31">
                                            <p:graphicEl>
                                              <a:dgm id="{77F3228E-96E0-417A-84E2-3840F317FB6F}"/>
                                            </p:graphic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1">
                                            <p:graphicEl>
                                              <a:dgm id="{C677FAF1-6659-4F9A-B777-963D6DC85B51}"/>
                                            </p:graphicEl>
                                          </p:spTgt>
                                        </p:tgtEl>
                                        <p:attrNameLst>
                                          <p:attrName>style.visibility</p:attrName>
                                        </p:attrNameLst>
                                      </p:cBhvr>
                                      <p:to>
                                        <p:strVal val="visible"/>
                                      </p:to>
                                    </p:set>
                                    <p:animEffect transition="in" filter="fade">
                                      <p:cBhvr>
                                        <p:cTn id="64" dur="500"/>
                                        <p:tgtEl>
                                          <p:spTgt spid="31">
                                            <p:graphicEl>
                                              <a:dgm id="{C677FAF1-6659-4F9A-B777-963D6DC85B51}"/>
                                            </p:graphic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1">
                                            <p:graphicEl>
                                              <a:dgm id="{2C47AC47-469D-4D59-83D7-26C785F5D1C9}"/>
                                            </p:graphicEl>
                                          </p:spTgt>
                                        </p:tgtEl>
                                        <p:attrNameLst>
                                          <p:attrName>style.visibility</p:attrName>
                                        </p:attrNameLst>
                                      </p:cBhvr>
                                      <p:to>
                                        <p:strVal val="visible"/>
                                      </p:to>
                                    </p:set>
                                    <p:animEffect transition="in" filter="fade">
                                      <p:cBhvr>
                                        <p:cTn id="69" dur="500"/>
                                        <p:tgtEl>
                                          <p:spTgt spid="31">
                                            <p:graphicEl>
                                              <a:dgm id="{2C47AC47-469D-4D59-83D7-26C785F5D1C9}"/>
                                            </p:graphic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1">
                                            <p:graphicEl>
                                              <a:dgm id="{5DF5E042-015B-4C1D-9D04-2C9BAF60F448}"/>
                                            </p:graphicEl>
                                          </p:spTgt>
                                        </p:tgtEl>
                                        <p:attrNameLst>
                                          <p:attrName>style.visibility</p:attrName>
                                        </p:attrNameLst>
                                      </p:cBhvr>
                                      <p:to>
                                        <p:strVal val="visible"/>
                                      </p:to>
                                    </p:set>
                                    <p:animEffect transition="in" filter="fade">
                                      <p:cBhvr>
                                        <p:cTn id="72" dur="500"/>
                                        <p:tgtEl>
                                          <p:spTgt spid="31">
                                            <p:graphicEl>
                                              <a:dgm id="{5DF5E042-015B-4C1D-9D04-2C9BAF60F448}"/>
                                            </p:graphic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1">
                                            <p:graphicEl>
                                              <a:dgm id="{E0151FE8-1D45-4BC1-A039-CF65F7ECE189}"/>
                                            </p:graphicEl>
                                          </p:spTgt>
                                        </p:tgtEl>
                                        <p:attrNameLst>
                                          <p:attrName>style.visibility</p:attrName>
                                        </p:attrNameLst>
                                      </p:cBhvr>
                                      <p:to>
                                        <p:strVal val="visible"/>
                                      </p:to>
                                    </p:set>
                                    <p:animEffect transition="in" filter="fade">
                                      <p:cBhvr>
                                        <p:cTn id="75" dur="500"/>
                                        <p:tgtEl>
                                          <p:spTgt spid="31">
                                            <p:graphicEl>
                                              <a:dgm id="{E0151FE8-1D45-4BC1-A039-CF65F7ECE18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22746" y="374904"/>
            <a:ext cx="6718433" cy="1746504"/>
          </a:xfrm>
        </p:spPr>
        <p:txBody>
          <a:bodyPr>
            <a:normAutofit/>
          </a:bodyPr>
          <a:lstStyle/>
          <a:p>
            <a:r>
              <a:rPr lang="en-US" dirty="0">
                <a:solidFill>
                  <a:schemeClr val="tx1">
                    <a:lumMod val="75000"/>
                    <a:lumOff val="25000"/>
                  </a:schemeClr>
                </a:solidFill>
              </a:rPr>
              <a:t>It’s not a lie when they say:</a:t>
            </a:r>
            <a:br>
              <a:rPr lang="en-US" dirty="0">
                <a:solidFill>
                  <a:schemeClr val="tx1">
                    <a:lumMod val="75000"/>
                    <a:lumOff val="25000"/>
                  </a:schemeClr>
                </a:solidFill>
              </a:rPr>
            </a:br>
            <a:r>
              <a:rPr lang="en-US" dirty="0">
                <a:solidFill>
                  <a:schemeClr val="tx1">
                    <a:lumMod val="75000"/>
                    <a:lumOff val="25000"/>
                  </a:schemeClr>
                </a:solidFill>
              </a:rPr>
              <a:t>Your Network is your Net worth.   </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2865446559"/>
              </p:ext>
            </p:extLst>
          </p:nvPr>
        </p:nvGraphicFramePr>
        <p:xfrm>
          <a:off x="4846520" y="2250186"/>
          <a:ext cx="6470884" cy="3799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470007F7-5B1B-4CE2-8865-BFDFA2C347D3}"/>
              </a:ext>
            </a:extLst>
          </p:cNvPr>
          <p:cNvSpPr txBox="1"/>
          <p:nvPr/>
        </p:nvSpPr>
        <p:spPr>
          <a:xfrm>
            <a:off x="6285390" y="3027285"/>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0401386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graphicEl>
                                              <a:dgm id="{C7CFB57F-52ED-4891-A577-FBEB0367B1A8}"/>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graphicEl>
                                              <a:dgm id="{89A9B685-859A-421C-BDA5-863AF511192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graphicEl>
                                              <a:dgm id="{9FEBB62A-1881-4B9F-9629-C3C5770E26F2}"/>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graphicEl>
                                              <a:dgm id="{10295684-F560-46F1-B254-BF5D2E3FE73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graphicEl>
                                              <a:dgm id="{CEBB10F8-06A5-42A9-8264-9B0676ACD092}"/>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graphicEl>
                                              <a:dgm id="{72F80E78-505D-454F-A027-1CF3D04F87C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{2F2E127C-E2A2-4F59-A8C6-C51513008D44}tf56410444</Template>
  <TotalTime>0</TotalTime>
  <Words>435</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Avenir Next LT Pro</vt:lpstr>
      <vt:lpstr>Avenir Next LT Pro Light</vt:lpstr>
      <vt:lpstr>Garamond</vt:lpstr>
      <vt:lpstr>SavonVTI</vt:lpstr>
      <vt:lpstr>Let’s talk about someone special-you!</vt:lpstr>
      <vt:lpstr>PowerPoint Presentation</vt:lpstr>
      <vt:lpstr>Say a Good Sunday Morning with this beautiful quote! </vt:lpstr>
      <vt:lpstr> </vt:lpstr>
      <vt:lpstr>I + E = U</vt:lpstr>
      <vt:lpstr> Decrypting I + E = U</vt:lpstr>
      <vt:lpstr>You are not alone! </vt:lpstr>
      <vt:lpstr>Who is with you – We – The Community. </vt:lpstr>
      <vt:lpstr>It’s not a lie when they say: Your Network is your Net worth.   </vt:lpstr>
      <vt:lpstr>Let’s now take a look of communities I am part of!</vt:lpstr>
      <vt:lpstr>Let’s now take a look of communities I am part of!</vt:lpstr>
      <vt:lpstr>Let’s now take a look of communities I am part of!</vt:lpstr>
      <vt:lpstr>      Let’s connect!</vt:lpstr>
      <vt:lpstr>Thank you for Joining in!  Stay Safe! Stay Healthy!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2020-05-23T07:49:46Z</dcterms:created>
  <dcterms:modified xsi:type="dcterms:W3CDTF">2020-05-23T22:10:50Z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