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1" d="100"/>
          <a:sy n="71" d="100"/>
        </p:scale>
        <p:origin x="618" y="6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1/5/2020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1/5/2020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1/5/2020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1/5/2020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1/5/2020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p>
          <a:p>
            <a:r>
              <a:rPr lang="en-US" dirty="0" smtClean="0"/>
              <a:t>Mohit M Tejsinghani</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a:t>
            </a:r>
            <a:r>
              <a:rPr lang="en-IN" dirty="0"/>
              <a:t>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t>
            </a:r>
            <a:r>
              <a:rPr lang="en-IN" sz="1800" dirty="0"/>
              <a:t>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762</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Mohit Tejsinghani</cp:lastModifiedBy>
  <cp:revision>4</cp:revision>
  <dcterms:created xsi:type="dcterms:W3CDTF">2020-01-05T08:05:09Z</dcterms:created>
  <dcterms:modified xsi:type="dcterms:W3CDTF">2020-01-05T09:10:11Z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