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AA3D-FCDB-4F1E-B3B0-EA01F333637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E0FC-9C7D-4321-A9FF-65E3F19A2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61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AA3D-FCDB-4F1E-B3B0-EA01F333637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E0FC-9C7D-4321-A9FF-65E3F19A2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57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AA3D-FCDB-4F1E-B3B0-EA01F333637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E0FC-9C7D-4321-A9FF-65E3F19A2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43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AA3D-FCDB-4F1E-B3B0-EA01F333637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E0FC-9C7D-4321-A9FF-65E3F19A2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22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AA3D-FCDB-4F1E-B3B0-EA01F333637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E0FC-9C7D-4321-A9FF-65E3F19A2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62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AA3D-FCDB-4F1E-B3B0-EA01F333637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E0FC-9C7D-4321-A9FF-65E3F19A2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77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AA3D-FCDB-4F1E-B3B0-EA01F333637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E0FC-9C7D-4321-A9FF-65E3F19A2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47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AA3D-FCDB-4F1E-B3B0-EA01F333637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E0FC-9C7D-4321-A9FF-65E3F19A2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14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AA3D-FCDB-4F1E-B3B0-EA01F333637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E0FC-9C7D-4321-A9FF-65E3F19A2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71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AA3D-FCDB-4F1E-B3B0-EA01F333637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E0FC-9C7D-4321-A9FF-65E3F19A2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52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AA3D-FCDB-4F1E-B3B0-EA01F333637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E0FC-9C7D-4321-A9FF-65E3F19A2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58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BAA3D-FCDB-4F1E-B3B0-EA01F333637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0E0FC-9C7D-4321-A9FF-65E3F19A2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Make Lightning more 'Eventful' using </a:t>
            </a:r>
            <a:r>
              <a:rPr lang="en-IN" dirty="0" err="1"/>
              <a:t>oAuth</a:t>
            </a:r>
            <a:r>
              <a:rPr lang="en-IN" dirty="0"/>
              <a:t> based Integration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Mohammed </a:t>
            </a:r>
            <a:r>
              <a:rPr lang="en-US" dirty="0" err="1" smtClean="0"/>
              <a:t>Rizwan</a:t>
            </a:r>
            <a:endParaRPr lang="en-US" dirty="0" smtClean="0"/>
          </a:p>
          <a:p>
            <a:r>
              <a:rPr lang="en-US" dirty="0" smtClean="0"/>
              <a:t>Senior Salesforce Developer</a:t>
            </a:r>
          </a:p>
          <a:p>
            <a:r>
              <a:rPr lang="en-US" dirty="0" err="1" smtClean="0"/>
              <a:t>Standav</a:t>
            </a:r>
            <a:r>
              <a:rPr lang="en-US" dirty="0" smtClean="0"/>
              <a:t> Digital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214" y="6232"/>
            <a:ext cx="2180810" cy="1526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0700"/>
            <a:ext cx="2441324" cy="16813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24" y="5555937"/>
            <a:ext cx="1837623" cy="9994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164" y="5780355"/>
            <a:ext cx="2752860" cy="55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9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" y="-24178"/>
            <a:ext cx="12231725" cy="6882177"/>
          </a:xfrm>
        </p:spPr>
      </p:pic>
    </p:spTree>
    <p:extLst>
      <p:ext uri="{BB962C8B-B14F-4D97-AF65-F5344CB8AC3E}">
        <p14:creationId xmlns:p14="http://schemas.microsoft.com/office/powerpoint/2010/main" val="20519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</a:p>
          <a:p>
            <a:r>
              <a:rPr lang="en-US" dirty="0" smtClean="0"/>
              <a:t>Building Blocks</a:t>
            </a:r>
          </a:p>
          <a:p>
            <a:r>
              <a:rPr lang="en-US" dirty="0" smtClean="0"/>
              <a:t>Code Sample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Q&amp;A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32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Sales in High Tech Industry take months of time to </a:t>
            </a:r>
            <a:r>
              <a:rPr lang="en-IN" dirty="0" smtClean="0"/>
              <a:t>conclude</a:t>
            </a:r>
          </a:p>
          <a:p>
            <a:r>
              <a:rPr lang="en-IN" dirty="0" smtClean="0"/>
              <a:t>Sales </a:t>
            </a:r>
            <a:r>
              <a:rPr lang="en-IN" dirty="0"/>
              <a:t>Reps </a:t>
            </a:r>
            <a:r>
              <a:rPr lang="en-IN" dirty="0" smtClean="0"/>
              <a:t>need to know what their </a:t>
            </a:r>
            <a:r>
              <a:rPr lang="en-IN" dirty="0"/>
              <a:t>leads are </a:t>
            </a:r>
            <a:r>
              <a:rPr lang="en-IN" dirty="0" smtClean="0"/>
              <a:t>doing</a:t>
            </a:r>
          </a:p>
          <a:p>
            <a:r>
              <a:rPr lang="en-US" dirty="0" smtClean="0"/>
              <a:t>Keep a close look at your competitors</a:t>
            </a:r>
          </a:p>
          <a:p>
            <a:r>
              <a:rPr lang="en-IN" dirty="0"/>
              <a:t>Knowing your clients and your competitors is of utmost importance to increase your sales</a:t>
            </a:r>
            <a:endParaRPr lang="en-US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98908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Blocks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Object(s)</a:t>
            </a:r>
          </a:p>
          <a:p>
            <a:r>
              <a:rPr lang="en-US" dirty="0" smtClean="0"/>
              <a:t>Custom Metadata</a:t>
            </a:r>
          </a:p>
          <a:p>
            <a:r>
              <a:rPr lang="en-US" dirty="0" smtClean="0"/>
              <a:t>Apex Classes</a:t>
            </a:r>
          </a:p>
          <a:p>
            <a:r>
              <a:rPr lang="en-US" dirty="0" smtClean="0"/>
              <a:t>Lightning Components</a:t>
            </a:r>
          </a:p>
          <a:p>
            <a:r>
              <a:rPr lang="en-US" dirty="0" smtClean="0"/>
              <a:t>Test Classes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88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397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07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For more info: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@rizwanakhtar08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/</a:t>
            </a:r>
            <a:r>
              <a:rPr lang="en-US" dirty="0" err="1" smtClean="0"/>
              <a:t>mritizi</a:t>
            </a:r>
            <a:r>
              <a:rPr lang="en-US" dirty="0" smtClean="0"/>
              <a:t>/IndiaDreamIn18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contact@mdrizwan.com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12" y="5143277"/>
            <a:ext cx="463349" cy="4633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09" y="5809625"/>
            <a:ext cx="296214" cy="2962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74" y="4680709"/>
            <a:ext cx="320899" cy="32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1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48199" cy="6858000"/>
          </a:xfrm>
        </p:spPr>
      </p:pic>
    </p:spTree>
    <p:extLst>
      <p:ext uri="{BB962C8B-B14F-4D97-AF65-F5344CB8AC3E}">
        <p14:creationId xmlns:p14="http://schemas.microsoft.com/office/powerpoint/2010/main" val="127161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97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Make Lightning more 'Eventful' using oAuth based Integration</vt:lpstr>
      <vt:lpstr>PowerPoint Presentation</vt:lpstr>
      <vt:lpstr>Agenda</vt:lpstr>
      <vt:lpstr>Use Case</vt:lpstr>
      <vt:lpstr>Building Blocks</vt:lpstr>
      <vt:lpstr>Code Sample</vt:lpstr>
      <vt:lpstr>Demo</vt:lpstr>
      <vt:lpstr>Q&amp;A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ASUS-PC</dc:creator>
  <cp:lastModifiedBy>ASUS-PC</cp:lastModifiedBy>
  <cp:revision>27</cp:revision>
  <dcterms:created xsi:type="dcterms:W3CDTF">2018-11-11T10:36:52Z</dcterms:created>
  <dcterms:modified xsi:type="dcterms:W3CDTF">2018-11-11T12:24:52Z</dcterms:modified>
</cp:coreProperties>
</file>