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7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3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4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2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the dots in Lightning with ‘Influence Map’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</a:t>
            </a:r>
            <a:r>
              <a:rPr lang="en-US" dirty="0" err="1" smtClean="0"/>
              <a:t>Rizwan</a:t>
            </a:r>
            <a:endParaRPr lang="en-US" dirty="0" smtClean="0"/>
          </a:p>
          <a:p>
            <a:r>
              <a:rPr lang="en-US" dirty="0" smtClean="0"/>
              <a:t>Senior Salesforce Developer</a:t>
            </a:r>
          </a:p>
          <a:p>
            <a:r>
              <a:rPr lang="en-US" dirty="0" err="1" smtClean="0"/>
              <a:t>Standav</a:t>
            </a:r>
            <a:r>
              <a:rPr lang="en-US" dirty="0" smtClean="0"/>
              <a:t> Digital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14" y="6232"/>
            <a:ext cx="2180810" cy="1526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700"/>
            <a:ext cx="2441324" cy="1681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4" y="5555937"/>
            <a:ext cx="1837623" cy="999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64" y="5780355"/>
            <a:ext cx="2752860" cy="5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" y="-24178"/>
            <a:ext cx="12231725" cy="6882177"/>
          </a:xfrm>
        </p:spPr>
      </p:pic>
    </p:spTree>
    <p:extLst>
      <p:ext uri="{BB962C8B-B14F-4D97-AF65-F5344CB8AC3E}">
        <p14:creationId xmlns:p14="http://schemas.microsoft.com/office/powerpoint/2010/main" val="20519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  <a:p>
            <a:r>
              <a:rPr lang="en-US" dirty="0" smtClean="0"/>
              <a:t>Building Blocks</a:t>
            </a:r>
          </a:p>
          <a:p>
            <a:r>
              <a:rPr lang="en-US" dirty="0" smtClean="0"/>
              <a:t>Code Sample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successful Sales needs collaboration of people across business verticals</a:t>
            </a:r>
          </a:p>
          <a:p>
            <a:r>
              <a:rPr lang="en-US" dirty="0" smtClean="0"/>
              <a:t>People are directly and indirectly related to multiple </a:t>
            </a:r>
            <a:r>
              <a:rPr lang="en-US" dirty="0" err="1" smtClean="0"/>
              <a:t>organisations</a:t>
            </a:r>
            <a:endParaRPr lang="en-US" dirty="0" smtClean="0"/>
          </a:p>
          <a:p>
            <a:r>
              <a:rPr lang="en-US" dirty="0" smtClean="0"/>
              <a:t>These people may positively or negatively effective a business deal</a:t>
            </a:r>
          </a:p>
          <a:p>
            <a:r>
              <a:rPr lang="en-US" dirty="0" smtClean="0"/>
              <a:t>Vital for a company to know Influencers and Blockers and map out what sort of Influence they may have in a business deal</a:t>
            </a:r>
          </a:p>
          <a:p>
            <a:r>
              <a:rPr lang="en-US" dirty="0" smtClean="0"/>
              <a:t>Get people involved and win more deals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Object(s)</a:t>
            </a:r>
          </a:p>
          <a:p>
            <a:r>
              <a:rPr lang="en-US" dirty="0" smtClean="0"/>
              <a:t>Custom Metadata</a:t>
            </a:r>
          </a:p>
          <a:p>
            <a:r>
              <a:rPr lang="en-US" dirty="0" smtClean="0"/>
              <a:t>Apex Classes</a:t>
            </a:r>
          </a:p>
          <a:p>
            <a:r>
              <a:rPr lang="en-US" dirty="0" smtClean="0"/>
              <a:t>Lightning Components</a:t>
            </a:r>
          </a:p>
          <a:p>
            <a:r>
              <a:rPr lang="en-US" dirty="0" smtClean="0"/>
              <a:t>Test Classes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88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97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more info: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@rizwanakhtar08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/</a:t>
            </a:r>
            <a:r>
              <a:rPr lang="en-US" dirty="0" err="1" smtClean="0"/>
              <a:t>mritizi</a:t>
            </a:r>
            <a:r>
              <a:rPr lang="en-US" dirty="0" smtClean="0"/>
              <a:t>/IndiaDreamIn18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contact@mdrizwan.com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2" y="5143277"/>
            <a:ext cx="463349" cy="46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9" y="5809625"/>
            <a:ext cx="296214" cy="296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6" y="4665723"/>
            <a:ext cx="364708" cy="3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48199" cy="6858000"/>
          </a:xfrm>
        </p:spPr>
      </p:pic>
    </p:spTree>
    <p:extLst>
      <p:ext uri="{BB962C8B-B14F-4D97-AF65-F5344CB8AC3E}">
        <p14:creationId xmlns:p14="http://schemas.microsoft.com/office/powerpoint/2010/main" val="12716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115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Connecting the dots in Lightning with ‘Influence Map’</vt:lpstr>
      <vt:lpstr>PowerPoint Presentation</vt:lpstr>
      <vt:lpstr>Agenda</vt:lpstr>
      <vt:lpstr>Use Case</vt:lpstr>
      <vt:lpstr>Building Blocks</vt:lpstr>
      <vt:lpstr>Code Sample</vt:lpstr>
      <vt:lpstr>Demo</vt:lpstr>
      <vt:lpstr>Q&amp;A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ASUS-PC</dc:creator>
  <cp:lastModifiedBy>ASUS-PC</cp:lastModifiedBy>
  <cp:revision>23</cp:revision>
  <dcterms:created xsi:type="dcterms:W3CDTF">2018-11-11T10:36:52Z</dcterms:created>
  <dcterms:modified xsi:type="dcterms:W3CDTF">2018-11-11T12:26:05Z</dcterms:modified>
</cp:coreProperties>
</file>