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"/>
          <p:cNvSpPr/>
          <p:nvPr/>
        </p:nvSpPr>
        <p:spPr>
          <a:xfrm>
            <a:off x="0" y="0"/>
            <a:ext cx="7560000" cy="10692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5280" y="5078160"/>
            <a:ext cx="6046920" cy="48099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79600" cy="53352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&lt;header&gt;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7880" y="0"/>
            <a:ext cx="3279960" cy="533520"/>
          </a:xfrm>
          <a:prstGeom prst="rect">
            <a:avLst/>
          </a:prstGeom>
        </p:spPr>
        <p:txBody>
          <a:bodyPr lIns="0" rIns="0" tIns="0" bIns="0"/>
          <a:p>
            <a:pPr algn="r"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6680"/>
            <a:ext cx="3279600" cy="53352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3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7880" y="10156680"/>
            <a:ext cx="3279960" cy="53352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93000"/>
              </a:lnSpc>
            </a:pPr>
            <a:fld id="{3E7230A7-5179-4BDE-A718-8F1014D575CD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755280" y="5078520"/>
            <a:ext cx="6048360" cy="4811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755280" y="5078520"/>
            <a:ext cx="6048360" cy="481176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057920"/>
            <a:ext cx="906948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29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320"/>
            <a:ext cx="5493600" cy="43833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320"/>
            <a:ext cx="5493600" cy="4383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480" cy="5843520"/>
          </a:xfrm>
          <a:prstGeom prst="rect">
            <a:avLst/>
          </a:prstGeom>
        </p:spPr>
        <p:txBody>
          <a:bodyPr lIns="0" rIns="0" tIns="0" bIns="0" anchor="ctr"/>
          <a:p>
            <a:pPr marL="342720" indent="-342720"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29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438336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9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057920"/>
            <a:ext cx="9069480" cy="2090520"/>
          </a:xfrm>
          <a:prstGeom prst="rect">
            <a:avLst/>
          </a:prstGeom>
        </p:spPr>
        <p:txBody>
          <a:bodyPr lIns="0" rIns="0" tIns="2844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383360"/>
          </a:xfrm>
          <a:prstGeom prst="rect">
            <a:avLst/>
          </a:prstGeom>
        </p:spPr>
        <p:txBody>
          <a:bodyPr lIns="0" rIns="0" tIns="28440" bIns="0"/>
          <a:p>
            <a:pPr marL="342720" indent="-342720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2680" indent="-285480"/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600">
              <a:buClr>
                <a:srgbClr val="000000"/>
              </a:buClr>
              <a:buFont typeface="Times New Roman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600">
              <a:buClr>
                <a:srgbClr val="000000"/>
              </a:buClr>
              <a:buFont typeface="Times New Roman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2057400" indent="-228600">
              <a:buClr>
                <a:srgbClr val="000000"/>
              </a:buClr>
              <a:buFont typeface="Times New Roman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6120" cy="51912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</p:spPr>
        <p:txBody>
          <a:bodyPr lIns="0" rIns="0" tIns="0" bIns="0"/>
          <a:p>
            <a:pP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</p:spPr>
        <p:txBody>
          <a:bodyPr lIns="0" rIns="0" tIns="0" bIns="0"/>
          <a:p>
            <a:pPr/>
            <a:fld id="{7BDB17F1-5DBF-4C4E-8891-BE411D258CE7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2920" y="301680"/>
            <a:ext cx="907092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first slide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2920" y="1768320"/>
            <a:ext cx="907092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 anchor="ctr"/>
          <a:p>
            <a:pPr algn="ctr">
              <a:lnSpc>
                <a:spcPct val="93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first slide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2920" y="301680"/>
            <a:ext cx="907092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39240" bIns="0" anchor="ctr"/>
          <a:p>
            <a:pPr algn="ctr">
              <a:lnSpc>
                <a:spcPct val="93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 second slide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2920" y="1768320"/>
            <a:ext cx="907092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28440" bIns="0"/>
          <a:p>
            <a:pPr marL="431640" indent="-3240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1640" indent="-324000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line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2016-12-27T19:44:12Z</dcterms:created>
  <dc:creator/>
  <dc:description/>
  <dc:language>en-US</dc:language>
  <cp:lastModifiedBy/>
  <dcterms:modified xsi:type="dcterms:W3CDTF">2016-12-27T19:46:05Z</dcterms:modified>
  <cp:revision>1</cp:revision>
  <dc:subject/>
  <dc:title/>
</cp:coreProperties>
</file>