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9" r:id="rId17"/>
    <p:sldId id="288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8" r:id="rId26"/>
    <p:sldId id="297" r:id="rId27"/>
    <p:sldId id="300" r:id="rId28"/>
    <p:sldId id="301" r:id="rId29"/>
    <p:sldId id="302" r:id="rId30"/>
    <p:sldId id="303" r:id="rId31"/>
    <p:sldId id="274" r:id="rId3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69D43-AEB9-4F3E-82C4-248BB4EE23D3}" type="doc">
      <dgm:prSet loTypeId="urn:microsoft.com/office/officeart/2005/8/layout/pyramid1" loCatId="pyramid" qsTypeId="urn:microsoft.com/office/officeart/2005/8/quickstyle/simple1" qsCatId="simple" csTypeId="urn:microsoft.com/office/officeart/2005/8/colors/accent5_5" csCatId="accent5" phldr="1"/>
      <dgm:spPr/>
    </dgm:pt>
    <dgm:pt modelId="{9AAD1560-EB3F-4DA3-AA75-B5465028766E}">
      <dgm:prSet phldrT="[Texto]" custT="1"/>
      <dgm:spPr/>
      <dgm:t>
        <a:bodyPr/>
        <a:lstStyle/>
        <a:p>
          <a:r>
            <a:rPr lang="es-ES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Políticas </a:t>
          </a:r>
        </a:p>
        <a:p>
          <a:r>
            <a:rPr lang="es-ES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 Seguridad</a:t>
          </a:r>
          <a:endParaRPr lang="es-ES" sz="20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FB9E51-70B8-432E-8B79-73FFF1D40E2C}" type="parTrans" cxnId="{90CEBCA3-E9BB-4FC7-9678-1728901DC4CB}">
      <dgm:prSet/>
      <dgm:spPr/>
      <dgm:t>
        <a:bodyPr/>
        <a:lstStyle/>
        <a:p>
          <a:endParaRPr lang="es-ES"/>
        </a:p>
      </dgm:t>
    </dgm:pt>
    <dgm:pt modelId="{2FE199B8-E2FE-4F22-B73B-47286156B162}" type="sibTrans" cxnId="{90CEBCA3-E9BB-4FC7-9678-1728901DC4CB}">
      <dgm:prSet/>
      <dgm:spPr/>
      <dgm:t>
        <a:bodyPr/>
        <a:lstStyle/>
        <a:p>
          <a:endParaRPr lang="es-ES"/>
        </a:p>
      </dgm:t>
    </dgm:pt>
    <dgm:pt modelId="{554335A6-8748-4688-B9C2-C213A187F6FA}">
      <dgm:prSet phldrT="[Texto]"/>
      <dgm:spPr/>
      <dgm:t>
        <a:bodyPr/>
        <a:lstStyle/>
        <a:p>
          <a:r>
            <a:rPr lang="es-E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Documentación SGSI</a:t>
          </a:r>
          <a:endParaRPr lang="es-ES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85B3FC-A055-40E0-BAD7-938B8E4B7E03}" type="parTrans" cxnId="{8259EB4C-0870-41A2-A707-15410C201D97}">
      <dgm:prSet/>
      <dgm:spPr/>
      <dgm:t>
        <a:bodyPr/>
        <a:lstStyle/>
        <a:p>
          <a:endParaRPr lang="es-ES"/>
        </a:p>
      </dgm:t>
    </dgm:pt>
    <dgm:pt modelId="{6590CBFD-4988-49A4-9186-520E7913B0AD}" type="sibTrans" cxnId="{8259EB4C-0870-41A2-A707-15410C201D97}">
      <dgm:prSet/>
      <dgm:spPr/>
      <dgm:t>
        <a:bodyPr/>
        <a:lstStyle/>
        <a:p>
          <a:endParaRPr lang="es-ES"/>
        </a:p>
      </dgm:t>
    </dgm:pt>
    <dgm:pt modelId="{1052319F-6845-49C1-B6E8-54CF6A11293D}">
      <dgm:prSet phldrT="[Texto]"/>
      <dgm:spPr/>
      <dgm:t>
        <a:bodyPr/>
        <a:lstStyle/>
        <a:p>
          <a:r>
            <a:rPr lang="es-E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Procedimientos</a:t>
          </a:r>
          <a:endParaRPr lang="es-ES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68622B-FC1D-47F3-AC79-8AD77F88EB9A}" type="parTrans" cxnId="{237FD132-3086-48B7-9DD5-BD433BC9464F}">
      <dgm:prSet/>
      <dgm:spPr/>
      <dgm:t>
        <a:bodyPr/>
        <a:lstStyle/>
        <a:p>
          <a:endParaRPr lang="es-ES"/>
        </a:p>
      </dgm:t>
    </dgm:pt>
    <dgm:pt modelId="{3888E4E5-F31D-436C-A66C-96C4CF179886}" type="sibTrans" cxnId="{237FD132-3086-48B7-9DD5-BD433BC9464F}">
      <dgm:prSet/>
      <dgm:spPr/>
      <dgm:t>
        <a:bodyPr/>
        <a:lstStyle/>
        <a:p>
          <a:endParaRPr lang="es-ES"/>
        </a:p>
      </dgm:t>
    </dgm:pt>
    <dgm:pt modelId="{97DA15D1-B05D-4F38-9F24-82A47452A9B9}">
      <dgm:prSet phldrT="[Texto]"/>
      <dgm:spPr/>
      <dgm:t>
        <a:bodyPr/>
        <a:lstStyle/>
        <a:p>
          <a:r>
            <a:rPr lang="es-E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Guías / Instrucciones</a:t>
          </a:r>
          <a:endParaRPr lang="es-ES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31D84E-6E0C-4E77-AA01-701778CAF38F}" type="parTrans" cxnId="{FB2F1F10-5095-43A4-8589-8C1D920F1FD9}">
      <dgm:prSet/>
      <dgm:spPr/>
      <dgm:t>
        <a:bodyPr/>
        <a:lstStyle/>
        <a:p>
          <a:endParaRPr lang="es-ES"/>
        </a:p>
      </dgm:t>
    </dgm:pt>
    <dgm:pt modelId="{E40C1B00-77C9-4E14-B248-59836DE37635}" type="sibTrans" cxnId="{FB2F1F10-5095-43A4-8589-8C1D920F1FD9}">
      <dgm:prSet/>
      <dgm:spPr/>
      <dgm:t>
        <a:bodyPr/>
        <a:lstStyle/>
        <a:p>
          <a:endParaRPr lang="es-ES"/>
        </a:p>
      </dgm:t>
    </dgm:pt>
    <dgm:pt modelId="{E5F3E771-27A6-407B-901B-6BFF3D41EE00}">
      <dgm:prSet phldrT="[Texto]"/>
      <dgm:spPr/>
      <dgm:t>
        <a:bodyPr/>
        <a:lstStyle/>
        <a:p>
          <a:r>
            <a:rPr lang="es-E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Evidencias</a:t>
          </a:r>
          <a:endParaRPr lang="es-ES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731C08-8B4C-4353-8843-6AE6CC43893F}" type="parTrans" cxnId="{8A374E41-8504-46F8-BC8E-D3EE3CC567AC}">
      <dgm:prSet/>
      <dgm:spPr/>
      <dgm:t>
        <a:bodyPr/>
        <a:lstStyle/>
        <a:p>
          <a:endParaRPr lang="es-ES"/>
        </a:p>
      </dgm:t>
    </dgm:pt>
    <dgm:pt modelId="{93D83B17-B89F-4729-A874-D7631E257DBD}" type="sibTrans" cxnId="{8A374E41-8504-46F8-BC8E-D3EE3CC567AC}">
      <dgm:prSet/>
      <dgm:spPr/>
      <dgm:t>
        <a:bodyPr/>
        <a:lstStyle/>
        <a:p>
          <a:endParaRPr lang="es-ES"/>
        </a:p>
      </dgm:t>
    </dgm:pt>
    <dgm:pt modelId="{243EC5B5-AB6E-4914-9658-08F2358667B5}" type="pres">
      <dgm:prSet presAssocID="{96269D43-AEB9-4F3E-82C4-248BB4EE23D3}" presName="Name0" presStyleCnt="0">
        <dgm:presLayoutVars>
          <dgm:dir/>
          <dgm:animLvl val="lvl"/>
          <dgm:resizeHandles val="exact"/>
        </dgm:presLayoutVars>
      </dgm:prSet>
      <dgm:spPr/>
    </dgm:pt>
    <dgm:pt modelId="{A78AF493-F98D-41B2-B150-3F7D1BF0EB94}" type="pres">
      <dgm:prSet presAssocID="{9AAD1560-EB3F-4DA3-AA75-B5465028766E}" presName="Name8" presStyleCnt="0"/>
      <dgm:spPr/>
    </dgm:pt>
    <dgm:pt modelId="{9777F742-0AEB-4064-9B0C-D1164205CAD6}" type="pres">
      <dgm:prSet presAssocID="{9AAD1560-EB3F-4DA3-AA75-B5465028766E}" presName="level" presStyleLbl="node1" presStyleIdx="0" presStyleCnt="5" custScaleY="11149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DE5672-088A-4165-AC8D-6FA0CC1DF8B7}" type="pres">
      <dgm:prSet presAssocID="{9AAD1560-EB3F-4DA3-AA75-B546502876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42B06B6-67CF-4115-837D-6E553B9DB446}" type="pres">
      <dgm:prSet presAssocID="{554335A6-8748-4688-B9C2-C213A187F6FA}" presName="Name8" presStyleCnt="0"/>
      <dgm:spPr/>
    </dgm:pt>
    <dgm:pt modelId="{03EAA794-045D-4144-8807-DB2052EEA49D}" type="pres">
      <dgm:prSet presAssocID="{554335A6-8748-4688-B9C2-C213A187F6FA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C79FC07-48B0-49C5-8D78-FF9AD020D51A}" type="pres">
      <dgm:prSet presAssocID="{554335A6-8748-4688-B9C2-C213A187F6F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4E0C4A-066A-4FD5-8A51-3F1C05E1B040}" type="pres">
      <dgm:prSet presAssocID="{1052319F-6845-49C1-B6E8-54CF6A11293D}" presName="Name8" presStyleCnt="0"/>
      <dgm:spPr/>
    </dgm:pt>
    <dgm:pt modelId="{FEE18724-4294-42F3-B114-4011F54B31B4}" type="pres">
      <dgm:prSet presAssocID="{1052319F-6845-49C1-B6E8-54CF6A11293D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D43159-9F95-4A02-A6A1-540E1EB9F12D}" type="pres">
      <dgm:prSet presAssocID="{1052319F-6845-49C1-B6E8-54CF6A11293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E34AE6-8CC0-4494-ABEC-499EF4DEDA5C}" type="pres">
      <dgm:prSet presAssocID="{97DA15D1-B05D-4F38-9F24-82A47452A9B9}" presName="Name8" presStyleCnt="0"/>
      <dgm:spPr/>
    </dgm:pt>
    <dgm:pt modelId="{E3D857AA-29F5-4CDD-AD42-E1540B47AAC1}" type="pres">
      <dgm:prSet presAssocID="{97DA15D1-B05D-4F38-9F24-82A47452A9B9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332509-EC17-4493-93EE-29AF06FCF6C9}" type="pres">
      <dgm:prSet presAssocID="{97DA15D1-B05D-4F38-9F24-82A47452A9B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8D2BF9-2CD1-43E4-8325-C5F1B9E21E4C}" type="pres">
      <dgm:prSet presAssocID="{E5F3E771-27A6-407B-901B-6BFF3D41EE00}" presName="Name8" presStyleCnt="0"/>
      <dgm:spPr/>
    </dgm:pt>
    <dgm:pt modelId="{CDDA8688-C8E6-4D41-BE50-4514CF5CF142}" type="pres">
      <dgm:prSet presAssocID="{E5F3E771-27A6-407B-901B-6BFF3D41EE00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AABE15-232E-44A2-BEF1-E2A937419733}" type="pres">
      <dgm:prSet presAssocID="{E5F3E771-27A6-407B-901B-6BFF3D41EE0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2728176-6000-420B-A591-88BBB1C282F0}" type="presOf" srcId="{97DA15D1-B05D-4F38-9F24-82A47452A9B9}" destId="{E3D857AA-29F5-4CDD-AD42-E1540B47AAC1}" srcOrd="0" destOrd="0" presId="urn:microsoft.com/office/officeart/2005/8/layout/pyramid1"/>
    <dgm:cxn modelId="{7BF1D5C2-34E1-4274-908C-2E6E61840009}" type="presOf" srcId="{E5F3E771-27A6-407B-901B-6BFF3D41EE00}" destId="{7FAABE15-232E-44A2-BEF1-E2A937419733}" srcOrd="1" destOrd="0" presId="urn:microsoft.com/office/officeart/2005/8/layout/pyramid1"/>
    <dgm:cxn modelId="{5CA70124-8864-4B6D-95F1-3805448B9EB9}" type="presOf" srcId="{97DA15D1-B05D-4F38-9F24-82A47452A9B9}" destId="{45332509-EC17-4493-93EE-29AF06FCF6C9}" srcOrd="1" destOrd="0" presId="urn:microsoft.com/office/officeart/2005/8/layout/pyramid1"/>
    <dgm:cxn modelId="{3F5740CF-F8A4-4557-964A-0580C780B8D3}" type="presOf" srcId="{9AAD1560-EB3F-4DA3-AA75-B5465028766E}" destId="{04DE5672-088A-4165-AC8D-6FA0CC1DF8B7}" srcOrd="1" destOrd="0" presId="urn:microsoft.com/office/officeart/2005/8/layout/pyramid1"/>
    <dgm:cxn modelId="{3687C3FB-A7BA-4CB6-BCDC-CF336D0F418B}" type="presOf" srcId="{E5F3E771-27A6-407B-901B-6BFF3D41EE00}" destId="{CDDA8688-C8E6-4D41-BE50-4514CF5CF142}" srcOrd="0" destOrd="0" presId="urn:microsoft.com/office/officeart/2005/8/layout/pyramid1"/>
    <dgm:cxn modelId="{8A374E41-8504-46F8-BC8E-D3EE3CC567AC}" srcId="{96269D43-AEB9-4F3E-82C4-248BB4EE23D3}" destId="{E5F3E771-27A6-407B-901B-6BFF3D41EE00}" srcOrd="4" destOrd="0" parTransId="{DB731C08-8B4C-4353-8843-6AE6CC43893F}" sibTransId="{93D83B17-B89F-4729-A874-D7631E257DBD}"/>
    <dgm:cxn modelId="{90CEBCA3-E9BB-4FC7-9678-1728901DC4CB}" srcId="{96269D43-AEB9-4F3E-82C4-248BB4EE23D3}" destId="{9AAD1560-EB3F-4DA3-AA75-B5465028766E}" srcOrd="0" destOrd="0" parTransId="{44FB9E51-70B8-432E-8B79-73FFF1D40E2C}" sibTransId="{2FE199B8-E2FE-4F22-B73B-47286156B162}"/>
    <dgm:cxn modelId="{A509C819-EA24-439E-AE97-94E09A0728C4}" type="presOf" srcId="{554335A6-8748-4688-B9C2-C213A187F6FA}" destId="{BC79FC07-48B0-49C5-8D78-FF9AD020D51A}" srcOrd="1" destOrd="0" presId="urn:microsoft.com/office/officeart/2005/8/layout/pyramid1"/>
    <dgm:cxn modelId="{062335D0-D0A1-465A-B65F-A37970CF0892}" type="presOf" srcId="{1052319F-6845-49C1-B6E8-54CF6A11293D}" destId="{BAD43159-9F95-4A02-A6A1-540E1EB9F12D}" srcOrd="1" destOrd="0" presId="urn:microsoft.com/office/officeart/2005/8/layout/pyramid1"/>
    <dgm:cxn modelId="{9C5578B5-167E-41A6-AA9A-821D63F6C396}" type="presOf" srcId="{9AAD1560-EB3F-4DA3-AA75-B5465028766E}" destId="{9777F742-0AEB-4064-9B0C-D1164205CAD6}" srcOrd="0" destOrd="0" presId="urn:microsoft.com/office/officeart/2005/8/layout/pyramid1"/>
    <dgm:cxn modelId="{887D68DA-81B9-4AB9-8AC8-C7A624E8DDAB}" type="presOf" srcId="{554335A6-8748-4688-B9C2-C213A187F6FA}" destId="{03EAA794-045D-4144-8807-DB2052EEA49D}" srcOrd="0" destOrd="0" presId="urn:microsoft.com/office/officeart/2005/8/layout/pyramid1"/>
    <dgm:cxn modelId="{FB2F1F10-5095-43A4-8589-8C1D920F1FD9}" srcId="{96269D43-AEB9-4F3E-82C4-248BB4EE23D3}" destId="{97DA15D1-B05D-4F38-9F24-82A47452A9B9}" srcOrd="3" destOrd="0" parTransId="{4531D84E-6E0C-4E77-AA01-701778CAF38F}" sibTransId="{E40C1B00-77C9-4E14-B248-59836DE37635}"/>
    <dgm:cxn modelId="{E2475B38-BBA9-4D93-B69D-7E6EBDC5514C}" type="presOf" srcId="{1052319F-6845-49C1-B6E8-54CF6A11293D}" destId="{FEE18724-4294-42F3-B114-4011F54B31B4}" srcOrd="0" destOrd="0" presId="urn:microsoft.com/office/officeart/2005/8/layout/pyramid1"/>
    <dgm:cxn modelId="{237FD132-3086-48B7-9DD5-BD433BC9464F}" srcId="{96269D43-AEB9-4F3E-82C4-248BB4EE23D3}" destId="{1052319F-6845-49C1-B6E8-54CF6A11293D}" srcOrd="2" destOrd="0" parTransId="{4968622B-FC1D-47F3-AC79-8AD77F88EB9A}" sibTransId="{3888E4E5-F31D-436C-A66C-96C4CF179886}"/>
    <dgm:cxn modelId="{97B9D194-ACA1-4601-8E54-76FEE357F24F}" type="presOf" srcId="{96269D43-AEB9-4F3E-82C4-248BB4EE23D3}" destId="{243EC5B5-AB6E-4914-9658-08F2358667B5}" srcOrd="0" destOrd="0" presId="urn:microsoft.com/office/officeart/2005/8/layout/pyramid1"/>
    <dgm:cxn modelId="{8259EB4C-0870-41A2-A707-15410C201D97}" srcId="{96269D43-AEB9-4F3E-82C4-248BB4EE23D3}" destId="{554335A6-8748-4688-B9C2-C213A187F6FA}" srcOrd="1" destOrd="0" parTransId="{4F85B3FC-A055-40E0-BAD7-938B8E4B7E03}" sibTransId="{6590CBFD-4988-49A4-9186-520E7913B0AD}"/>
    <dgm:cxn modelId="{530BFE61-45C1-4229-A839-1A7F744EBCA4}" type="presParOf" srcId="{243EC5B5-AB6E-4914-9658-08F2358667B5}" destId="{A78AF493-F98D-41B2-B150-3F7D1BF0EB94}" srcOrd="0" destOrd="0" presId="urn:microsoft.com/office/officeart/2005/8/layout/pyramid1"/>
    <dgm:cxn modelId="{B894F2BE-AFD3-40C0-9D53-59604346248D}" type="presParOf" srcId="{A78AF493-F98D-41B2-B150-3F7D1BF0EB94}" destId="{9777F742-0AEB-4064-9B0C-D1164205CAD6}" srcOrd="0" destOrd="0" presId="urn:microsoft.com/office/officeart/2005/8/layout/pyramid1"/>
    <dgm:cxn modelId="{418F165C-AC30-4B42-99F5-3BCE42C22E00}" type="presParOf" srcId="{A78AF493-F98D-41B2-B150-3F7D1BF0EB94}" destId="{04DE5672-088A-4165-AC8D-6FA0CC1DF8B7}" srcOrd="1" destOrd="0" presId="urn:microsoft.com/office/officeart/2005/8/layout/pyramid1"/>
    <dgm:cxn modelId="{B54707D8-EBDC-48C6-AA9B-1B661AAB9021}" type="presParOf" srcId="{243EC5B5-AB6E-4914-9658-08F2358667B5}" destId="{742B06B6-67CF-4115-837D-6E553B9DB446}" srcOrd="1" destOrd="0" presId="urn:microsoft.com/office/officeart/2005/8/layout/pyramid1"/>
    <dgm:cxn modelId="{4D0E458A-DB62-4B5D-9E5F-5B87ABB7DF5D}" type="presParOf" srcId="{742B06B6-67CF-4115-837D-6E553B9DB446}" destId="{03EAA794-045D-4144-8807-DB2052EEA49D}" srcOrd="0" destOrd="0" presId="urn:microsoft.com/office/officeart/2005/8/layout/pyramid1"/>
    <dgm:cxn modelId="{E15469AD-4899-4BAE-8E6A-B22A021D031D}" type="presParOf" srcId="{742B06B6-67CF-4115-837D-6E553B9DB446}" destId="{BC79FC07-48B0-49C5-8D78-FF9AD020D51A}" srcOrd="1" destOrd="0" presId="urn:microsoft.com/office/officeart/2005/8/layout/pyramid1"/>
    <dgm:cxn modelId="{0D5D590F-4A00-4A72-AA01-F9B8E2D09F8B}" type="presParOf" srcId="{243EC5B5-AB6E-4914-9658-08F2358667B5}" destId="{124E0C4A-066A-4FD5-8A51-3F1C05E1B040}" srcOrd="2" destOrd="0" presId="urn:microsoft.com/office/officeart/2005/8/layout/pyramid1"/>
    <dgm:cxn modelId="{030765F9-9BE6-4EF5-BFAF-EC24CD7EAB68}" type="presParOf" srcId="{124E0C4A-066A-4FD5-8A51-3F1C05E1B040}" destId="{FEE18724-4294-42F3-B114-4011F54B31B4}" srcOrd="0" destOrd="0" presId="urn:microsoft.com/office/officeart/2005/8/layout/pyramid1"/>
    <dgm:cxn modelId="{EE213162-E242-4F5B-B791-20CC5BCF4351}" type="presParOf" srcId="{124E0C4A-066A-4FD5-8A51-3F1C05E1B040}" destId="{BAD43159-9F95-4A02-A6A1-540E1EB9F12D}" srcOrd="1" destOrd="0" presId="urn:microsoft.com/office/officeart/2005/8/layout/pyramid1"/>
    <dgm:cxn modelId="{9D204CC3-7CFD-455D-B601-240F89776105}" type="presParOf" srcId="{243EC5B5-AB6E-4914-9658-08F2358667B5}" destId="{CBE34AE6-8CC0-4494-ABEC-499EF4DEDA5C}" srcOrd="3" destOrd="0" presId="urn:microsoft.com/office/officeart/2005/8/layout/pyramid1"/>
    <dgm:cxn modelId="{06569500-C709-46EF-89F0-685A03CE3249}" type="presParOf" srcId="{CBE34AE6-8CC0-4494-ABEC-499EF4DEDA5C}" destId="{E3D857AA-29F5-4CDD-AD42-E1540B47AAC1}" srcOrd="0" destOrd="0" presId="urn:microsoft.com/office/officeart/2005/8/layout/pyramid1"/>
    <dgm:cxn modelId="{B87F71E0-16F7-4ECC-94B5-C8BCB4FE04B0}" type="presParOf" srcId="{CBE34AE6-8CC0-4494-ABEC-499EF4DEDA5C}" destId="{45332509-EC17-4493-93EE-29AF06FCF6C9}" srcOrd="1" destOrd="0" presId="urn:microsoft.com/office/officeart/2005/8/layout/pyramid1"/>
    <dgm:cxn modelId="{6C26DA34-CA14-4EDF-BCDC-560F135F6034}" type="presParOf" srcId="{243EC5B5-AB6E-4914-9658-08F2358667B5}" destId="{328D2BF9-2CD1-43E4-8325-C5F1B9E21E4C}" srcOrd="4" destOrd="0" presId="urn:microsoft.com/office/officeart/2005/8/layout/pyramid1"/>
    <dgm:cxn modelId="{810E836D-414A-4854-8A7A-548223D3B077}" type="presParOf" srcId="{328D2BF9-2CD1-43E4-8325-C5F1B9E21E4C}" destId="{CDDA8688-C8E6-4D41-BE50-4514CF5CF142}" srcOrd="0" destOrd="0" presId="urn:microsoft.com/office/officeart/2005/8/layout/pyramid1"/>
    <dgm:cxn modelId="{4C356B59-2E6C-437F-94F0-90717660705A}" type="presParOf" srcId="{328D2BF9-2CD1-43E4-8325-C5F1B9E21E4C}" destId="{7FAABE15-232E-44A2-BEF1-E2A93741973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C09067-742A-44FB-95A7-C3322AA6AE0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18BDA8C-B12C-4BC9-99C7-1E0B43F5CD76}">
      <dgm:prSet phldrT="[Texto]"/>
      <dgm:spPr/>
      <dgm:t>
        <a:bodyPr/>
        <a:lstStyle/>
        <a:p>
          <a:r>
            <a:rPr lang="es-ES" dirty="0" smtClean="0"/>
            <a:t>DOMINIOS</a:t>
          </a:r>
          <a:endParaRPr lang="es-ES" dirty="0"/>
        </a:p>
      </dgm:t>
    </dgm:pt>
    <dgm:pt modelId="{71D2E1BD-5AA0-46A1-B4DF-B5DD344EE067}" type="parTrans" cxnId="{39BB7A58-1EE9-4614-8294-906AFA68CB7D}">
      <dgm:prSet/>
      <dgm:spPr/>
      <dgm:t>
        <a:bodyPr/>
        <a:lstStyle/>
        <a:p>
          <a:endParaRPr lang="es-ES"/>
        </a:p>
      </dgm:t>
    </dgm:pt>
    <dgm:pt modelId="{F0F2F721-D608-43F0-9E09-CB6B20029577}" type="sibTrans" cxnId="{39BB7A58-1EE9-4614-8294-906AFA68CB7D}">
      <dgm:prSet/>
      <dgm:spPr/>
      <dgm:t>
        <a:bodyPr/>
        <a:lstStyle/>
        <a:p>
          <a:endParaRPr lang="es-ES"/>
        </a:p>
      </dgm:t>
    </dgm:pt>
    <dgm:pt modelId="{D0CF2ECD-A300-42E4-BDC5-4DD66F52052A}">
      <dgm:prSet phldrT="[Texto]" custT="1"/>
      <dgm:spPr/>
      <dgm:t>
        <a:bodyPr/>
        <a:lstStyle/>
        <a:p>
          <a:r>
            <a:rPr lang="es-ES" sz="2800" dirty="0" smtClean="0">
              <a:solidFill>
                <a:srgbClr val="002060"/>
              </a:solidFill>
            </a:rPr>
            <a:t>14 Dominios</a:t>
          </a:r>
          <a:endParaRPr lang="es-ES" sz="2800" dirty="0">
            <a:solidFill>
              <a:srgbClr val="002060"/>
            </a:solidFill>
          </a:endParaRPr>
        </a:p>
      </dgm:t>
    </dgm:pt>
    <dgm:pt modelId="{8EDD6910-EEA4-41BF-B484-5454787E51C2}" type="parTrans" cxnId="{C75E5FAB-9D0A-4413-BDE9-EB7E866E423F}">
      <dgm:prSet/>
      <dgm:spPr/>
      <dgm:t>
        <a:bodyPr/>
        <a:lstStyle/>
        <a:p>
          <a:endParaRPr lang="es-ES"/>
        </a:p>
      </dgm:t>
    </dgm:pt>
    <dgm:pt modelId="{4414A958-B29A-43C3-BA1B-0A5BE656287A}" type="sibTrans" cxnId="{C75E5FAB-9D0A-4413-BDE9-EB7E866E423F}">
      <dgm:prSet/>
      <dgm:spPr/>
      <dgm:t>
        <a:bodyPr/>
        <a:lstStyle/>
        <a:p>
          <a:endParaRPr lang="es-ES"/>
        </a:p>
      </dgm:t>
    </dgm:pt>
    <dgm:pt modelId="{B8D9D5A2-726A-462F-8CF8-C8B08CA875D4}">
      <dgm:prSet phldrT="[Texto]"/>
      <dgm:spPr/>
      <dgm:t>
        <a:bodyPr/>
        <a:lstStyle/>
        <a:p>
          <a:r>
            <a:rPr lang="es-ES" dirty="0" smtClean="0"/>
            <a:t>OBJETIVOS DE CONTROL</a:t>
          </a:r>
          <a:endParaRPr lang="es-ES" dirty="0"/>
        </a:p>
      </dgm:t>
    </dgm:pt>
    <dgm:pt modelId="{9750CC19-5DB6-41E9-A117-DAA767F38233}" type="parTrans" cxnId="{7DF9C9CC-754B-48D7-8188-00AD1A469532}">
      <dgm:prSet/>
      <dgm:spPr/>
      <dgm:t>
        <a:bodyPr/>
        <a:lstStyle/>
        <a:p>
          <a:endParaRPr lang="es-ES"/>
        </a:p>
      </dgm:t>
    </dgm:pt>
    <dgm:pt modelId="{B7C77979-13C3-451B-8770-F1A921B98080}" type="sibTrans" cxnId="{7DF9C9CC-754B-48D7-8188-00AD1A469532}">
      <dgm:prSet/>
      <dgm:spPr/>
      <dgm:t>
        <a:bodyPr/>
        <a:lstStyle/>
        <a:p>
          <a:endParaRPr lang="es-ES"/>
        </a:p>
      </dgm:t>
    </dgm:pt>
    <dgm:pt modelId="{F0A7670F-56DC-4858-9834-D096289A5927}">
      <dgm:prSet phldrT="[Texto]" custT="1"/>
      <dgm:spPr/>
      <dgm:t>
        <a:bodyPr/>
        <a:lstStyle/>
        <a:p>
          <a:r>
            <a:rPr lang="es-ES" sz="2800" dirty="0" smtClean="0">
              <a:solidFill>
                <a:srgbClr val="002060"/>
              </a:solidFill>
            </a:rPr>
            <a:t>35 Objetivos de control</a:t>
          </a:r>
          <a:endParaRPr lang="es-ES" sz="2800" dirty="0">
            <a:solidFill>
              <a:srgbClr val="002060"/>
            </a:solidFill>
          </a:endParaRPr>
        </a:p>
      </dgm:t>
    </dgm:pt>
    <dgm:pt modelId="{A6CF1EC7-639E-46BA-8D44-8E821AC87681}" type="parTrans" cxnId="{F4E2C389-4EAC-446B-AC19-50D1856BC145}">
      <dgm:prSet/>
      <dgm:spPr/>
      <dgm:t>
        <a:bodyPr/>
        <a:lstStyle/>
        <a:p>
          <a:endParaRPr lang="es-ES"/>
        </a:p>
      </dgm:t>
    </dgm:pt>
    <dgm:pt modelId="{B84EE6EC-4E5E-4E1C-AA5F-6B3BC971AB40}" type="sibTrans" cxnId="{F4E2C389-4EAC-446B-AC19-50D1856BC145}">
      <dgm:prSet/>
      <dgm:spPr/>
      <dgm:t>
        <a:bodyPr/>
        <a:lstStyle/>
        <a:p>
          <a:endParaRPr lang="es-ES"/>
        </a:p>
      </dgm:t>
    </dgm:pt>
    <dgm:pt modelId="{61B52F54-18DC-48E3-86B9-B01ACDBACE08}">
      <dgm:prSet phldrT="[Texto]"/>
      <dgm:spPr/>
      <dgm:t>
        <a:bodyPr/>
        <a:lstStyle/>
        <a:p>
          <a:r>
            <a:rPr lang="es-ES" dirty="0" smtClean="0"/>
            <a:t>CONTROLES</a:t>
          </a:r>
          <a:endParaRPr lang="es-ES" dirty="0"/>
        </a:p>
      </dgm:t>
    </dgm:pt>
    <dgm:pt modelId="{5C239F80-052C-464F-BEDD-EA3498EC05D3}" type="parTrans" cxnId="{59CC1D3E-D83E-409A-A5BA-CE7CAEDD9CC3}">
      <dgm:prSet/>
      <dgm:spPr/>
      <dgm:t>
        <a:bodyPr/>
        <a:lstStyle/>
        <a:p>
          <a:endParaRPr lang="es-ES"/>
        </a:p>
      </dgm:t>
    </dgm:pt>
    <dgm:pt modelId="{648BF68D-D345-4D6F-89E9-F4C2EC118B62}" type="sibTrans" cxnId="{59CC1D3E-D83E-409A-A5BA-CE7CAEDD9CC3}">
      <dgm:prSet/>
      <dgm:spPr/>
      <dgm:t>
        <a:bodyPr/>
        <a:lstStyle/>
        <a:p>
          <a:endParaRPr lang="es-ES"/>
        </a:p>
      </dgm:t>
    </dgm:pt>
    <dgm:pt modelId="{1A71E7EB-633C-4ABF-984B-3EB308D67031}">
      <dgm:prSet phldrT="[Texto]" custT="1"/>
      <dgm:spPr/>
      <dgm:t>
        <a:bodyPr/>
        <a:lstStyle/>
        <a:p>
          <a:r>
            <a:rPr lang="es-ES" sz="2800" dirty="0" smtClean="0">
              <a:solidFill>
                <a:srgbClr val="002060"/>
              </a:solidFill>
            </a:rPr>
            <a:t>114 Controles</a:t>
          </a:r>
          <a:endParaRPr lang="es-ES" sz="2800" dirty="0">
            <a:solidFill>
              <a:srgbClr val="002060"/>
            </a:solidFill>
          </a:endParaRPr>
        </a:p>
      </dgm:t>
    </dgm:pt>
    <dgm:pt modelId="{E158FE5B-DE1E-4615-9732-E796284B8DC3}" type="parTrans" cxnId="{85D4EBE1-F325-46B5-900A-E140B8605B66}">
      <dgm:prSet/>
      <dgm:spPr/>
      <dgm:t>
        <a:bodyPr/>
        <a:lstStyle/>
        <a:p>
          <a:endParaRPr lang="es-ES"/>
        </a:p>
      </dgm:t>
    </dgm:pt>
    <dgm:pt modelId="{CBA8B9E7-C889-409D-899B-02E5A2A9E537}" type="sibTrans" cxnId="{85D4EBE1-F325-46B5-900A-E140B8605B66}">
      <dgm:prSet/>
      <dgm:spPr/>
      <dgm:t>
        <a:bodyPr/>
        <a:lstStyle/>
        <a:p>
          <a:endParaRPr lang="es-ES"/>
        </a:p>
      </dgm:t>
    </dgm:pt>
    <dgm:pt modelId="{4A09671C-992B-4F70-B3E3-217D04CBD73A}" type="pres">
      <dgm:prSet presAssocID="{73C09067-742A-44FB-95A7-C3322AA6AE0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1E6AB567-9EF2-4180-8027-4F703D849C69}" type="pres">
      <dgm:prSet presAssocID="{E18BDA8C-B12C-4BC9-99C7-1E0B43F5CD76}" presName="composite" presStyleCnt="0"/>
      <dgm:spPr/>
    </dgm:pt>
    <dgm:pt modelId="{1FE9E315-4EAF-4FB3-879D-902FD8502659}" type="pres">
      <dgm:prSet presAssocID="{E18BDA8C-B12C-4BC9-99C7-1E0B43F5CD76}" presName="bentUpArrow1" presStyleLbl="alignImgPlace1" presStyleIdx="0" presStyleCnt="2"/>
      <dgm:spPr/>
    </dgm:pt>
    <dgm:pt modelId="{4B96AB94-5DBF-417E-9F57-C7AA66E9F912}" type="pres">
      <dgm:prSet presAssocID="{E18BDA8C-B12C-4BC9-99C7-1E0B43F5CD7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B7F40C-D524-4174-A5F2-D78AAEE67BB9}" type="pres">
      <dgm:prSet presAssocID="{E18BDA8C-B12C-4BC9-99C7-1E0B43F5CD76}" presName="ChildText" presStyleLbl="revTx" presStyleIdx="0" presStyleCnt="3" custScaleX="214421" custLinFactNeighborX="62210" custLinFactNeighborY="-4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9B0455-803D-4622-B82B-76673C174809}" type="pres">
      <dgm:prSet presAssocID="{F0F2F721-D608-43F0-9E09-CB6B20029577}" presName="sibTrans" presStyleCnt="0"/>
      <dgm:spPr/>
    </dgm:pt>
    <dgm:pt modelId="{6207E993-A517-4A2C-83CA-18129734FA97}" type="pres">
      <dgm:prSet presAssocID="{B8D9D5A2-726A-462F-8CF8-C8B08CA875D4}" presName="composite" presStyleCnt="0"/>
      <dgm:spPr/>
    </dgm:pt>
    <dgm:pt modelId="{E3ACBAD8-95F4-4550-9021-471F5DE2B42B}" type="pres">
      <dgm:prSet presAssocID="{B8D9D5A2-726A-462F-8CF8-C8B08CA875D4}" presName="bentUpArrow1" presStyleLbl="alignImgPlace1" presStyleIdx="1" presStyleCnt="2"/>
      <dgm:spPr/>
    </dgm:pt>
    <dgm:pt modelId="{F4DB249D-EE86-4F69-9166-AB1BDD1FCD3B}" type="pres">
      <dgm:prSet presAssocID="{B8D9D5A2-726A-462F-8CF8-C8B08CA875D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FACE3C-2381-4032-8ECB-839DA045FE99}" type="pres">
      <dgm:prSet presAssocID="{B8D9D5A2-726A-462F-8CF8-C8B08CA875D4}" presName="ChildText" presStyleLbl="revTx" presStyleIdx="1" presStyleCnt="3" custScaleX="312689" custLinFactX="5677" custLinFactNeighborX="100000" custLinFactNeighborY="-25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C63C7DF-1685-4195-814D-E53ECB336760}" type="pres">
      <dgm:prSet presAssocID="{B7C77979-13C3-451B-8770-F1A921B98080}" presName="sibTrans" presStyleCnt="0"/>
      <dgm:spPr/>
    </dgm:pt>
    <dgm:pt modelId="{1DE2BC93-BB76-4DFA-8C6E-36225D261E7A}" type="pres">
      <dgm:prSet presAssocID="{61B52F54-18DC-48E3-86B9-B01ACDBACE08}" presName="composite" presStyleCnt="0"/>
      <dgm:spPr/>
    </dgm:pt>
    <dgm:pt modelId="{6D20EA42-5992-4CEA-A554-D3B32069B880}" type="pres">
      <dgm:prSet presAssocID="{61B52F54-18DC-48E3-86B9-B01ACDBACE08}" presName="ParentText" presStyleLbl="node1" presStyleIdx="2" presStyleCnt="3" custLinFactNeighborX="-14221" custLinFactNeighborY="3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8A17E73-B356-4CBB-8260-307202C30F7B}" type="pres">
      <dgm:prSet presAssocID="{61B52F54-18DC-48E3-86B9-B01ACDBACE08}" presName="FinalChildText" presStyleLbl="revTx" presStyleIdx="2" presStyleCnt="3" custScaleX="223070" custLinFactNeighborX="38547" custLinFactNeighborY="20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6B800A4-F38E-49AB-97D4-8E1F119C6059}" type="presOf" srcId="{61B52F54-18DC-48E3-86B9-B01ACDBACE08}" destId="{6D20EA42-5992-4CEA-A554-D3B32069B880}" srcOrd="0" destOrd="0" presId="urn:microsoft.com/office/officeart/2005/8/layout/StepDownProcess"/>
    <dgm:cxn modelId="{92FE79B7-B84F-4B73-A7CB-7446E87BDC47}" type="presOf" srcId="{D0CF2ECD-A300-42E4-BDC5-4DD66F52052A}" destId="{91B7F40C-D524-4174-A5F2-D78AAEE67BB9}" srcOrd="0" destOrd="0" presId="urn:microsoft.com/office/officeart/2005/8/layout/StepDownProcess"/>
    <dgm:cxn modelId="{39BB7A58-1EE9-4614-8294-906AFA68CB7D}" srcId="{73C09067-742A-44FB-95A7-C3322AA6AE0D}" destId="{E18BDA8C-B12C-4BC9-99C7-1E0B43F5CD76}" srcOrd="0" destOrd="0" parTransId="{71D2E1BD-5AA0-46A1-B4DF-B5DD344EE067}" sibTransId="{F0F2F721-D608-43F0-9E09-CB6B20029577}"/>
    <dgm:cxn modelId="{85D4EBE1-F325-46B5-900A-E140B8605B66}" srcId="{61B52F54-18DC-48E3-86B9-B01ACDBACE08}" destId="{1A71E7EB-633C-4ABF-984B-3EB308D67031}" srcOrd="0" destOrd="0" parTransId="{E158FE5B-DE1E-4615-9732-E796284B8DC3}" sibTransId="{CBA8B9E7-C889-409D-899B-02E5A2A9E537}"/>
    <dgm:cxn modelId="{C75E5FAB-9D0A-4413-BDE9-EB7E866E423F}" srcId="{E18BDA8C-B12C-4BC9-99C7-1E0B43F5CD76}" destId="{D0CF2ECD-A300-42E4-BDC5-4DD66F52052A}" srcOrd="0" destOrd="0" parTransId="{8EDD6910-EEA4-41BF-B484-5454787E51C2}" sibTransId="{4414A958-B29A-43C3-BA1B-0A5BE656287A}"/>
    <dgm:cxn modelId="{7DF9C9CC-754B-48D7-8188-00AD1A469532}" srcId="{73C09067-742A-44FB-95A7-C3322AA6AE0D}" destId="{B8D9D5A2-726A-462F-8CF8-C8B08CA875D4}" srcOrd="1" destOrd="0" parTransId="{9750CC19-5DB6-41E9-A117-DAA767F38233}" sibTransId="{B7C77979-13C3-451B-8770-F1A921B98080}"/>
    <dgm:cxn modelId="{D57A3535-0B34-42C5-BAFC-F86690B7F0B8}" type="presOf" srcId="{E18BDA8C-B12C-4BC9-99C7-1E0B43F5CD76}" destId="{4B96AB94-5DBF-417E-9F57-C7AA66E9F912}" srcOrd="0" destOrd="0" presId="urn:microsoft.com/office/officeart/2005/8/layout/StepDownProcess"/>
    <dgm:cxn modelId="{AE94198D-07A8-49A1-BC7F-67B6AA5BB78B}" type="presOf" srcId="{1A71E7EB-633C-4ABF-984B-3EB308D67031}" destId="{88A17E73-B356-4CBB-8260-307202C30F7B}" srcOrd="0" destOrd="0" presId="urn:microsoft.com/office/officeart/2005/8/layout/StepDownProcess"/>
    <dgm:cxn modelId="{088337BC-A418-4334-A8D3-794EEE8DCB2A}" type="presOf" srcId="{B8D9D5A2-726A-462F-8CF8-C8B08CA875D4}" destId="{F4DB249D-EE86-4F69-9166-AB1BDD1FCD3B}" srcOrd="0" destOrd="0" presId="urn:microsoft.com/office/officeart/2005/8/layout/StepDownProcess"/>
    <dgm:cxn modelId="{59CC1D3E-D83E-409A-A5BA-CE7CAEDD9CC3}" srcId="{73C09067-742A-44FB-95A7-C3322AA6AE0D}" destId="{61B52F54-18DC-48E3-86B9-B01ACDBACE08}" srcOrd="2" destOrd="0" parTransId="{5C239F80-052C-464F-BEDD-EA3498EC05D3}" sibTransId="{648BF68D-D345-4D6F-89E9-F4C2EC118B62}"/>
    <dgm:cxn modelId="{B03C2311-DFC6-4768-B694-CC939805D3A5}" type="presOf" srcId="{F0A7670F-56DC-4858-9834-D096289A5927}" destId="{85FACE3C-2381-4032-8ECB-839DA045FE99}" srcOrd="0" destOrd="0" presId="urn:microsoft.com/office/officeart/2005/8/layout/StepDownProcess"/>
    <dgm:cxn modelId="{F4E2C389-4EAC-446B-AC19-50D1856BC145}" srcId="{B8D9D5A2-726A-462F-8CF8-C8B08CA875D4}" destId="{F0A7670F-56DC-4858-9834-D096289A5927}" srcOrd="0" destOrd="0" parTransId="{A6CF1EC7-639E-46BA-8D44-8E821AC87681}" sibTransId="{B84EE6EC-4E5E-4E1C-AA5F-6B3BC971AB40}"/>
    <dgm:cxn modelId="{3793F4FD-6CCC-46C6-A4FA-A3D3818A0A99}" type="presOf" srcId="{73C09067-742A-44FB-95A7-C3322AA6AE0D}" destId="{4A09671C-992B-4F70-B3E3-217D04CBD73A}" srcOrd="0" destOrd="0" presId="urn:microsoft.com/office/officeart/2005/8/layout/StepDownProcess"/>
    <dgm:cxn modelId="{98AD82FE-E250-442F-897F-808188E9E71E}" type="presParOf" srcId="{4A09671C-992B-4F70-B3E3-217D04CBD73A}" destId="{1E6AB567-9EF2-4180-8027-4F703D849C69}" srcOrd="0" destOrd="0" presId="urn:microsoft.com/office/officeart/2005/8/layout/StepDownProcess"/>
    <dgm:cxn modelId="{8A171ECC-3BB3-44B7-AE10-36A3797098C8}" type="presParOf" srcId="{1E6AB567-9EF2-4180-8027-4F703D849C69}" destId="{1FE9E315-4EAF-4FB3-879D-902FD8502659}" srcOrd="0" destOrd="0" presId="urn:microsoft.com/office/officeart/2005/8/layout/StepDownProcess"/>
    <dgm:cxn modelId="{DF3DE405-24DF-4D63-B833-2014F39D9769}" type="presParOf" srcId="{1E6AB567-9EF2-4180-8027-4F703D849C69}" destId="{4B96AB94-5DBF-417E-9F57-C7AA66E9F912}" srcOrd="1" destOrd="0" presId="urn:microsoft.com/office/officeart/2005/8/layout/StepDownProcess"/>
    <dgm:cxn modelId="{FFC5A19E-692F-47EA-B6C0-6E95340F7E4F}" type="presParOf" srcId="{1E6AB567-9EF2-4180-8027-4F703D849C69}" destId="{91B7F40C-D524-4174-A5F2-D78AAEE67BB9}" srcOrd="2" destOrd="0" presId="urn:microsoft.com/office/officeart/2005/8/layout/StepDownProcess"/>
    <dgm:cxn modelId="{3F592BB4-443A-45B4-820D-48D3A4861B56}" type="presParOf" srcId="{4A09671C-992B-4F70-B3E3-217D04CBD73A}" destId="{CF9B0455-803D-4622-B82B-76673C174809}" srcOrd="1" destOrd="0" presId="urn:microsoft.com/office/officeart/2005/8/layout/StepDownProcess"/>
    <dgm:cxn modelId="{2595083D-36FC-488D-820D-B9F86C11F0B3}" type="presParOf" srcId="{4A09671C-992B-4F70-B3E3-217D04CBD73A}" destId="{6207E993-A517-4A2C-83CA-18129734FA97}" srcOrd="2" destOrd="0" presId="urn:microsoft.com/office/officeart/2005/8/layout/StepDownProcess"/>
    <dgm:cxn modelId="{0394F42D-AA99-42DE-B433-3C31A56E953D}" type="presParOf" srcId="{6207E993-A517-4A2C-83CA-18129734FA97}" destId="{E3ACBAD8-95F4-4550-9021-471F5DE2B42B}" srcOrd="0" destOrd="0" presId="urn:microsoft.com/office/officeart/2005/8/layout/StepDownProcess"/>
    <dgm:cxn modelId="{EEC3CF3D-420A-47D3-96D0-F288ADF8DDDA}" type="presParOf" srcId="{6207E993-A517-4A2C-83CA-18129734FA97}" destId="{F4DB249D-EE86-4F69-9166-AB1BDD1FCD3B}" srcOrd="1" destOrd="0" presId="urn:microsoft.com/office/officeart/2005/8/layout/StepDownProcess"/>
    <dgm:cxn modelId="{3E8CB7F4-1531-4E02-8118-B0E379124218}" type="presParOf" srcId="{6207E993-A517-4A2C-83CA-18129734FA97}" destId="{85FACE3C-2381-4032-8ECB-839DA045FE99}" srcOrd="2" destOrd="0" presId="urn:microsoft.com/office/officeart/2005/8/layout/StepDownProcess"/>
    <dgm:cxn modelId="{9E207D17-B366-4784-AD5D-288B0B63B5E8}" type="presParOf" srcId="{4A09671C-992B-4F70-B3E3-217D04CBD73A}" destId="{DC63C7DF-1685-4195-814D-E53ECB336760}" srcOrd="3" destOrd="0" presId="urn:microsoft.com/office/officeart/2005/8/layout/StepDownProcess"/>
    <dgm:cxn modelId="{B9228C44-F84A-4EC5-BDAF-5AB76D34BE8D}" type="presParOf" srcId="{4A09671C-992B-4F70-B3E3-217D04CBD73A}" destId="{1DE2BC93-BB76-4DFA-8C6E-36225D261E7A}" srcOrd="4" destOrd="0" presId="urn:microsoft.com/office/officeart/2005/8/layout/StepDownProcess"/>
    <dgm:cxn modelId="{1C83E592-B733-417D-8811-A5EBF8FAF2BF}" type="presParOf" srcId="{1DE2BC93-BB76-4DFA-8C6E-36225D261E7A}" destId="{6D20EA42-5992-4CEA-A554-D3B32069B880}" srcOrd="0" destOrd="0" presId="urn:microsoft.com/office/officeart/2005/8/layout/StepDownProcess"/>
    <dgm:cxn modelId="{E2DF1601-8255-4412-B4B2-3F13AD8B099C}" type="presParOf" srcId="{1DE2BC93-BB76-4DFA-8C6E-36225D261E7A}" destId="{88A17E73-B356-4CBB-8260-307202C30F7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FC501D-6C56-4AD9-A8ED-11F3406374BD}" type="doc">
      <dgm:prSet loTypeId="urn:microsoft.com/office/officeart/2005/8/layout/hList1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s-ES"/>
        </a:p>
      </dgm:t>
    </dgm:pt>
    <dgm:pt modelId="{146428E5-6788-4853-B170-5A8F16B0FE59}">
      <dgm:prSet phldrT="[Texto]"/>
      <dgm:spPr/>
      <dgm:t>
        <a:bodyPr/>
        <a:lstStyle/>
        <a:p>
          <a:r>
            <a:rPr lang="es-E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 EXISTENTE</a:t>
          </a:r>
          <a:endParaRPr lang="es-ES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D7788F-81ED-45F8-9A31-639DF95E1C1F}" type="parTrans" cxnId="{8F341D59-F449-479E-ADFC-90CDE9E25966}">
      <dgm:prSet/>
      <dgm:spPr/>
      <dgm:t>
        <a:bodyPr/>
        <a:lstStyle/>
        <a:p>
          <a:endParaRPr lang="es-ES"/>
        </a:p>
      </dgm:t>
    </dgm:pt>
    <dgm:pt modelId="{DFAD2B55-D5EA-4CB4-A97D-5F1775F86DE9}" type="sibTrans" cxnId="{8F341D59-F449-479E-ADFC-90CDE9E25966}">
      <dgm:prSet/>
      <dgm:spPr/>
      <dgm:t>
        <a:bodyPr/>
        <a:lstStyle/>
        <a:p>
          <a:endParaRPr lang="es-ES"/>
        </a:p>
      </dgm:t>
    </dgm:pt>
    <dgm:pt modelId="{42D4C11B-7B04-4225-8B2C-B15BC2CE9010}">
      <dgm:prSet phldrT="[Texto]" custT="1"/>
      <dgm:spPr/>
      <dgm:t>
        <a:bodyPr/>
        <a:lstStyle/>
        <a:p>
          <a:pPr algn="ctr"/>
          <a:r>
            <a:rPr lang="es-E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0 (cero)</a:t>
          </a:r>
          <a:endParaRPr lang="es-ES" sz="2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326F78-509E-4FD2-94CD-B1055CCCCF70}" type="parTrans" cxnId="{549C085F-7634-4510-85A6-BC9190D25B82}">
      <dgm:prSet/>
      <dgm:spPr/>
      <dgm:t>
        <a:bodyPr/>
        <a:lstStyle/>
        <a:p>
          <a:endParaRPr lang="es-ES"/>
        </a:p>
      </dgm:t>
    </dgm:pt>
    <dgm:pt modelId="{4994A404-A14B-4C2C-B9F3-70A2DBF03181}" type="sibTrans" cxnId="{549C085F-7634-4510-85A6-BC9190D25B82}">
      <dgm:prSet/>
      <dgm:spPr/>
      <dgm:t>
        <a:bodyPr/>
        <a:lstStyle/>
        <a:p>
          <a:endParaRPr lang="es-ES"/>
        </a:p>
      </dgm:t>
    </dgm:pt>
    <dgm:pt modelId="{F7C63AF6-E7A3-4FB3-880F-7A23A8EB070A}">
      <dgm:prSet phldrT="[Texto]"/>
      <dgm:spPr/>
      <dgm:t>
        <a:bodyPr/>
        <a:lstStyle/>
        <a:p>
          <a:r>
            <a:rPr lang="es-E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INICIAL</a:t>
          </a:r>
          <a:endParaRPr lang="es-ES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3F8F30-5D5F-4376-923C-A2353E3D025C}" type="parTrans" cxnId="{8CFD0237-1738-4C43-8231-6CBF0ED81AD3}">
      <dgm:prSet/>
      <dgm:spPr/>
      <dgm:t>
        <a:bodyPr/>
        <a:lstStyle/>
        <a:p>
          <a:endParaRPr lang="es-ES"/>
        </a:p>
      </dgm:t>
    </dgm:pt>
    <dgm:pt modelId="{5EA55669-4BCE-47AD-AE2E-F997AF712A43}" type="sibTrans" cxnId="{8CFD0237-1738-4C43-8231-6CBF0ED81AD3}">
      <dgm:prSet/>
      <dgm:spPr/>
      <dgm:t>
        <a:bodyPr/>
        <a:lstStyle/>
        <a:p>
          <a:endParaRPr lang="es-ES"/>
        </a:p>
      </dgm:t>
    </dgm:pt>
    <dgm:pt modelId="{890F802C-0745-4919-A75C-42CCE4B585DF}">
      <dgm:prSet phldrT="[Texto]" custT="1"/>
      <dgm:spPr/>
      <dgm:t>
        <a:bodyPr/>
        <a:lstStyle/>
        <a:p>
          <a:pPr algn="ctr"/>
          <a:r>
            <a:rPr lang="es-E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 (uno)</a:t>
          </a:r>
          <a:endParaRPr lang="es-ES" sz="2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339915-6B49-43EE-8504-8FA04706C769}" type="parTrans" cxnId="{D3AA595F-BD67-4551-A3A7-F6E96B068118}">
      <dgm:prSet/>
      <dgm:spPr/>
      <dgm:t>
        <a:bodyPr/>
        <a:lstStyle/>
        <a:p>
          <a:endParaRPr lang="es-ES"/>
        </a:p>
      </dgm:t>
    </dgm:pt>
    <dgm:pt modelId="{D5BF5108-F91E-46C0-BDEF-682497C52F12}" type="sibTrans" cxnId="{D3AA595F-BD67-4551-A3A7-F6E96B068118}">
      <dgm:prSet/>
      <dgm:spPr/>
      <dgm:t>
        <a:bodyPr/>
        <a:lstStyle/>
        <a:p>
          <a:endParaRPr lang="es-ES"/>
        </a:p>
      </dgm:t>
    </dgm:pt>
    <dgm:pt modelId="{BA34563C-C57F-4DA4-BD5C-58BDCEE2E2FA}">
      <dgm:prSet phldrT="[Texto]"/>
      <dgm:spPr/>
      <dgm:t>
        <a:bodyPr/>
        <a:lstStyle/>
        <a:p>
          <a:r>
            <a:rPr lang="es-E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REPETIBLE</a:t>
          </a:r>
          <a:endParaRPr lang="es-ES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5C9069-004E-412D-B0B9-B298D252206A}" type="parTrans" cxnId="{AF812413-575B-40F2-B895-FB57EC6F923A}">
      <dgm:prSet/>
      <dgm:spPr/>
      <dgm:t>
        <a:bodyPr/>
        <a:lstStyle/>
        <a:p>
          <a:endParaRPr lang="es-ES"/>
        </a:p>
      </dgm:t>
    </dgm:pt>
    <dgm:pt modelId="{244E8ABF-E5E6-4DBA-97A3-758E34907E51}" type="sibTrans" cxnId="{AF812413-575B-40F2-B895-FB57EC6F923A}">
      <dgm:prSet/>
      <dgm:spPr/>
      <dgm:t>
        <a:bodyPr/>
        <a:lstStyle/>
        <a:p>
          <a:endParaRPr lang="es-ES"/>
        </a:p>
      </dgm:t>
    </dgm:pt>
    <dgm:pt modelId="{2958F0E1-17C5-492A-939F-A0EB90CECF5B}">
      <dgm:prSet phldrT="[Texto]" custT="1"/>
      <dgm:spPr/>
      <dgm:t>
        <a:bodyPr/>
        <a:lstStyle/>
        <a:p>
          <a:pPr algn="ctr"/>
          <a:r>
            <a:rPr lang="es-E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 (dos)</a:t>
          </a:r>
          <a:endParaRPr lang="es-ES" sz="2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87C4B7-151B-478F-BF83-4C8E0C8437BF}" type="parTrans" cxnId="{ED2CEAC9-D86E-4FA2-B220-B48640B50292}">
      <dgm:prSet/>
      <dgm:spPr/>
      <dgm:t>
        <a:bodyPr/>
        <a:lstStyle/>
        <a:p>
          <a:endParaRPr lang="es-ES"/>
        </a:p>
      </dgm:t>
    </dgm:pt>
    <dgm:pt modelId="{E83A30CD-9B35-436F-A5E7-6C1A7E4ABD2E}" type="sibTrans" cxnId="{ED2CEAC9-D86E-4FA2-B220-B48640B50292}">
      <dgm:prSet/>
      <dgm:spPr/>
      <dgm:t>
        <a:bodyPr/>
        <a:lstStyle/>
        <a:p>
          <a:endParaRPr lang="es-ES"/>
        </a:p>
      </dgm:t>
    </dgm:pt>
    <dgm:pt modelId="{36B05E22-2D2C-4330-BE39-7C1A640FFB38}">
      <dgm:prSet phldrT="[Texto]"/>
      <dgm:spPr/>
      <dgm:t>
        <a:bodyPr/>
        <a:lstStyle/>
        <a:p>
          <a:r>
            <a:rPr lang="es-E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ADMINISTRADO</a:t>
          </a:r>
          <a:endParaRPr lang="es-ES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D8BB74-BF83-4A70-B575-3B7CA3A0E6A0}" type="parTrans" cxnId="{200E162C-E075-491C-A114-B40F117E1E16}">
      <dgm:prSet/>
      <dgm:spPr/>
      <dgm:t>
        <a:bodyPr/>
        <a:lstStyle/>
        <a:p>
          <a:endParaRPr lang="es-ES"/>
        </a:p>
      </dgm:t>
    </dgm:pt>
    <dgm:pt modelId="{D4887E50-718D-431A-8A6F-31A5B0C24558}" type="sibTrans" cxnId="{200E162C-E075-491C-A114-B40F117E1E16}">
      <dgm:prSet/>
      <dgm:spPr/>
      <dgm:t>
        <a:bodyPr/>
        <a:lstStyle/>
        <a:p>
          <a:endParaRPr lang="es-ES"/>
        </a:p>
      </dgm:t>
    </dgm:pt>
    <dgm:pt modelId="{ACB5606D-6713-4776-9EB4-C04EF6DE1CBF}">
      <dgm:prSet phldrT="[Texto]" custT="1"/>
      <dgm:spPr/>
      <dgm:t>
        <a:bodyPr/>
        <a:lstStyle/>
        <a:p>
          <a:r>
            <a:rPr lang="es-ES" sz="1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 (cuatro)</a:t>
          </a:r>
          <a:endParaRPr lang="es-ES" sz="18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73B8BE-C93B-4D4D-82B3-F3C9BCE3F465}" type="parTrans" cxnId="{5E31727A-7405-4814-BB96-D582B276E3CE}">
      <dgm:prSet/>
      <dgm:spPr/>
      <dgm:t>
        <a:bodyPr/>
        <a:lstStyle/>
        <a:p>
          <a:endParaRPr lang="es-ES"/>
        </a:p>
      </dgm:t>
    </dgm:pt>
    <dgm:pt modelId="{BACFF6BE-3137-41CF-9412-4BB4D97F25FF}" type="sibTrans" cxnId="{5E31727A-7405-4814-BB96-D582B276E3CE}">
      <dgm:prSet/>
      <dgm:spPr/>
      <dgm:t>
        <a:bodyPr/>
        <a:lstStyle/>
        <a:p>
          <a:endParaRPr lang="es-ES"/>
        </a:p>
      </dgm:t>
    </dgm:pt>
    <dgm:pt modelId="{F8F25698-2F20-4D02-A3C2-625EF1EF4B47}">
      <dgm:prSet phldrT="[Texto]"/>
      <dgm:spPr/>
      <dgm:t>
        <a:bodyPr/>
        <a:lstStyle/>
        <a:p>
          <a:r>
            <a:rPr lang="es-E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OPTIMIZADO</a:t>
          </a:r>
          <a:endParaRPr lang="es-ES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18D5B2-6565-416B-9582-AAF416CD1396}" type="parTrans" cxnId="{88B2FDCF-E819-4325-A49C-8C587F4AB6DE}">
      <dgm:prSet/>
      <dgm:spPr/>
      <dgm:t>
        <a:bodyPr/>
        <a:lstStyle/>
        <a:p>
          <a:endParaRPr lang="es-ES"/>
        </a:p>
      </dgm:t>
    </dgm:pt>
    <dgm:pt modelId="{D7AB1AA0-98A5-4A80-B09C-9DD2D695E3C7}" type="sibTrans" cxnId="{88B2FDCF-E819-4325-A49C-8C587F4AB6DE}">
      <dgm:prSet/>
      <dgm:spPr/>
      <dgm:t>
        <a:bodyPr/>
        <a:lstStyle/>
        <a:p>
          <a:endParaRPr lang="es-ES"/>
        </a:p>
      </dgm:t>
    </dgm:pt>
    <dgm:pt modelId="{CE972C99-3177-489C-BFF4-67B2CA9BB020}">
      <dgm:prSet phldrT="[Texto]" custT="1"/>
      <dgm:spPr/>
      <dgm:t>
        <a:bodyPr/>
        <a:lstStyle/>
        <a:p>
          <a:r>
            <a:rPr lang="es-ES" sz="1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 (Cinco)</a:t>
          </a:r>
          <a:endParaRPr lang="es-ES" sz="18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A01D81-E958-4E48-A41A-A90E84E15826}" type="parTrans" cxnId="{81F280F1-9B24-4EEB-B6D8-1FA11AE2739E}">
      <dgm:prSet/>
      <dgm:spPr/>
      <dgm:t>
        <a:bodyPr/>
        <a:lstStyle/>
        <a:p>
          <a:endParaRPr lang="es-ES"/>
        </a:p>
      </dgm:t>
    </dgm:pt>
    <dgm:pt modelId="{A139BB5B-9E3B-4FC5-9EDB-3882A7883D3E}" type="sibTrans" cxnId="{81F280F1-9B24-4EEB-B6D8-1FA11AE2739E}">
      <dgm:prSet/>
      <dgm:spPr/>
      <dgm:t>
        <a:bodyPr/>
        <a:lstStyle/>
        <a:p>
          <a:endParaRPr lang="es-ES"/>
        </a:p>
      </dgm:t>
    </dgm:pt>
    <dgm:pt modelId="{B63B32DF-E5AA-4BCF-A583-A1F532ACA912}">
      <dgm:prSet phldrT="[Texto]" custT="1"/>
      <dgm:spPr/>
      <dgm:t>
        <a:bodyPr/>
        <a:lstStyle/>
        <a:p>
          <a:r>
            <a:rPr lang="es-ES" sz="11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DEFINIDO</a:t>
          </a:r>
          <a:endParaRPr lang="es-ES" sz="11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4DC8FF-E338-4158-840F-26B4829CE600}" type="parTrans" cxnId="{7463DE6C-05CA-41AA-B25B-CC6B6972D51F}">
      <dgm:prSet/>
      <dgm:spPr/>
      <dgm:t>
        <a:bodyPr/>
        <a:lstStyle/>
        <a:p>
          <a:endParaRPr lang="es-ES"/>
        </a:p>
      </dgm:t>
    </dgm:pt>
    <dgm:pt modelId="{A719F314-76F1-4E06-A829-AEAD12356F43}" type="sibTrans" cxnId="{7463DE6C-05CA-41AA-B25B-CC6B6972D51F}">
      <dgm:prSet/>
      <dgm:spPr/>
      <dgm:t>
        <a:bodyPr/>
        <a:lstStyle/>
        <a:p>
          <a:endParaRPr lang="es-ES"/>
        </a:p>
      </dgm:t>
    </dgm:pt>
    <dgm:pt modelId="{A5C01CED-F4CF-42DC-9E8D-216F2AF29D89}">
      <dgm:prSet phldrT="[Texto]" custT="1"/>
      <dgm:spPr/>
      <dgm:t>
        <a:bodyPr/>
        <a:lstStyle/>
        <a:p>
          <a:pPr algn="ctr"/>
          <a:r>
            <a:rPr lang="es-E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 (tres)</a:t>
          </a:r>
          <a:endParaRPr lang="es-ES" sz="2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1AF58E-2346-4C80-99EE-1870432CE072}" type="parTrans" cxnId="{BFA15900-609F-47AE-9EEA-200F1A6D311B}">
      <dgm:prSet/>
      <dgm:spPr/>
      <dgm:t>
        <a:bodyPr/>
        <a:lstStyle/>
        <a:p>
          <a:endParaRPr lang="es-ES"/>
        </a:p>
      </dgm:t>
    </dgm:pt>
    <dgm:pt modelId="{32E32B65-FEC1-464F-A3C2-3C952D3B72C1}" type="sibTrans" cxnId="{BFA15900-609F-47AE-9EEA-200F1A6D311B}">
      <dgm:prSet/>
      <dgm:spPr/>
      <dgm:t>
        <a:bodyPr/>
        <a:lstStyle/>
        <a:p>
          <a:endParaRPr lang="es-ES"/>
        </a:p>
      </dgm:t>
    </dgm:pt>
    <dgm:pt modelId="{54D39732-224F-4086-B417-F0E0AB49B765}" type="pres">
      <dgm:prSet presAssocID="{97FC501D-6C56-4AD9-A8ED-11F3406374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1059212-C6D3-46E4-807E-52A5DC100142}" type="pres">
      <dgm:prSet presAssocID="{146428E5-6788-4853-B170-5A8F16B0FE59}" presName="composite" presStyleCnt="0"/>
      <dgm:spPr/>
    </dgm:pt>
    <dgm:pt modelId="{97D5CB00-CDC7-4CE8-8679-577AA26D8F40}" type="pres">
      <dgm:prSet presAssocID="{146428E5-6788-4853-B170-5A8F16B0FE59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5E6120-2627-4B51-863F-1B9271FBF85B}" type="pres">
      <dgm:prSet presAssocID="{146428E5-6788-4853-B170-5A8F16B0FE59}" presName="desTx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CC9147-C190-4A11-8EAA-9852E35344F2}" type="pres">
      <dgm:prSet presAssocID="{DFAD2B55-D5EA-4CB4-A97D-5F1775F86DE9}" presName="space" presStyleCnt="0"/>
      <dgm:spPr/>
    </dgm:pt>
    <dgm:pt modelId="{2BB4312B-DCF6-4D6F-ADD7-473FC566BDB9}" type="pres">
      <dgm:prSet presAssocID="{F7C63AF6-E7A3-4FB3-880F-7A23A8EB070A}" presName="composite" presStyleCnt="0"/>
      <dgm:spPr/>
    </dgm:pt>
    <dgm:pt modelId="{003E5D4D-2B48-49D6-8274-25930D4B1606}" type="pres">
      <dgm:prSet presAssocID="{F7C63AF6-E7A3-4FB3-880F-7A23A8EB070A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FC90021-D715-4933-923E-45BA9A04F67C}" type="pres">
      <dgm:prSet presAssocID="{F7C63AF6-E7A3-4FB3-880F-7A23A8EB070A}" presName="desTx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57F14E2-07A0-4BC4-BE67-BF4B9C5F9351}" type="pres">
      <dgm:prSet presAssocID="{5EA55669-4BCE-47AD-AE2E-F997AF712A43}" presName="space" presStyleCnt="0"/>
      <dgm:spPr/>
    </dgm:pt>
    <dgm:pt modelId="{51DC72B3-CC4D-4F28-88B5-26A21A1CB66B}" type="pres">
      <dgm:prSet presAssocID="{BA34563C-C57F-4DA4-BD5C-58BDCEE2E2FA}" presName="composite" presStyleCnt="0"/>
      <dgm:spPr/>
    </dgm:pt>
    <dgm:pt modelId="{030774BA-7793-49ED-8573-667C8D9729A6}" type="pres">
      <dgm:prSet presAssocID="{BA34563C-C57F-4DA4-BD5C-58BDCEE2E2FA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DDD0F8-41CD-47D2-A67B-75CF9C81FEF4}" type="pres">
      <dgm:prSet presAssocID="{BA34563C-C57F-4DA4-BD5C-58BDCEE2E2FA}" presName="desTx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62BAEA-2B80-4257-ABBE-A6FC44E487E3}" type="pres">
      <dgm:prSet presAssocID="{244E8ABF-E5E6-4DBA-97A3-758E34907E51}" presName="space" presStyleCnt="0"/>
      <dgm:spPr/>
    </dgm:pt>
    <dgm:pt modelId="{7FB86931-08D8-4AB0-AA37-E68E7DBD900B}" type="pres">
      <dgm:prSet presAssocID="{B63B32DF-E5AA-4BCF-A583-A1F532ACA912}" presName="composite" presStyleCnt="0"/>
      <dgm:spPr/>
    </dgm:pt>
    <dgm:pt modelId="{A57FD7CC-25F8-44A5-A0F7-3D45306514FD}" type="pres">
      <dgm:prSet presAssocID="{B63B32DF-E5AA-4BCF-A583-A1F532ACA912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DA5C8A-F093-44F1-AD57-EEFD4C7783DD}" type="pres">
      <dgm:prSet presAssocID="{B63B32DF-E5AA-4BCF-A583-A1F532ACA912}" presName="desTx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4BA6B6-06F2-4D8E-B6EE-60746FF873BE}" type="pres">
      <dgm:prSet presAssocID="{A719F314-76F1-4E06-A829-AEAD12356F43}" presName="space" presStyleCnt="0"/>
      <dgm:spPr/>
    </dgm:pt>
    <dgm:pt modelId="{4F79FAB3-616C-4D7C-9FB9-B40E7EAE317B}" type="pres">
      <dgm:prSet presAssocID="{36B05E22-2D2C-4330-BE39-7C1A640FFB38}" presName="composite" presStyleCnt="0"/>
      <dgm:spPr/>
    </dgm:pt>
    <dgm:pt modelId="{DB975AC2-819A-44FD-B74E-2D04BE8A3699}" type="pres">
      <dgm:prSet presAssocID="{36B05E22-2D2C-4330-BE39-7C1A640FFB38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86387E0-A9B9-4574-9C5F-3D15CCB184A4}" type="pres">
      <dgm:prSet presAssocID="{36B05E22-2D2C-4330-BE39-7C1A640FFB38}" presName="desTx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6894F3-F24B-4A8D-B8B0-B8EAD30525C5}" type="pres">
      <dgm:prSet presAssocID="{D4887E50-718D-431A-8A6F-31A5B0C24558}" presName="space" presStyleCnt="0"/>
      <dgm:spPr/>
    </dgm:pt>
    <dgm:pt modelId="{310303DD-83B9-4FBB-9698-FB370D4A9084}" type="pres">
      <dgm:prSet presAssocID="{F8F25698-2F20-4D02-A3C2-625EF1EF4B47}" presName="composite" presStyleCnt="0"/>
      <dgm:spPr/>
    </dgm:pt>
    <dgm:pt modelId="{F599EBA7-1C4D-40B9-A692-C4D0F35FA546}" type="pres">
      <dgm:prSet presAssocID="{F8F25698-2F20-4D02-A3C2-625EF1EF4B47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6449EE-E7AF-4940-B87F-35258A2FD993}" type="pres">
      <dgm:prSet presAssocID="{F8F25698-2F20-4D02-A3C2-625EF1EF4B47}" presName="desTx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8D0A9DD-EA3B-4502-87A2-B04449480871}" type="presOf" srcId="{2958F0E1-17C5-492A-939F-A0EB90CECF5B}" destId="{A4DDD0F8-41CD-47D2-A67B-75CF9C81FEF4}" srcOrd="0" destOrd="0" presId="urn:microsoft.com/office/officeart/2005/8/layout/hList1"/>
    <dgm:cxn modelId="{38E43D31-ACC6-43D5-A5A6-40D56BF39026}" type="presOf" srcId="{CE972C99-3177-489C-BFF4-67B2CA9BB020}" destId="{606449EE-E7AF-4940-B87F-35258A2FD993}" srcOrd="0" destOrd="0" presId="urn:microsoft.com/office/officeart/2005/8/layout/hList1"/>
    <dgm:cxn modelId="{ED2CEAC9-D86E-4FA2-B220-B48640B50292}" srcId="{BA34563C-C57F-4DA4-BD5C-58BDCEE2E2FA}" destId="{2958F0E1-17C5-492A-939F-A0EB90CECF5B}" srcOrd="0" destOrd="0" parTransId="{9787C4B7-151B-478F-BF83-4C8E0C8437BF}" sibTransId="{E83A30CD-9B35-436F-A5E7-6C1A7E4ABD2E}"/>
    <dgm:cxn modelId="{8CFD0237-1738-4C43-8231-6CBF0ED81AD3}" srcId="{97FC501D-6C56-4AD9-A8ED-11F3406374BD}" destId="{F7C63AF6-E7A3-4FB3-880F-7A23A8EB070A}" srcOrd="1" destOrd="0" parTransId="{003F8F30-5D5F-4376-923C-A2353E3D025C}" sibTransId="{5EA55669-4BCE-47AD-AE2E-F997AF712A43}"/>
    <dgm:cxn modelId="{A09963D6-B4E7-4F95-B8A2-F340EC57F860}" type="presOf" srcId="{F8F25698-2F20-4D02-A3C2-625EF1EF4B47}" destId="{F599EBA7-1C4D-40B9-A692-C4D0F35FA546}" srcOrd="0" destOrd="0" presId="urn:microsoft.com/office/officeart/2005/8/layout/hList1"/>
    <dgm:cxn modelId="{30A92E92-C454-4E4E-97FC-00974629F278}" type="presOf" srcId="{42D4C11B-7B04-4225-8B2C-B15BC2CE9010}" destId="{D25E6120-2627-4B51-863F-1B9271FBF85B}" srcOrd="0" destOrd="0" presId="urn:microsoft.com/office/officeart/2005/8/layout/hList1"/>
    <dgm:cxn modelId="{77A8773F-E8B0-468B-9E70-CFCED71583F7}" type="presOf" srcId="{36B05E22-2D2C-4330-BE39-7C1A640FFB38}" destId="{DB975AC2-819A-44FD-B74E-2D04BE8A3699}" srcOrd="0" destOrd="0" presId="urn:microsoft.com/office/officeart/2005/8/layout/hList1"/>
    <dgm:cxn modelId="{9BA11CD3-0DC6-4271-8AD4-D88F1DA97557}" type="presOf" srcId="{B63B32DF-E5AA-4BCF-A583-A1F532ACA912}" destId="{A57FD7CC-25F8-44A5-A0F7-3D45306514FD}" srcOrd="0" destOrd="0" presId="urn:microsoft.com/office/officeart/2005/8/layout/hList1"/>
    <dgm:cxn modelId="{549C085F-7634-4510-85A6-BC9190D25B82}" srcId="{146428E5-6788-4853-B170-5A8F16B0FE59}" destId="{42D4C11B-7B04-4225-8B2C-B15BC2CE9010}" srcOrd="0" destOrd="0" parTransId="{F3326F78-509E-4FD2-94CD-B1055CCCCF70}" sibTransId="{4994A404-A14B-4C2C-B9F3-70A2DBF03181}"/>
    <dgm:cxn modelId="{AF812413-575B-40F2-B895-FB57EC6F923A}" srcId="{97FC501D-6C56-4AD9-A8ED-11F3406374BD}" destId="{BA34563C-C57F-4DA4-BD5C-58BDCEE2E2FA}" srcOrd="2" destOrd="0" parTransId="{215C9069-004E-412D-B0B9-B298D252206A}" sibTransId="{244E8ABF-E5E6-4DBA-97A3-758E34907E51}"/>
    <dgm:cxn modelId="{81F280F1-9B24-4EEB-B6D8-1FA11AE2739E}" srcId="{F8F25698-2F20-4D02-A3C2-625EF1EF4B47}" destId="{CE972C99-3177-489C-BFF4-67B2CA9BB020}" srcOrd="0" destOrd="0" parTransId="{B0A01D81-E958-4E48-A41A-A90E84E15826}" sibTransId="{A139BB5B-9E3B-4FC5-9EDB-3882A7883D3E}"/>
    <dgm:cxn modelId="{5E31727A-7405-4814-BB96-D582B276E3CE}" srcId="{36B05E22-2D2C-4330-BE39-7C1A640FFB38}" destId="{ACB5606D-6713-4776-9EB4-C04EF6DE1CBF}" srcOrd="0" destOrd="0" parTransId="{6D73B8BE-C93B-4D4D-82B3-F3C9BCE3F465}" sibTransId="{BACFF6BE-3137-41CF-9412-4BB4D97F25FF}"/>
    <dgm:cxn modelId="{EA30D1CF-A733-4B91-BA70-2E824D549603}" type="presOf" srcId="{A5C01CED-F4CF-42DC-9E8D-216F2AF29D89}" destId="{B3DA5C8A-F093-44F1-AD57-EEFD4C7783DD}" srcOrd="0" destOrd="0" presId="urn:microsoft.com/office/officeart/2005/8/layout/hList1"/>
    <dgm:cxn modelId="{200E162C-E075-491C-A114-B40F117E1E16}" srcId="{97FC501D-6C56-4AD9-A8ED-11F3406374BD}" destId="{36B05E22-2D2C-4330-BE39-7C1A640FFB38}" srcOrd="4" destOrd="0" parTransId="{73D8BB74-BF83-4A70-B575-3B7CA3A0E6A0}" sibTransId="{D4887E50-718D-431A-8A6F-31A5B0C24558}"/>
    <dgm:cxn modelId="{538CEDF5-CA62-4268-AB4F-E2F915632205}" type="presOf" srcId="{F7C63AF6-E7A3-4FB3-880F-7A23A8EB070A}" destId="{003E5D4D-2B48-49D6-8274-25930D4B1606}" srcOrd="0" destOrd="0" presId="urn:microsoft.com/office/officeart/2005/8/layout/hList1"/>
    <dgm:cxn modelId="{BFA15900-609F-47AE-9EEA-200F1A6D311B}" srcId="{B63B32DF-E5AA-4BCF-A583-A1F532ACA912}" destId="{A5C01CED-F4CF-42DC-9E8D-216F2AF29D89}" srcOrd="0" destOrd="0" parTransId="{791AF58E-2346-4C80-99EE-1870432CE072}" sibTransId="{32E32B65-FEC1-464F-A3C2-3C952D3B72C1}"/>
    <dgm:cxn modelId="{8BC8B3EC-DFEE-4BE8-9458-9E6F65B3B124}" type="presOf" srcId="{146428E5-6788-4853-B170-5A8F16B0FE59}" destId="{97D5CB00-CDC7-4CE8-8679-577AA26D8F40}" srcOrd="0" destOrd="0" presId="urn:microsoft.com/office/officeart/2005/8/layout/hList1"/>
    <dgm:cxn modelId="{88B2FDCF-E819-4325-A49C-8C587F4AB6DE}" srcId="{97FC501D-6C56-4AD9-A8ED-11F3406374BD}" destId="{F8F25698-2F20-4D02-A3C2-625EF1EF4B47}" srcOrd="5" destOrd="0" parTransId="{3418D5B2-6565-416B-9582-AAF416CD1396}" sibTransId="{D7AB1AA0-98A5-4A80-B09C-9DD2D695E3C7}"/>
    <dgm:cxn modelId="{5C6EE514-9CFF-442A-A9A2-801640994B3B}" type="presOf" srcId="{97FC501D-6C56-4AD9-A8ED-11F3406374BD}" destId="{54D39732-224F-4086-B417-F0E0AB49B765}" srcOrd="0" destOrd="0" presId="urn:microsoft.com/office/officeart/2005/8/layout/hList1"/>
    <dgm:cxn modelId="{D3AA595F-BD67-4551-A3A7-F6E96B068118}" srcId="{F7C63AF6-E7A3-4FB3-880F-7A23A8EB070A}" destId="{890F802C-0745-4919-A75C-42CCE4B585DF}" srcOrd="0" destOrd="0" parTransId="{AF339915-6B49-43EE-8504-8FA04706C769}" sibTransId="{D5BF5108-F91E-46C0-BDEF-682497C52F12}"/>
    <dgm:cxn modelId="{88198A4D-2418-4DC4-ACBE-5D94F5D3D482}" type="presOf" srcId="{890F802C-0745-4919-A75C-42CCE4B585DF}" destId="{9FC90021-D715-4933-923E-45BA9A04F67C}" srcOrd="0" destOrd="0" presId="urn:microsoft.com/office/officeart/2005/8/layout/hList1"/>
    <dgm:cxn modelId="{8F341D59-F449-479E-ADFC-90CDE9E25966}" srcId="{97FC501D-6C56-4AD9-A8ED-11F3406374BD}" destId="{146428E5-6788-4853-B170-5A8F16B0FE59}" srcOrd="0" destOrd="0" parTransId="{F7D7788F-81ED-45F8-9A31-639DF95E1C1F}" sibTransId="{DFAD2B55-D5EA-4CB4-A97D-5F1775F86DE9}"/>
    <dgm:cxn modelId="{B94C32E9-3A07-4FA7-BED1-251966AD0D42}" type="presOf" srcId="{BA34563C-C57F-4DA4-BD5C-58BDCEE2E2FA}" destId="{030774BA-7793-49ED-8573-667C8D9729A6}" srcOrd="0" destOrd="0" presId="urn:microsoft.com/office/officeart/2005/8/layout/hList1"/>
    <dgm:cxn modelId="{7463DE6C-05CA-41AA-B25B-CC6B6972D51F}" srcId="{97FC501D-6C56-4AD9-A8ED-11F3406374BD}" destId="{B63B32DF-E5AA-4BCF-A583-A1F532ACA912}" srcOrd="3" destOrd="0" parTransId="{3F4DC8FF-E338-4158-840F-26B4829CE600}" sibTransId="{A719F314-76F1-4E06-A829-AEAD12356F43}"/>
    <dgm:cxn modelId="{E55C89D7-B3F3-4357-8CC7-E55A97B4EFA3}" type="presOf" srcId="{ACB5606D-6713-4776-9EB4-C04EF6DE1CBF}" destId="{886387E0-A9B9-4574-9C5F-3D15CCB184A4}" srcOrd="0" destOrd="0" presId="urn:microsoft.com/office/officeart/2005/8/layout/hList1"/>
    <dgm:cxn modelId="{9CE384D2-2A7C-45F2-A280-A7D61D916953}" type="presParOf" srcId="{54D39732-224F-4086-B417-F0E0AB49B765}" destId="{11059212-C6D3-46E4-807E-52A5DC100142}" srcOrd="0" destOrd="0" presId="urn:microsoft.com/office/officeart/2005/8/layout/hList1"/>
    <dgm:cxn modelId="{800FF972-1DE0-4E43-9D34-B1A2011A6615}" type="presParOf" srcId="{11059212-C6D3-46E4-807E-52A5DC100142}" destId="{97D5CB00-CDC7-4CE8-8679-577AA26D8F40}" srcOrd="0" destOrd="0" presId="urn:microsoft.com/office/officeart/2005/8/layout/hList1"/>
    <dgm:cxn modelId="{6C67BFE2-535B-474F-BC19-5BA2585A3CFA}" type="presParOf" srcId="{11059212-C6D3-46E4-807E-52A5DC100142}" destId="{D25E6120-2627-4B51-863F-1B9271FBF85B}" srcOrd="1" destOrd="0" presId="urn:microsoft.com/office/officeart/2005/8/layout/hList1"/>
    <dgm:cxn modelId="{50D0C8B9-D7D9-4A65-A8E2-8065FD27145F}" type="presParOf" srcId="{54D39732-224F-4086-B417-F0E0AB49B765}" destId="{32CC9147-C190-4A11-8EAA-9852E35344F2}" srcOrd="1" destOrd="0" presId="urn:microsoft.com/office/officeart/2005/8/layout/hList1"/>
    <dgm:cxn modelId="{6E5264FF-6308-4347-B33E-95720ADB2431}" type="presParOf" srcId="{54D39732-224F-4086-B417-F0E0AB49B765}" destId="{2BB4312B-DCF6-4D6F-ADD7-473FC566BDB9}" srcOrd="2" destOrd="0" presId="urn:microsoft.com/office/officeart/2005/8/layout/hList1"/>
    <dgm:cxn modelId="{3FD637FC-CD09-4AF5-A13A-7F438D5A8F0C}" type="presParOf" srcId="{2BB4312B-DCF6-4D6F-ADD7-473FC566BDB9}" destId="{003E5D4D-2B48-49D6-8274-25930D4B1606}" srcOrd="0" destOrd="0" presId="urn:microsoft.com/office/officeart/2005/8/layout/hList1"/>
    <dgm:cxn modelId="{B108B037-718C-4EE1-95F9-CE97ACA767A4}" type="presParOf" srcId="{2BB4312B-DCF6-4D6F-ADD7-473FC566BDB9}" destId="{9FC90021-D715-4933-923E-45BA9A04F67C}" srcOrd="1" destOrd="0" presId="urn:microsoft.com/office/officeart/2005/8/layout/hList1"/>
    <dgm:cxn modelId="{CB282176-0949-489C-BF8D-96C2C88215D0}" type="presParOf" srcId="{54D39732-224F-4086-B417-F0E0AB49B765}" destId="{D57F14E2-07A0-4BC4-BE67-BF4B9C5F9351}" srcOrd="3" destOrd="0" presId="urn:microsoft.com/office/officeart/2005/8/layout/hList1"/>
    <dgm:cxn modelId="{E289FD22-4D44-406F-A33C-EC4F2C2B1750}" type="presParOf" srcId="{54D39732-224F-4086-B417-F0E0AB49B765}" destId="{51DC72B3-CC4D-4F28-88B5-26A21A1CB66B}" srcOrd="4" destOrd="0" presId="urn:microsoft.com/office/officeart/2005/8/layout/hList1"/>
    <dgm:cxn modelId="{4C701414-7D24-4368-820E-725B50F2CFB3}" type="presParOf" srcId="{51DC72B3-CC4D-4F28-88B5-26A21A1CB66B}" destId="{030774BA-7793-49ED-8573-667C8D9729A6}" srcOrd="0" destOrd="0" presId="urn:microsoft.com/office/officeart/2005/8/layout/hList1"/>
    <dgm:cxn modelId="{E1E60838-E40C-4B40-9E0E-CD08DA9BED2D}" type="presParOf" srcId="{51DC72B3-CC4D-4F28-88B5-26A21A1CB66B}" destId="{A4DDD0F8-41CD-47D2-A67B-75CF9C81FEF4}" srcOrd="1" destOrd="0" presId="urn:microsoft.com/office/officeart/2005/8/layout/hList1"/>
    <dgm:cxn modelId="{E01BF551-31DE-4E9F-971F-3A6129BCE8AE}" type="presParOf" srcId="{54D39732-224F-4086-B417-F0E0AB49B765}" destId="{B662BAEA-2B80-4257-ABBE-A6FC44E487E3}" srcOrd="5" destOrd="0" presId="urn:microsoft.com/office/officeart/2005/8/layout/hList1"/>
    <dgm:cxn modelId="{BBFDE960-BF3F-4EFD-992B-DD38E9637014}" type="presParOf" srcId="{54D39732-224F-4086-B417-F0E0AB49B765}" destId="{7FB86931-08D8-4AB0-AA37-E68E7DBD900B}" srcOrd="6" destOrd="0" presId="urn:microsoft.com/office/officeart/2005/8/layout/hList1"/>
    <dgm:cxn modelId="{75CD28D5-94F2-42CB-B70B-698018DD161D}" type="presParOf" srcId="{7FB86931-08D8-4AB0-AA37-E68E7DBD900B}" destId="{A57FD7CC-25F8-44A5-A0F7-3D45306514FD}" srcOrd="0" destOrd="0" presId="urn:microsoft.com/office/officeart/2005/8/layout/hList1"/>
    <dgm:cxn modelId="{7EBE21BD-D321-43EE-82C5-34D79650B140}" type="presParOf" srcId="{7FB86931-08D8-4AB0-AA37-E68E7DBD900B}" destId="{B3DA5C8A-F093-44F1-AD57-EEFD4C7783DD}" srcOrd="1" destOrd="0" presId="urn:microsoft.com/office/officeart/2005/8/layout/hList1"/>
    <dgm:cxn modelId="{D6CAF7D3-2B70-4992-8F7C-C27B5972DAE9}" type="presParOf" srcId="{54D39732-224F-4086-B417-F0E0AB49B765}" destId="{F04BA6B6-06F2-4D8E-B6EE-60746FF873BE}" srcOrd="7" destOrd="0" presId="urn:microsoft.com/office/officeart/2005/8/layout/hList1"/>
    <dgm:cxn modelId="{622B53F4-5962-4BAD-B5B4-7087586AB0E6}" type="presParOf" srcId="{54D39732-224F-4086-B417-F0E0AB49B765}" destId="{4F79FAB3-616C-4D7C-9FB9-B40E7EAE317B}" srcOrd="8" destOrd="0" presId="urn:microsoft.com/office/officeart/2005/8/layout/hList1"/>
    <dgm:cxn modelId="{9BB30775-B16C-44ED-9A43-A00667913490}" type="presParOf" srcId="{4F79FAB3-616C-4D7C-9FB9-B40E7EAE317B}" destId="{DB975AC2-819A-44FD-B74E-2D04BE8A3699}" srcOrd="0" destOrd="0" presId="urn:microsoft.com/office/officeart/2005/8/layout/hList1"/>
    <dgm:cxn modelId="{F1203345-1BFD-4709-B3C8-29D3D476A4B0}" type="presParOf" srcId="{4F79FAB3-616C-4D7C-9FB9-B40E7EAE317B}" destId="{886387E0-A9B9-4574-9C5F-3D15CCB184A4}" srcOrd="1" destOrd="0" presId="urn:microsoft.com/office/officeart/2005/8/layout/hList1"/>
    <dgm:cxn modelId="{F566DC7D-4CD5-42B6-BC77-68F66E80CAB1}" type="presParOf" srcId="{54D39732-224F-4086-B417-F0E0AB49B765}" destId="{AC6894F3-F24B-4A8D-B8B0-B8EAD30525C5}" srcOrd="9" destOrd="0" presId="urn:microsoft.com/office/officeart/2005/8/layout/hList1"/>
    <dgm:cxn modelId="{FA3AE580-BB7A-4A17-9B0C-383693DBAA0B}" type="presParOf" srcId="{54D39732-224F-4086-B417-F0E0AB49B765}" destId="{310303DD-83B9-4FBB-9698-FB370D4A9084}" srcOrd="10" destOrd="0" presId="urn:microsoft.com/office/officeart/2005/8/layout/hList1"/>
    <dgm:cxn modelId="{BD662880-4E88-4BD6-B62B-4B98F0419AE8}" type="presParOf" srcId="{310303DD-83B9-4FBB-9698-FB370D4A9084}" destId="{F599EBA7-1C4D-40B9-A692-C4D0F35FA546}" srcOrd="0" destOrd="0" presId="urn:microsoft.com/office/officeart/2005/8/layout/hList1"/>
    <dgm:cxn modelId="{38EC4100-56E6-42F6-884E-1385A1CE03D4}" type="presParOf" srcId="{310303DD-83B9-4FBB-9698-FB370D4A9084}" destId="{606449EE-E7AF-4940-B87F-35258A2FD99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FC501D-6C56-4AD9-A8ED-11F3406374BD}" type="doc">
      <dgm:prSet loTypeId="urn:microsoft.com/office/officeart/2005/8/layout/hList1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s-ES"/>
        </a:p>
      </dgm:t>
    </dgm:pt>
    <dgm:pt modelId="{146428E5-6788-4853-B170-5A8F16B0FE59}">
      <dgm:prSet phldrT="[Texto]"/>
      <dgm:spPr/>
      <dgm:t>
        <a:bodyPr/>
        <a:lstStyle/>
        <a:p>
          <a:r>
            <a:rPr lang="es-E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 EXISTENTE</a:t>
          </a:r>
          <a:endParaRPr lang="es-ES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D7788F-81ED-45F8-9A31-639DF95E1C1F}" type="parTrans" cxnId="{8F341D59-F449-479E-ADFC-90CDE9E25966}">
      <dgm:prSet/>
      <dgm:spPr/>
      <dgm:t>
        <a:bodyPr/>
        <a:lstStyle/>
        <a:p>
          <a:endParaRPr lang="es-ES"/>
        </a:p>
      </dgm:t>
    </dgm:pt>
    <dgm:pt modelId="{DFAD2B55-D5EA-4CB4-A97D-5F1775F86DE9}" type="sibTrans" cxnId="{8F341D59-F449-479E-ADFC-90CDE9E25966}">
      <dgm:prSet/>
      <dgm:spPr/>
      <dgm:t>
        <a:bodyPr/>
        <a:lstStyle/>
        <a:p>
          <a:endParaRPr lang="es-ES"/>
        </a:p>
      </dgm:t>
    </dgm:pt>
    <dgm:pt modelId="{42D4C11B-7B04-4225-8B2C-B15BC2CE9010}">
      <dgm:prSet phldrT="[Texto]" custT="1"/>
      <dgm:spPr/>
      <dgm:t>
        <a:bodyPr/>
        <a:lstStyle/>
        <a:p>
          <a:pPr algn="ctr"/>
          <a:r>
            <a:rPr lang="es-E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0 (cero)</a:t>
          </a:r>
          <a:endParaRPr lang="es-ES" sz="2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326F78-509E-4FD2-94CD-B1055CCCCF70}" type="parTrans" cxnId="{549C085F-7634-4510-85A6-BC9190D25B82}">
      <dgm:prSet/>
      <dgm:spPr/>
      <dgm:t>
        <a:bodyPr/>
        <a:lstStyle/>
        <a:p>
          <a:endParaRPr lang="es-ES"/>
        </a:p>
      </dgm:t>
    </dgm:pt>
    <dgm:pt modelId="{4994A404-A14B-4C2C-B9F3-70A2DBF03181}" type="sibTrans" cxnId="{549C085F-7634-4510-85A6-BC9190D25B82}">
      <dgm:prSet/>
      <dgm:spPr/>
      <dgm:t>
        <a:bodyPr/>
        <a:lstStyle/>
        <a:p>
          <a:endParaRPr lang="es-ES"/>
        </a:p>
      </dgm:t>
    </dgm:pt>
    <dgm:pt modelId="{F7C63AF6-E7A3-4FB3-880F-7A23A8EB070A}">
      <dgm:prSet phldrT="[Texto]"/>
      <dgm:spPr/>
      <dgm:t>
        <a:bodyPr/>
        <a:lstStyle/>
        <a:p>
          <a:r>
            <a:rPr lang="es-E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INICIAL</a:t>
          </a:r>
          <a:endParaRPr lang="es-ES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3F8F30-5D5F-4376-923C-A2353E3D025C}" type="parTrans" cxnId="{8CFD0237-1738-4C43-8231-6CBF0ED81AD3}">
      <dgm:prSet/>
      <dgm:spPr/>
      <dgm:t>
        <a:bodyPr/>
        <a:lstStyle/>
        <a:p>
          <a:endParaRPr lang="es-ES"/>
        </a:p>
      </dgm:t>
    </dgm:pt>
    <dgm:pt modelId="{5EA55669-4BCE-47AD-AE2E-F997AF712A43}" type="sibTrans" cxnId="{8CFD0237-1738-4C43-8231-6CBF0ED81AD3}">
      <dgm:prSet/>
      <dgm:spPr/>
      <dgm:t>
        <a:bodyPr/>
        <a:lstStyle/>
        <a:p>
          <a:endParaRPr lang="es-ES"/>
        </a:p>
      </dgm:t>
    </dgm:pt>
    <dgm:pt modelId="{890F802C-0745-4919-A75C-42CCE4B585DF}">
      <dgm:prSet phldrT="[Texto]" custT="1"/>
      <dgm:spPr/>
      <dgm:t>
        <a:bodyPr/>
        <a:lstStyle/>
        <a:p>
          <a:pPr algn="ctr"/>
          <a:r>
            <a:rPr lang="es-E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 (uno)</a:t>
          </a:r>
          <a:endParaRPr lang="es-ES" sz="2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339915-6B49-43EE-8504-8FA04706C769}" type="parTrans" cxnId="{D3AA595F-BD67-4551-A3A7-F6E96B068118}">
      <dgm:prSet/>
      <dgm:spPr/>
      <dgm:t>
        <a:bodyPr/>
        <a:lstStyle/>
        <a:p>
          <a:endParaRPr lang="es-ES"/>
        </a:p>
      </dgm:t>
    </dgm:pt>
    <dgm:pt modelId="{D5BF5108-F91E-46C0-BDEF-682497C52F12}" type="sibTrans" cxnId="{D3AA595F-BD67-4551-A3A7-F6E96B068118}">
      <dgm:prSet/>
      <dgm:spPr/>
      <dgm:t>
        <a:bodyPr/>
        <a:lstStyle/>
        <a:p>
          <a:endParaRPr lang="es-ES"/>
        </a:p>
      </dgm:t>
    </dgm:pt>
    <dgm:pt modelId="{BA34563C-C57F-4DA4-BD5C-58BDCEE2E2FA}">
      <dgm:prSet phldrT="[Texto]"/>
      <dgm:spPr/>
      <dgm:t>
        <a:bodyPr/>
        <a:lstStyle/>
        <a:p>
          <a:r>
            <a:rPr lang="es-E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REPETIBLE</a:t>
          </a:r>
          <a:endParaRPr lang="es-ES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5C9069-004E-412D-B0B9-B298D252206A}" type="parTrans" cxnId="{AF812413-575B-40F2-B895-FB57EC6F923A}">
      <dgm:prSet/>
      <dgm:spPr/>
      <dgm:t>
        <a:bodyPr/>
        <a:lstStyle/>
        <a:p>
          <a:endParaRPr lang="es-ES"/>
        </a:p>
      </dgm:t>
    </dgm:pt>
    <dgm:pt modelId="{244E8ABF-E5E6-4DBA-97A3-758E34907E51}" type="sibTrans" cxnId="{AF812413-575B-40F2-B895-FB57EC6F923A}">
      <dgm:prSet/>
      <dgm:spPr/>
      <dgm:t>
        <a:bodyPr/>
        <a:lstStyle/>
        <a:p>
          <a:endParaRPr lang="es-ES"/>
        </a:p>
      </dgm:t>
    </dgm:pt>
    <dgm:pt modelId="{2958F0E1-17C5-492A-939F-A0EB90CECF5B}">
      <dgm:prSet phldrT="[Texto]" custT="1"/>
      <dgm:spPr/>
      <dgm:t>
        <a:bodyPr/>
        <a:lstStyle/>
        <a:p>
          <a:pPr algn="ctr"/>
          <a:r>
            <a:rPr lang="es-E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br>
            <a:rPr lang="es-E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s-E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(dos)</a:t>
          </a:r>
          <a:endParaRPr lang="es-ES" sz="2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87C4B7-151B-478F-BF83-4C8E0C8437BF}" type="parTrans" cxnId="{ED2CEAC9-D86E-4FA2-B220-B48640B50292}">
      <dgm:prSet/>
      <dgm:spPr/>
      <dgm:t>
        <a:bodyPr/>
        <a:lstStyle/>
        <a:p>
          <a:endParaRPr lang="es-ES"/>
        </a:p>
      </dgm:t>
    </dgm:pt>
    <dgm:pt modelId="{E83A30CD-9B35-436F-A5E7-6C1A7E4ABD2E}" type="sibTrans" cxnId="{ED2CEAC9-D86E-4FA2-B220-B48640B50292}">
      <dgm:prSet/>
      <dgm:spPr/>
      <dgm:t>
        <a:bodyPr/>
        <a:lstStyle/>
        <a:p>
          <a:endParaRPr lang="es-ES"/>
        </a:p>
      </dgm:t>
    </dgm:pt>
    <dgm:pt modelId="{36B05E22-2D2C-4330-BE39-7C1A640FFB38}">
      <dgm:prSet phldrT="[Texto]"/>
      <dgm:spPr/>
      <dgm:t>
        <a:bodyPr/>
        <a:lstStyle/>
        <a:p>
          <a:r>
            <a:rPr lang="es-E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ADMINISTRADO</a:t>
          </a:r>
          <a:endParaRPr lang="es-ES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D8BB74-BF83-4A70-B575-3B7CA3A0E6A0}" type="parTrans" cxnId="{200E162C-E075-491C-A114-B40F117E1E16}">
      <dgm:prSet/>
      <dgm:spPr/>
      <dgm:t>
        <a:bodyPr/>
        <a:lstStyle/>
        <a:p>
          <a:endParaRPr lang="es-ES"/>
        </a:p>
      </dgm:t>
    </dgm:pt>
    <dgm:pt modelId="{D4887E50-718D-431A-8A6F-31A5B0C24558}" type="sibTrans" cxnId="{200E162C-E075-491C-A114-B40F117E1E16}">
      <dgm:prSet/>
      <dgm:spPr/>
      <dgm:t>
        <a:bodyPr/>
        <a:lstStyle/>
        <a:p>
          <a:endParaRPr lang="es-ES"/>
        </a:p>
      </dgm:t>
    </dgm:pt>
    <dgm:pt modelId="{ACB5606D-6713-4776-9EB4-C04EF6DE1CBF}">
      <dgm:prSet phldrT="[Texto]" custT="1"/>
      <dgm:spPr/>
      <dgm:t>
        <a:bodyPr/>
        <a:lstStyle/>
        <a:p>
          <a:pPr algn="ctr"/>
          <a:r>
            <a:rPr lang="es-E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 </a:t>
          </a:r>
          <a:br>
            <a:rPr lang="es-E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s-E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(cuatro)</a:t>
          </a:r>
          <a:endParaRPr lang="es-ES" sz="20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73B8BE-C93B-4D4D-82B3-F3C9BCE3F465}" type="parTrans" cxnId="{5E31727A-7405-4814-BB96-D582B276E3CE}">
      <dgm:prSet/>
      <dgm:spPr/>
      <dgm:t>
        <a:bodyPr/>
        <a:lstStyle/>
        <a:p>
          <a:endParaRPr lang="es-ES"/>
        </a:p>
      </dgm:t>
    </dgm:pt>
    <dgm:pt modelId="{BACFF6BE-3137-41CF-9412-4BB4D97F25FF}" type="sibTrans" cxnId="{5E31727A-7405-4814-BB96-D582B276E3CE}">
      <dgm:prSet/>
      <dgm:spPr/>
      <dgm:t>
        <a:bodyPr/>
        <a:lstStyle/>
        <a:p>
          <a:endParaRPr lang="es-ES"/>
        </a:p>
      </dgm:t>
    </dgm:pt>
    <dgm:pt modelId="{F8F25698-2F20-4D02-A3C2-625EF1EF4B47}">
      <dgm:prSet phldrT="[Texto]"/>
      <dgm:spPr/>
      <dgm:t>
        <a:bodyPr/>
        <a:lstStyle/>
        <a:p>
          <a:r>
            <a:rPr lang="es-E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OPTIMIZADO</a:t>
          </a:r>
          <a:endParaRPr lang="es-ES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18D5B2-6565-416B-9582-AAF416CD1396}" type="parTrans" cxnId="{88B2FDCF-E819-4325-A49C-8C587F4AB6DE}">
      <dgm:prSet/>
      <dgm:spPr/>
      <dgm:t>
        <a:bodyPr/>
        <a:lstStyle/>
        <a:p>
          <a:endParaRPr lang="es-ES"/>
        </a:p>
      </dgm:t>
    </dgm:pt>
    <dgm:pt modelId="{D7AB1AA0-98A5-4A80-B09C-9DD2D695E3C7}" type="sibTrans" cxnId="{88B2FDCF-E819-4325-A49C-8C587F4AB6DE}">
      <dgm:prSet/>
      <dgm:spPr/>
      <dgm:t>
        <a:bodyPr/>
        <a:lstStyle/>
        <a:p>
          <a:endParaRPr lang="es-ES"/>
        </a:p>
      </dgm:t>
    </dgm:pt>
    <dgm:pt modelId="{CE972C99-3177-489C-BFF4-67B2CA9BB020}">
      <dgm:prSet phldrT="[Texto]" custT="1"/>
      <dgm:spPr/>
      <dgm:t>
        <a:bodyPr/>
        <a:lstStyle/>
        <a:p>
          <a:pPr algn="ctr"/>
          <a:r>
            <a:rPr lang="es-E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 </a:t>
          </a:r>
          <a:br>
            <a:rPr lang="es-E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s-E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(Cinco)</a:t>
          </a:r>
          <a:endParaRPr lang="es-ES" sz="20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A01D81-E958-4E48-A41A-A90E84E15826}" type="parTrans" cxnId="{81F280F1-9B24-4EEB-B6D8-1FA11AE2739E}">
      <dgm:prSet/>
      <dgm:spPr/>
      <dgm:t>
        <a:bodyPr/>
        <a:lstStyle/>
        <a:p>
          <a:endParaRPr lang="es-ES"/>
        </a:p>
      </dgm:t>
    </dgm:pt>
    <dgm:pt modelId="{A139BB5B-9E3B-4FC5-9EDB-3882A7883D3E}" type="sibTrans" cxnId="{81F280F1-9B24-4EEB-B6D8-1FA11AE2739E}">
      <dgm:prSet/>
      <dgm:spPr/>
      <dgm:t>
        <a:bodyPr/>
        <a:lstStyle/>
        <a:p>
          <a:endParaRPr lang="es-ES"/>
        </a:p>
      </dgm:t>
    </dgm:pt>
    <dgm:pt modelId="{B63B32DF-E5AA-4BCF-A583-A1F532ACA912}">
      <dgm:prSet phldrT="[Texto]" custT="1"/>
      <dgm:spPr/>
      <dgm:t>
        <a:bodyPr/>
        <a:lstStyle/>
        <a:p>
          <a:r>
            <a:rPr lang="es-ES" sz="11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DEFINIDO</a:t>
          </a:r>
          <a:endParaRPr lang="es-ES" sz="11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4DC8FF-E338-4158-840F-26B4829CE600}" type="parTrans" cxnId="{7463DE6C-05CA-41AA-B25B-CC6B6972D51F}">
      <dgm:prSet/>
      <dgm:spPr/>
      <dgm:t>
        <a:bodyPr/>
        <a:lstStyle/>
        <a:p>
          <a:endParaRPr lang="es-ES"/>
        </a:p>
      </dgm:t>
    </dgm:pt>
    <dgm:pt modelId="{A719F314-76F1-4E06-A829-AEAD12356F43}" type="sibTrans" cxnId="{7463DE6C-05CA-41AA-B25B-CC6B6972D51F}">
      <dgm:prSet/>
      <dgm:spPr/>
      <dgm:t>
        <a:bodyPr/>
        <a:lstStyle/>
        <a:p>
          <a:endParaRPr lang="es-ES"/>
        </a:p>
      </dgm:t>
    </dgm:pt>
    <dgm:pt modelId="{A5C01CED-F4CF-42DC-9E8D-216F2AF29D89}">
      <dgm:prSet phldrT="[Texto]" custT="1"/>
      <dgm:spPr/>
      <dgm:t>
        <a:bodyPr/>
        <a:lstStyle/>
        <a:p>
          <a:pPr algn="ctr"/>
          <a:r>
            <a:rPr lang="es-E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 </a:t>
          </a:r>
          <a:br>
            <a:rPr lang="es-E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s-E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(tres)</a:t>
          </a:r>
          <a:endParaRPr lang="es-ES" sz="2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1AF58E-2346-4C80-99EE-1870432CE072}" type="parTrans" cxnId="{BFA15900-609F-47AE-9EEA-200F1A6D311B}">
      <dgm:prSet/>
      <dgm:spPr/>
      <dgm:t>
        <a:bodyPr/>
        <a:lstStyle/>
        <a:p>
          <a:endParaRPr lang="es-ES"/>
        </a:p>
      </dgm:t>
    </dgm:pt>
    <dgm:pt modelId="{32E32B65-FEC1-464F-A3C2-3C952D3B72C1}" type="sibTrans" cxnId="{BFA15900-609F-47AE-9EEA-200F1A6D311B}">
      <dgm:prSet/>
      <dgm:spPr/>
      <dgm:t>
        <a:bodyPr/>
        <a:lstStyle/>
        <a:p>
          <a:endParaRPr lang="es-ES"/>
        </a:p>
      </dgm:t>
    </dgm:pt>
    <dgm:pt modelId="{54D39732-224F-4086-B417-F0E0AB49B765}" type="pres">
      <dgm:prSet presAssocID="{97FC501D-6C56-4AD9-A8ED-11F3406374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1059212-C6D3-46E4-807E-52A5DC100142}" type="pres">
      <dgm:prSet presAssocID="{146428E5-6788-4853-B170-5A8F16B0FE59}" presName="composite" presStyleCnt="0"/>
      <dgm:spPr/>
    </dgm:pt>
    <dgm:pt modelId="{97D5CB00-CDC7-4CE8-8679-577AA26D8F40}" type="pres">
      <dgm:prSet presAssocID="{146428E5-6788-4853-B170-5A8F16B0FE59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5E6120-2627-4B51-863F-1B9271FBF85B}" type="pres">
      <dgm:prSet presAssocID="{146428E5-6788-4853-B170-5A8F16B0FE59}" presName="desTx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CC9147-C190-4A11-8EAA-9852E35344F2}" type="pres">
      <dgm:prSet presAssocID="{DFAD2B55-D5EA-4CB4-A97D-5F1775F86DE9}" presName="space" presStyleCnt="0"/>
      <dgm:spPr/>
    </dgm:pt>
    <dgm:pt modelId="{2BB4312B-DCF6-4D6F-ADD7-473FC566BDB9}" type="pres">
      <dgm:prSet presAssocID="{F7C63AF6-E7A3-4FB3-880F-7A23A8EB070A}" presName="composite" presStyleCnt="0"/>
      <dgm:spPr/>
    </dgm:pt>
    <dgm:pt modelId="{003E5D4D-2B48-49D6-8274-25930D4B1606}" type="pres">
      <dgm:prSet presAssocID="{F7C63AF6-E7A3-4FB3-880F-7A23A8EB070A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FC90021-D715-4933-923E-45BA9A04F67C}" type="pres">
      <dgm:prSet presAssocID="{F7C63AF6-E7A3-4FB3-880F-7A23A8EB070A}" presName="desTx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57F14E2-07A0-4BC4-BE67-BF4B9C5F9351}" type="pres">
      <dgm:prSet presAssocID="{5EA55669-4BCE-47AD-AE2E-F997AF712A43}" presName="space" presStyleCnt="0"/>
      <dgm:spPr/>
    </dgm:pt>
    <dgm:pt modelId="{51DC72B3-CC4D-4F28-88B5-26A21A1CB66B}" type="pres">
      <dgm:prSet presAssocID="{BA34563C-C57F-4DA4-BD5C-58BDCEE2E2FA}" presName="composite" presStyleCnt="0"/>
      <dgm:spPr/>
    </dgm:pt>
    <dgm:pt modelId="{030774BA-7793-49ED-8573-667C8D9729A6}" type="pres">
      <dgm:prSet presAssocID="{BA34563C-C57F-4DA4-BD5C-58BDCEE2E2FA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DDD0F8-41CD-47D2-A67B-75CF9C81FEF4}" type="pres">
      <dgm:prSet presAssocID="{BA34563C-C57F-4DA4-BD5C-58BDCEE2E2FA}" presName="desTx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62BAEA-2B80-4257-ABBE-A6FC44E487E3}" type="pres">
      <dgm:prSet presAssocID="{244E8ABF-E5E6-4DBA-97A3-758E34907E51}" presName="space" presStyleCnt="0"/>
      <dgm:spPr/>
    </dgm:pt>
    <dgm:pt modelId="{7FB86931-08D8-4AB0-AA37-E68E7DBD900B}" type="pres">
      <dgm:prSet presAssocID="{B63B32DF-E5AA-4BCF-A583-A1F532ACA912}" presName="composite" presStyleCnt="0"/>
      <dgm:spPr/>
    </dgm:pt>
    <dgm:pt modelId="{A57FD7CC-25F8-44A5-A0F7-3D45306514FD}" type="pres">
      <dgm:prSet presAssocID="{B63B32DF-E5AA-4BCF-A583-A1F532ACA912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DA5C8A-F093-44F1-AD57-EEFD4C7783DD}" type="pres">
      <dgm:prSet presAssocID="{B63B32DF-E5AA-4BCF-A583-A1F532ACA912}" presName="desTx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4BA6B6-06F2-4D8E-B6EE-60746FF873BE}" type="pres">
      <dgm:prSet presAssocID="{A719F314-76F1-4E06-A829-AEAD12356F43}" presName="space" presStyleCnt="0"/>
      <dgm:spPr/>
    </dgm:pt>
    <dgm:pt modelId="{4F79FAB3-616C-4D7C-9FB9-B40E7EAE317B}" type="pres">
      <dgm:prSet presAssocID="{36B05E22-2D2C-4330-BE39-7C1A640FFB38}" presName="composite" presStyleCnt="0"/>
      <dgm:spPr/>
    </dgm:pt>
    <dgm:pt modelId="{DB975AC2-819A-44FD-B74E-2D04BE8A3699}" type="pres">
      <dgm:prSet presAssocID="{36B05E22-2D2C-4330-BE39-7C1A640FFB38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86387E0-A9B9-4574-9C5F-3D15CCB184A4}" type="pres">
      <dgm:prSet presAssocID="{36B05E22-2D2C-4330-BE39-7C1A640FFB38}" presName="desTx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6894F3-F24B-4A8D-B8B0-B8EAD30525C5}" type="pres">
      <dgm:prSet presAssocID="{D4887E50-718D-431A-8A6F-31A5B0C24558}" presName="space" presStyleCnt="0"/>
      <dgm:spPr/>
    </dgm:pt>
    <dgm:pt modelId="{310303DD-83B9-4FBB-9698-FB370D4A9084}" type="pres">
      <dgm:prSet presAssocID="{F8F25698-2F20-4D02-A3C2-625EF1EF4B47}" presName="composite" presStyleCnt="0"/>
      <dgm:spPr/>
    </dgm:pt>
    <dgm:pt modelId="{F599EBA7-1C4D-40B9-A692-C4D0F35FA546}" type="pres">
      <dgm:prSet presAssocID="{F8F25698-2F20-4D02-A3C2-625EF1EF4B47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6449EE-E7AF-4940-B87F-35258A2FD993}" type="pres">
      <dgm:prSet presAssocID="{F8F25698-2F20-4D02-A3C2-625EF1EF4B47}" presName="desTx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8D0A9DD-EA3B-4502-87A2-B04449480871}" type="presOf" srcId="{2958F0E1-17C5-492A-939F-A0EB90CECF5B}" destId="{A4DDD0F8-41CD-47D2-A67B-75CF9C81FEF4}" srcOrd="0" destOrd="0" presId="urn:microsoft.com/office/officeart/2005/8/layout/hList1"/>
    <dgm:cxn modelId="{38E43D31-ACC6-43D5-A5A6-40D56BF39026}" type="presOf" srcId="{CE972C99-3177-489C-BFF4-67B2CA9BB020}" destId="{606449EE-E7AF-4940-B87F-35258A2FD993}" srcOrd="0" destOrd="0" presId="urn:microsoft.com/office/officeart/2005/8/layout/hList1"/>
    <dgm:cxn modelId="{ED2CEAC9-D86E-4FA2-B220-B48640B50292}" srcId="{BA34563C-C57F-4DA4-BD5C-58BDCEE2E2FA}" destId="{2958F0E1-17C5-492A-939F-A0EB90CECF5B}" srcOrd="0" destOrd="0" parTransId="{9787C4B7-151B-478F-BF83-4C8E0C8437BF}" sibTransId="{E83A30CD-9B35-436F-A5E7-6C1A7E4ABD2E}"/>
    <dgm:cxn modelId="{8CFD0237-1738-4C43-8231-6CBF0ED81AD3}" srcId="{97FC501D-6C56-4AD9-A8ED-11F3406374BD}" destId="{F7C63AF6-E7A3-4FB3-880F-7A23A8EB070A}" srcOrd="1" destOrd="0" parTransId="{003F8F30-5D5F-4376-923C-A2353E3D025C}" sibTransId="{5EA55669-4BCE-47AD-AE2E-F997AF712A43}"/>
    <dgm:cxn modelId="{A09963D6-B4E7-4F95-B8A2-F340EC57F860}" type="presOf" srcId="{F8F25698-2F20-4D02-A3C2-625EF1EF4B47}" destId="{F599EBA7-1C4D-40B9-A692-C4D0F35FA546}" srcOrd="0" destOrd="0" presId="urn:microsoft.com/office/officeart/2005/8/layout/hList1"/>
    <dgm:cxn modelId="{30A92E92-C454-4E4E-97FC-00974629F278}" type="presOf" srcId="{42D4C11B-7B04-4225-8B2C-B15BC2CE9010}" destId="{D25E6120-2627-4B51-863F-1B9271FBF85B}" srcOrd="0" destOrd="0" presId="urn:microsoft.com/office/officeart/2005/8/layout/hList1"/>
    <dgm:cxn modelId="{77A8773F-E8B0-468B-9E70-CFCED71583F7}" type="presOf" srcId="{36B05E22-2D2C-4330-BE39-7C1A640FFB38}" destId="{DB975AC2-819A-44FD-B74E-2D04BE8A3699}" srcOrd="0" destOrd="0" presId="urn:microsoft.com/office/officeart/2005/8/layout/hList1"/>
    <dgm:cxn modelId="{9BA11CD3-0DC6-4271-8AD4-D88F1DA97557}" type="presOf" srcId="{B63B32DF-E5AA-4BCF-A583-A1F532ACA912}" destId="{A57FD7CC-25F8-44A5-A0F7-3D45306514FD}" srcOrd="0" destOrd="0" presId="urn:microsoft.com/office/officeart/2005/8/layout/hList1"/>
    <dgm:cxn modelId="{549C085F-7634-4510-85A6-BC9190D25B82}" srcId="{146428E5-6788-4853-B170-5A8F16B0FE59}" destId="{42D4C11B-7B04-4225-8B2C-B15BC2CE9010}" srcOrd="0" destOrd="0" parTransId="{F3326F78-509E-4FD2-94CD-B1055CCCCF70}" sibTransId="{4994A404-A14B-4C2C-B9F3-70A2DBF03181}"/>
    <dgm:cxn modelId="{AF812413-575B-40F2-B895-FB57EC6F923A}" srcId="{97FC501D-6C56-4AD9-A8ED-11F3406374BD}" destId="{BA34563C-C57F-4DA4-BD5C-58BDCEE2E2FA}" srcOrd="2" destOrd="0" parTransId="{215C9069-004E-412D-B0B9-B298D252206A}" sibTransId="{244E8ABF-E5E6-4DBA-97A3-758E34907E51}"/>
    <dgm:cxn modelId="{81F280F1-9B24-4EEB-B6D8-1FA11AE2739E}" srcId="{F8F25698-2F20-4D02-A3C2-625EF1EF4B47}" destId="{CE972C99-3177-489C-BFF4-67B2CA9BB020}" srcOrd="0" destOrd="0" parTransId="{B0A01D81-E958-4E48-A41A-A90E84E15826}" sibTransId="{A139BB5B-9E3B-4FC5-9EDB-3882A7883D3E}"/>
    <dgm:cxn modelId="{5E31727A-7405-4814-BB96-D582B276E3CE}" srcId="{36B05E22-2D2C-4330-BE39-7C1A640FFB38}" destId="{ACB5606D-6713-4776-9EB4-C04EF6DE1CBF}" srcOrd="0" destOrd="0" parTransId="{6D73B8BE-C93B-4D4D-82B3-F3C9BCE3F465}" sibTransId="{BACFF6BE-3137-41CF-9412-4BB4D97F25FF}"/>
    <dgm:cxn modelId="{EA30D1CF-A733-4B91-BA70-2E824D549603}" type="presOf" srcId="{A5C01CED-F4CF-42DC-9E8D-216F2AF29D89}" destId="{B3DA5C8A-F093-44F1-AD57-EEFD4C7783DD}" srcOrd="0" destOrd="0" presId="urn:microsoft.com/office/officeart/2005/8/layout/hList1"/>
    <dgm:cxn modelId="{200E162C-E075-491C-A114-B40F117E1E16}" srcId="{97FC501D-6C56-4AD9-A8ED-11F3406374BD}" destId="{36B05E22-2D2C-4330-BE39-7C1A640FFB38}" srcOrd="4" destOrd="0" parTransId="{73D8BB74-BF83-4A70-B575-3B7CA3A0E6A0}" sibTransId="{D4887E50-718D-431A-8A6F-31A5B0C24558}"/>
    <dgm:cxn modelId="{538CEDF5-CA62-4268-AB4F-E2F915632205}" type="presOf" srcId="{F7C63AF6-E7A3-4FB3-880F-7A23A8EB070A}" destId="{003E5D4D-2B48-49D6-8274-25930D4B1606}" srcOrd="0" destOrd="0" presId="urn:microsoft.com/office/officeart/2005/8/layout/hList1"/>
    <dgm:cxn modelId="{BFA15900-609F-47AE-9EEA-200F1A6D311B}" srcId="{B63B32DF-E5AA-4BCF-A583-A1F532ACA912}" destId="{A5C01CED-F4CF-42DC-9E8D-216F2AF29D89}" srcOrd="0" destOrd="0" parTransId="{791AF58E-2346-4C80-99EE-1870432CE072}" sibTransId="{32E32B65-FEC1-464F-A3C2-3C952D3B72C1}"/>
    <dgm:cxn modelId="{8BC8B3EC-DFEE-4BE8-9458-9E6F65B3B124}" type="presOf" srcId="{146428E5-6788-4853-B170-5A8F16B0FE59}" destId="{97D5CB00-CDC7-4CE8-8679-577AA26D8F40}" srcOrd="0" destOrd="0" presId="urn:microsoft.com/office/officeart/2005/8/layout/hList1"/>
    <dgm:cxn modelId="{88B2FDCF-E819-4325-A49C-8C587F4AB6DE}" srcId="{97FC501D-6C56-4AD9-A8ED-11F3406374BD}" destId="{F8F25698-2F20-4D02-A3C2-625EF1EF4B47}" srcOrd="5" destOrd="0" parTransId="{3418D5B2-6565-416B-9582-AAF416CD1396}" sibTransId="{D7AB1AA0-98A5-4A80-B09C-9DD2D695E3C7}"/>
    <dgm:cxn modelId="{5C6EE514-9CFF-442A-A9A2-801640994B3B}" type="presOf" srcId="{97FC501D-6C56-4AD9-A8ED-11F3406374BD}" destId="{54D39732-224F-4086-B417-F0E0AB49B765}" srcOrd="0" destOrd="0" presId="urn:microsoft.com/office/officeart/2005/8/layout/hList1"/>
    <dgm:cxn modelId="{D3AA595F-BD67-4551-A3A7-F6E96B068118}" srcId="{F7C63AF6-E7A3-4FB3-880F-7A23A8EB070A}" destId="{890F802C-0745-4919-A75C-42CCE4B585DF}" srcOrd="0" destOrd="0" parTransId="{AF339915-6B49-43EE-8504-8FA04706C769}" sibTransId="{D5BF5108-F91E-46C0-BDEF-682497C52F12}"/>
    <dgm:cxn modelId="{88198A4D-2418-4DC4-ACBE-5D94F5D3D482}" type="presOf" srcId="{890F802C-0745-4919-A75C-42CCE4B585DF}" destId="{9FC90021-D715-4933-923E-45BA9A04F67C}" srcOrd="0" destOrd="0" presId="urn:microsoft.com/office/officeart/2005/8/layout/hList1"/>
    <dgm:cxn modelId="{8F341D59-F449-479E-ADFC-90CDE9E25966}" srcId="{97FC501D-6C56-4AD9-A8ED-11F3406374BD}" destId="{146428E5-6788-4853-B170-5A8F16B0FE59}" srcOrd="0" destOrd="0" parTransId="{F7D7788F-81ED-45F8-9A31-639DF95E1C1F}" sibTransId="{DFAD2B55-D5EA-4CB4-A97D-5F1775F86DE9}"/>
    <dgm:cxn modelId="{B94C32E9-3A07-4FA7-BED1-251966AD0D42}" type="presOf" srcId="{BA34563C-C57F-4DA4-BD5C-58BDCEE2E2FA}" destId="{030774BA-7793-49ED-8573-667C8D9729A6}" srcOrd="0" destOrd="0" presId="urn:microsoft.com/office/officeart/2005/8/layout/hList1"/>
    <dgm:cxn modelId="{7463DE6C-05CA-41AA-B25B-CC6B6972D51F}" srcId="{97FC501D-6C56-4AD9-A8ED-11F3406374BD}" destId="{B63B32DF-E5AA-4BCF-A583-A1F532ACA912}" srcOrd="3" destOrd="0" parTransId="{3F4DC8FF-E338-4158-840F-26B4829CE600}" sibTransId="{A719F314-76F1-4E06-A829-AEAD12356F43}"/>
    <dgm:cxn modelId="{E55C89D7-B3F3-4357-8CC7-E55A97B4EFA3}" type="presOf" srcId="{ACB5606D-6713-4776-9EB4-C04EF6DE1CBF}" destId="{886387E0-A9B9-4574-9C5F-3D15CCB184A4}" srcOrd="0" destOrd="0" presId="urn:microsoft.com/office/officeart/2005/8/layout/hList1"/>
    <dgm:cxn modelId="{9CE384D2-2A7C-45F2-A280-A7D61D916953}" type="presParOf" srcId="{54D39732-224F-4086-B417-F0E0AB49B765}" destId="{11059212-C6D3-46E4-807E-52A5DC100142}" srcOrd="0" destOrd="0" presId="urn:microsoft.com/office/officeart/2005/8/layout/hList1"/>
    <dgm:cxn modelId="{800FF972-1DE0-4E43-9D34-B1A2011A6615}" type="presParOf" srcId="{11059212-C6D3-46E4-807E-52A5DC100142}" destId="{97D5CB00-CDC7-4CE8-8679-577AA26D8F40}" srcOrd="0" destOrd="0" presId="urn:microsoft.com/office/officeart/2005/8/layout/hList1"/>
    <dgm:cxn modelId="{6C67BFE2-535B-474F-BC19-5BA2585A3CFA}" type="presParOf" srcId="{11059212-C6D3-46E4-807E-52A5DC100142}" destId="{D25E6120-2627-4B51-863F-1B9271FBF85B}" srcOrd="1" destOrd="0" presId="urn:microsoft.com/office/officeart/2005/8/layout/hList1"/>
    <dgm:cxn modelId="{50D0C8B9-D7D9-4A65-A8E2-8065FD27145F}" type="presParOf" srcId="{54D39732-224F-4086-B417-F0E0AB49B765}" destId="{32CC9147-C190-4A11-8EAA-9852E35344F2}" srcOrd="1" destOrd="0" presId="urn:microsoft.com/office/officeart/2005/8/layout/hList1"/>
    <dgm:cxn modelId="{6E5264FF-6308-4347-B33E-95720ADB2431}" type="presParOf" srcId="{54D39732-224F-4086-B417-F0E0AB49B765}" destId="{2BB4312B-DCF6-4D6F-ADD7-473FC566BDB9}" srcOrd="2" destOrd="0" presId="urn:microsoft.com/office/officeart/2005/8/layout/hList1"/>
    <dgm:cxn modelId="{3FD637FC-CD09-4AF5-A13A-7F438D5A8F0C}" type="presParOf" srcId="{2BB4312B-DCF6-4D6F-ADD7-473FC566BDB9}" destId="{003E5D4D-2B48-49D6-8274-25930D4B1606}" srcOrd="0" destOrd="0" presId="urn:microsoft.com/office/officeart/2005/8/layout/hList1"/>
    <dgm:cxn modelId="{B108B037-718C-4EE1-95F9-CE97ACA767A4}" type="presParOf" srcId="{2BB4312B-DCF6-4D6F-ADD7-473FC566BDB9}" destId="{9FC90021-D715-4933-923E-45BA9A04F67C}" srcOrd="1" destOrd="0" presId="urn:microsoft.com/office/officeart/2005/8/layout/hList1"/>
    <dgm:cxn modelId="{CB282176-0949-489C-BF8D-96C2C88215D0}" type="presParOf" srcId="{54D39732-224F-4086-B417-F0E0AB49B765}" destId="{D57F14E2-07A0-4BC4-BE67-BF4B9C5F9351}" srcOrd="3" destOrd="0" presId="urn:microsoft.com/office/officeart/2005/8/layout/hList1"/>
    <dgm:cxn modelId="{E289FD22-4D44-406F-A33C-EC4F2C2B1750}" type="presParOf" srcId="{54D39732-224F-4086-B417-F0E0AB49B765}" destId="{51DC72B3-CC4D-4F28-88B5-26A21A1CB66B}" srcOrd="4" destOrd="0" presId="urn:microsoft.com/office/officeart/2005/8/layout/hList1"/>
    <dgm:cxn modelId="{4C701414-7D24-4368-820E-725B50F2CFB3}" type="presParOf" srcId="{51DC72B3-CC4D-4F28-88B5-26A21A1CB66B}" destId="{030774BA-7793-49ED-8573-667C8D9729A6}" srcOrd="0" destOrd="0" presId="urn:microsoft.com/office/officeart/2005/8/layout/hList1"/>
    <dgm:cxn modelId="{E1E60838-E40C-4B40-9E0E-CD08DA9BED2D}" type="presParOf" srcId="{51DC72B3-CC4D-4F28-88B5-26A21A1CB66B}" destId="{A4DDD0F8-41CD-47D2-A67B-75CF9C81FEF4}" srcOrd="1" destOrd="0" presId="urn:microsoft.com/office/officeart/2005/8/layout/hList1"/>
    <dgm:cxn modelId="{E01BF551-31DE-4E9F-971F-3A6129BCE8AE}" type="presParOf" srcId="{54D39732-224F-4086-B417-F0E0AB49B765}" destId="{B662BAEA-2B80-4257-ABBE-A6FC44E487E3}" srcOrd="5" destOrd="0" presId="urn:microsoft.com/office/officeart/2005/8/layout/hList1"/>
    <dgm:cxn modelId="{BBFDE960-BF3F-4EFD-992B-DD38E9637014}" type="presParOf" srcId="{54D39732-224F-4086-B417-F0E0AB49B765}" destId="{7FB86931-08D8-4AB0-AA37-E68E7DBD900B}" srcOrd="6" destOrd="0" presId="urn:microsoft.com/office/officeart/2005/8/layout/hList1"/>
    <dgm:cxn modelId="{75CD28D5-94F2-42CB-B70B-698018DD161D}" type="presParOf" srcId="{7FB86931-08D8-4AB0-AA37-E68E7DBD900B}" destId="{A57FD7CC-25F8-44A5-A0F7-3D45306514FD}" srcOrd="0" destOrd="0" presId="urn:microsoft.com/office/officeart/2005/8/layout/hList1"/>
    <dgm:cxn modelId="{7EBE21BD-D321-43EE-82C5-34D79650B140}" type="presParOf" srcId="{7FB86931-08D8-4AB0-AA37-E68E7DBD900B}" destId="{B3DA5C8A-F093-44F1-AD57-EEFD4C7783DD}" srcOrd="1" destOrd="0" presId="urn:microsoft.com/office/officeart/2005/8/layout/hList1"/>
    <dgm:cxn modelId="{D6CAF7D3-2B70-4992-8F7C-C27B5972DAE9}" type="presParOf" srcId="{54D39732-224F-4086-B417-F0E0AB49B765}" destId="{F04BA6B6-06F2-4D8E-B6EE-60746FF873BE}" srcOrd="7" destOrd="0" presId="urn:microsoft.com/office/officeart/2005/8/layout/hList1"/>
    <dgm:cxn modelId="{622B53F4-5962-4BAD-B5B4-7087586AB0E6}" type="presParOf" srcId="{54D39732-224F-4086-B417-F0E0AB49B765}" destId="{4F79FAB3-616C-4D7C-9FB9-B40E7EAE317B}" srcOrd="8" destOrd="0" presId="urn:microsoft.com/office/officeart/2005/8/layout/hList1"/>
    <dgm:cxn modelId="{9BB30775-B16C-44ED-9A43-A00667913490}" type="presParOf" srcId="{4F79FAB3-616C-4D7C-9FB9-B40E7EAE317B}" destId="{DB975AC2-819A-44FD-B74E-2D04BE8A3699}" srcOrd="0" destOrd="0" presId="urn:microsoft.com/office/officeart/2005/8/layout/hList1"/>
    <dgm:cxn modelId="{F1203345-1BFD-4709-B3C8-29D3D476A4B0}" type="presParOf" srcId="{4F79FAB3-616C-4D7C-9FB9-B40E7EAE317B}" destId="{886387E0-A9B9-4574-9C5F-3D15CCB184A4}" srcOrd="1" destOrd="0" presId="urn:microsoft.com/office/officeart/2005/8/layout/hList1"/>
    <dgm:cxn modelId="{F566DC7D-4CD5-42B6-BC77-68F66E80CAB1}" type="presParOf" srcId="{54D39732-224F-4086-B417-F0E0AB49B765}" destId="{AC6894F3-F24B-4A8D-B8B0-B8EAD30525C5}" srcOrd="9" destOrd="0" presId="urn:microsoft.com/office/officeart/2005/8/layout/hList1"/>
    <dgm:cxn modelId="{FA3AE580-BB7A-4A17-9B0C-383693DBAA0B}" type="presParOf" srcId="{54D39732-224F-4086-B417-F0E0AB49B765}" destId="{310303DD-83B9-4FBB-9698-FB370D4A9084}" srcOrd="10" destOrd="0" presId="urn:microsoft.com/office/officeart/2005/8/layout/hList1"/>
    <dgm:cxn modelId="{BD662880-4E88-4BD6-B62B-4B98F0419AE8}" type="presParOf" srcId="{310303DD-83B9-4FBB-9698-FB370D4A9084}" destId="{F599EBA7-1C4D-40B9-A692-C4D0F35FA546}" srcOrd="0" destOrd="0" presId="urn:microsoft.com/office/officeart/2005/8/layout/hList1"/>
    <dgm:cxn modelId="{38EC4100-56E6-42F6-884E-1385A1CE03D4}" type="presParOf" srcId="{310303DD-83B9-4FBB-9698-FB370D4A9084}" destId="{606449EE-E7AF-4940-B87F-35258A2FD99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7F742-0AEB-4064-9B0C-D1164205CAD6}">
      <dsp:nvSpPr>
        <dsp:cNvPr id="0" name=""/>
        <dsp:cNvSpPr/>
      </dsp:nvSpPr>
      <dsp:spPr>
        <a:xfrm>
          <a:off x="2922754" y="0"/>
          <a:ext cx="1629347" cy="1055912"/>
        </a:xfrm>
        <a:prstGeom prst="trapezoid">
          <a:avLst>
            <a:gd name="adj" fmla="val 77154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Políticas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 Seguridad</a:t>
          </a:r>
          <a:endParaRPr lang="es-ES" sz="2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2754" y="0"/>
        <a:ext cx="1629347" cy="1055912"/>
      </dsp:txXfrm>
    </dsp:sp>
    <dsp:sp modelId="{03EAA794-045D-4144-8807-DB2052EEA49D}">
      <dsp:nvSpPr>
        <dsp:cNvPr id="0" name=""/>
        <dsp:cNvSpPr/>
      </dsp:nvSpPr>
      <dsp:spPr>
        <a:xfrm>
          <a:off x="2192065" y="1055912"/>
          <a:ext cx="3090725" cy="947057"/>
        </a:xfrm>
        <a:prstGeom prst="trapezoid">
          <a:avLst>
            <a:gd name="adj" fmla="val 77154"/>
          </a:avLst>
        </a:prstGeom>
        <a:solidFill>
          <a:schemeClr val="accent5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Documentación SGSI</a:t>
          </a:r>
          <a:endParaRPr lang="es-ES" sz="23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32942" y="1055912"/>
        <a:ext cx="2008971" cy="947057"/>
      </dsp:txXfrm>
    </dsp:sp>
    <dsp:sp modelId="{FEE18724-4294-42F3-B114-4011F54B31B4}">
      <dsp:nvSpPr>
        <dsp:cNvPr id="0" name=""/>
        <dsp:cNvSpPr/>
      </dsp:nvSpPr>
      <dsp:spPr>
        <a:xfrm>
          <a:off x="1461377" y="2002970"/>
          <a:ext cx="4552102" cy="947057"/>
        </a:xfrm>
        <a:prstGeom prst="trapezoid">
          <a:avLst>
            <a:gd name="adj" fmla="val 77154"/>
          </a:avLst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Procedimientos</a:t>
          </a:r>
          <a:endParaRPr lang="es-ES" sz="23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57995" y="2002970"/>
        <a:ext cx="2958866" cy="947057"/>
      </dsp:txXfrm>
    </dsp:sp>
    <dsp:sp modelId="{E3D857AA-29F5-4CDD-AD42-E1540B47AAC1}">
      <dsp:nvSpPr>
        <dsp:cNvPr id="0" name=""/>
        <dsp:cNvSpPr/>
      </dsp:nvSpPr>
      <dsp:spPr>
        <a:xfrm>
          <a:off x="730688" y="2950027"/>
          <a:ext cx="6013479" cy="947057"/>
        </a:xfrm>
        <a:prstGeom prst="trapezoid">
          <a:avLst>
            <a:gd name="adj" fmla="val 77154"/>
          </a:avLst>
        </a:prstGeom>
        <a:solidFill>
          <a:schemeClr val="accent5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Guías / Instrucciones</a:t>
          </a:r>
          <a:endParaRPr lang="es-ES" sz="23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83047" y="2950027"/>
        <a:ext cx="3908761" cy="947057"/>
      </dsp:txXfrm>
    </dsp:sp>
    <dsp:sp modelId="{CDDA8688-C8E6-4D41-BE50-4514CF5CF142}">
      <dsp:nvSpPr>
        <dsp:cNvPr id="0" name=""/>
        <dsp:cNvSpPr/>
      </dsp:nvSpPr>
      <dsp:spPr>
        <a:xfrm>
          <a:off x="0" y="3897085"/>
          <a:ext cx="7474856" cy="947057"/>
        </a:xfrm>
        <a:prstGeom prst="trapezoid">
          <a:avLst>
            <a:gd name="adj" fmla="val 77154"/>
          </a:avLst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Evidencias</a:t>
          </a:r>
          <a:endParaRPr lang="es-ES" sz="23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08099" y="3897085"/>
        <a:ext cx="4858657" cy="947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9E315-4EAF-4FB3-879D-902FD8502659}">
      <dsp:nvSpPr>
        <dsp:cNvPr id="0" name=""/>
        <dsp:cNvSpPr/>
      </dsp:nvSpPr>
      <dsp:spPr>
        <a:xfrm rot="5400000">
          <a:off x="961760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6AB94-5DBF-417E-9F57-C7AA66E9F912}">
      <dsp:nvSpPr>
        <dsp:cNvPr id="0" name=""/>
        <dsp:cNvSpPr/>
      </dsp:nvSpPr>
      <dsp:spPr>
        <a:xfrm>
          <a:off x="683539" y="23283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DOMINIOS</a:t>
          </a:r>
          <a:endParaRPr lang="es-ES" sz="2200" kern="1200" dirty="0"/>
        </a:p>
      </dsp:txBody>
      <dsp:txXfrm>
        <a:off x="743955" y="83699"/>
        <a:ext cx="1646970" cy="1116572"/>
      </dsp:txXfrm>
    </dsp:sp>
    <dsp:sp modelId="{91B7F40C-D524-4174-A5F2-D78AAEE67BB9}">
      <dsp:nvSpPr>
        <dsp:cNvPr id="0" name=""/>
        <dsp:cNvSpPr/>
      </dsp:nvSpPr>
      <dsp:spPr>
        <a:xfrm>
          <a:off x="2515622" y="137048"/>
          <a:ext cx="2756878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kern="1200" dirty="0" smtClean="0">
              <a:solidFill>
                <a:srgbClr val="002060"/>
              </a:solidFill>
            </a:rPr>
            <a:t>14 Dominios</a:t>
          </a:r>
          <a:endParaRPr lang="es-ES" sz="2800" kern="1200" dirty="0">
            <a:solidFill>
              <a:srgbClr val="002060"/>
            </a:solidFill>
          </a:endParaRPr>
        </a:p>
      </dsp:txBody>
      <dsp:txXfrm>
        <a:off x="2515622" y="137048"/>
        <a:ext cx="2756878" cy="1000125"/>
      </dsp:txXfrm>
    </dsp:sp>
    <dsp:sp modelId="{E3ACBAD8-95F4-4550-9021-471F5DE2B42B}">
      <dsp:nvSpPr>
        <dsp:cNvPr id="0" name=""/>
        <dsp:cNvSpPr/>
      </dsp:nvSpPr>
      <dsp:spPr>
        <a:xfrm rot="5400000">
          <a:off x="2780532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B249D-EE86-4F69-9166-AB1BDD1FCD3B}">
      <dsp:nvSpPr>
        <dsp:cNvPr id="0" name=""/>
        <dsp:cNvSpPr/>
      </dsp:nvSpPr>
      <dsp:spPr>
        <a:xfrm>
          <a:off x="2502311" y="1413297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OBJETIVOS DE CONTROL</a:t>
          </a:r>
          <a:endParaRPr lang="es-ES" sz="2200" kern="1200" dirty="0"/>
        </a:p>
      </dsp:txBody>
      <dsp:txXfrm>
        <a:off x="2562727" y="1473713"/>
        <a:ext cx="1646970" cy="1116572"/>
      </dsp:txXfrm>
    </dsp:sp>
    <dsp:sp modelId="{85FACE3C-2381-4032-8ECB-839DA045FE99}">
      <dsp:nvSpPr>
        <dsp:cNvPr id="0" name=""/>
        <dsp:cNvSpPr/>
      </dsp:nvSpPr>
      <dsp:spPr>
        <a:xfrm>
          <a:off x="4261532" y="1505559"/>
          <a:ext cx="4020340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kern="1200" dirty="0" smtClean="0">
              <a:solidFill>
                <a:srgbClr val="002060"/>
              </a:solidFill>
            </a:rPr>
            <a:t>35 Objetivos de control</a:t>
          </a:r>
          <a:endParaRPr lang="es-ES" sz="2800" kern="1200" dirty="0">
            <a:solidFill>
              <a:srgbClr val="002060"/>
            </a:solidFill>
          </a:endParaRPr>
        </a:p>
      </dsp:txBody>
      <dsp:txXfrm>
        <a:off x="4261532" y="1505559"/>
        <a:ext cx="4020340" cy="1000125"/>
      </dsp:txXfrm>
    </dsp:sp>
    <dsp:sp modelId="{6D20EA42-5992-4CEA-A554-D3B32069B880}">
      <dsp:nvSpPr>
        <dsp:cNvPr id="0" name=""/>
        <dsp:cNvSpPr/>
      </dsp:nvSpPr>
      <dsp:spPr>
        <a:xfrm>
          <a:off x="4069683" y="2803732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CONTROLES</a:t>
          </a:r>
          <a:endParaRPr lang="es-ES" sz="2200" kern="1200" dirty="0"/>
        </a:p>
      </dsp:txBody>
      <dsp:txXfrm>
        <a:off x="4130099" y="2864148"/>
        <a:ext cx="1646970" cy="1116572"/>
      </dsp:txXfrm>
    </dsp:sp>
    <dsp:sp modelId="{88A17E73-B356-4CBB-8260-307202C30F7B}">
      <dsp:nvSpPr>
        <dsp:cNvPr id="0" name=""/>
        <dsp:cNvSpPr/>
      </dsp:nvSpPr>
      <dsp:spPr>
        <a:xfrm>
          <a:off x="5793322" y="2941418"/>
          <a:ext cx="2868080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kern="1200" dirty="0" smtClean="0">
              <a:solidFill>
                <a:srgbClr val="002060"/>
              </a:solidFill>
            </a:rPr>
            <a:t>114 Controles</a:t>
          </a:r>
          <a:endParaRPr lang="es-ES" sz="2800" kern="1200" dirty="0">
            <a:solidFill>
              <a:srgbClr val="002060"/>
            </a:solidFill>
          </a:endParaRPr>
        </a:p>
      </dsp:txBody>
      <dsp:txXfrm>
        <a:off x="5793322" y="2941418"/>
        <a:ext cx="2868080" cy="1000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5CB00-CDC7-4CE8-8679-577AA26D8F40}">
      <dsp:nvSpPr>
        <dsp:cNvPr id="0" name=""/>
        <dsp:cNvSpPr/>
      </dsp:nvSpPr>
      <dsp:spPr>
        <a:xfrm>
          <a:off x="2334" y="280715"/>
          <a:ext cx="1240169" cy="28800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 EXISTENTE</a:t>
          </a:r>
          <a:endParaRPr lang="es-ES" sz="1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4" y="280715"/>
        <a:ext cx="1240169" cy="288000"/>
      </dsp:txXfrm>
    </dsp:sp>
    <dsp:sp modelId="{D25E6120-2627-4B51-863F-1B9271FBF85B}">
      <dsp:nvSpPr>
        <dsp:cNvPr id="0" name=""/>
        <dsp:cNvSpPr/>
      </dsp:nvSpPr>
      <dsp:spPr>
        <a:xfrm>
          <a:off x="2334" y="568715"/>
          <a:ext cx="1240169" cy="8784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0 (cero)</a:t>
          </a:r>
          <a:endParaRPr lang="es-ES" sz="22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4" y="568715"/>
        <a:ext cx="1240169" cy="878400"/>
      </dsp:txXfrm>
    </dsp:sp>
    <dsp:sp modelId="{003E5D4D-2B48-49D6-8274-25930D4B1606}">
      <dsp:nvSpPr>
        <dsp:cNvPr id="0" name=""/>
        <dsp:cNvSpPr/>
      </dsp:nvSpPr>
      <dsp:spPr>
        <a:xfrm>
          <a:off x="1416127" y="280715"/>
          <a:ext cx="1240169" cy="28800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INICIAL</a:t>
          </a:r>
          <a:endParaRPr lang="es-ES" sz="1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16127" y="280715"/>
        <a:ext cx="1240169" cy="288000"/>
      </dsp:txXfrm>
    </dsp:sp>
    <dsp:sp modelId="{9FC90021-D715-4933-923E-45BA9A04F67C}">
      <dsp:nvSpPr>
        <dsp:cNvPr id="0" name=""/>
        <dsp:cNvSpPr/>
      </dsp:nvSpPr>
      <dsp:spPr>
        <a:xfrm>
          <a:off x="1416127" y="568715"/>
          <a:ext cx="1240169" cy="8784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 (uno)</a:t>
          </a:r>
          <a:endParaRPr lang="es-ES" sz="22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16127" y="568715"/>
        <a:ext cx="1240169" cy="878400"/>
      </dsp:txXfrm>
    </dsp:sp>
    <dsp:sp modelId="{030774BA-7793-49ED-8573-667C8D9729A6}">
      <dsp:nvSpPr>
        <dsp:cNvPr id="0" name=""/>
        <dsp:cNvSpPr/>
      </dsp:nvSpPr>
      <dsp:spPr>
        <a:xfrm>
          <a:off x="2829921" y="280715"/>
          <a:ext cx="1240169" cy="28800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REPETIBLE</a:t>
          </a:r>
          <a:endParaRPr lang="es-ES" sz="1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29921" y="280715"/>
        <a:ext cx="1240169" cy="288000"/>
      </dsp:txXfrm>
    </dsp:sp>
    <dsp:sp modelId="{A4DDD0F8-41CD-47D2-A67B-75CF9C81FEF4}">
      <dsp:nvSpPr>
        <dsp:cNvPr id="0" name=""/>
        <dsp:cNvSpPr/>
      </dsp:nvSpPr>
      <dsp:spPr>
        <a:xfrm>
          <a:off x="2829921" y="568715"/>
          <a:ext cx="1240169" cy="8784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 (dos)</a:t>
          </a:r>
          <a:endParaRPr lang="es-ES" sz="22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29921" y="568715"/>
        <a:ext cx="1240169" cy="878400"/>
      </dsp:txXfrm>
    </dsp:sp>
    <dsp:sp modelId="{A57FD7CC-25F8-44A5-A0F7-3D45306514FD}">
      <dsp:nvSpPr>
        <dsp:cNvPr id="0" name=""/>
        <dsp:cNvSpPr/>
      </dsp:nvSpPr>
      <dsp:spPr>
        <a:xfrm>
          <a:off x="4243715" y="280715"/>
          <a:ext cx="1240169" cy="28800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DEFINIDO</a:t>
          </a:r>
          <a:endParaRPr lang="es-ES" sz="11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43715" y="280715"/>
        <a:ext cx="1240169" cy="288000"/>
      </dsp:txXfrm>
    </dsp:sp>
    <dsp:sp modelId="{B3DA5C8A-F093-44F1-AD57-EEFD4C7783DD}">
      <dsp:nvSpPr>
        <dsp:cNvPr id="0" name=""/>
        <dsp:cNvSpPr/>
      </dsp:nvSpPr>
      <dsp:spPr>
        <a:xfrm>
          <a:off x="4243715" y="568715"/>
          <a:ext cx="1240169" cy="8784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 (tres)</a:t>
          </a:r>
          <a:endParaRPr lang="es-ES" sz="22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43715" y="568715"/>
        <a:ext cx="1240169" cy="878400"/>
      </dsp:txXfrm>
    </dsp:sp>
    <dsp:sp modelId="{DB975AC2-819A-44FD-B74E-2D04BE8A3699}">
      <dsp:nvSpPr>
        <dsp:cNvPr id="0" name=""/>
        <dsp:cNvSpPr/>
      </dsp:nvSpPr>
      <dsp:spPr>
        <a:xfrm>
          <a:off x="5657509" y="280715"/>
          <a:ext cx="1240169" cy="28800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ADMINISTRADO</a:t>
          </a:r>
          <a:endParaRPr lang="es-ES" sz="1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57509" y="280715"/>
        <a:ext cx="1240169" cy="288000"/>
      </dsp:txXfrm>
    </dsp:sp>
    <dsp:sp modelId="{886387E0-A9B9-4574-9C5F-3D15CCB184A4}">
      <dsp:nvSpPr>
        <dsp:cNvPr id="0" name=""/>
        <dsp:cNvSpPr/>
      </dsp:nvSpPr>
      <dsp:spPr>
        <a:xfrm>
          <a:off x="5657509" y="568715"/>
          <a:ext cx="1240169" cy="8784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 (cuatro)</a:t>
          </a:r>
          <a:endParaRPr lang="es-ES" sz="18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57509" y="568715"/>
        <a:ext cx="1240169" cy="878400"/>
      </dsp:txXfrm>
    </dsp:sp>
    <dsp:sp modelId="{F599EBA7-1C4D-40B9-A692-C4D0F35FA546}">
      <dsp:nvSpPr>
        <dsp:cNvPr id="0" name=""/>
        <dsp:cNvSpPr/>
      </dsp:nvSpPr>
      <dsp:spPr>
        <a:xfrm>
          <a:off x="7071302" y="280715"/>
          <a:ext cx="1240169" cy="28800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OPTIMIZADO</a:t>
          </a:r>
          <a:endParaRPr lang="es-ES" sz="1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71302" y="280715"/>
        <a:ext cx="1240169" cy="288000"/>
      </dsp:txXfrm>
    </dsp:sp>
    <dsp:sp modelId="{606449EE-E7AF-4940-B87F-35258A2FD993}">
      <dsp:nvSpPr>
        <dsp:cNvPr id="0" name=""/>
        <dsp:cNvSpPr/>
      </dsp:nvSpPr>
      <dsp:spPr>
        <a:xfrm>
          <a:off x="7071302" y="568715"/>
          <a:ext cx="1240169" cy="8784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 (Cinco)</a:t>
          </a:r>
          <a:endParaRPr lang="es-ES" sz="18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71302" y="568715"/>
        <a:ext cx="1240169" cy="878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5CB00-CDC7-4CE8-8679-577AA26D8F40}">
      <dsp:nvSpPr>
        <dsp:cNvPr id="0" name=""/>
        <dsp:cNvSpPr/>
      </dsp:nvSpPr>
      <dsp:spPr>
        <a:xfrm>
          <a:off x="2462" y="267687"/>
          <a:ext cx="1308258" cy="31680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 EXISTENTE</a:t>
          </a:r>
          <a:endParaRPr lang="es-ES" sz="11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2" y="267687"/>
        <a:ext cx="1308258" cy="316800"/>
      </dsp:txXfrm>
    </dsp:sp>
    <dsp:sp modelId="{D25E6120-2627-4B51-863F-1B9271FBF85B}">
      <dsp:nvSpPr>
        <dsp:cNvPr id="0" name=""/>
        <dsp:cNvSpPr/>
      </dsp:nvSpPr>
      <dsp:spPr>
        <a:xfrm>
          <a:off x="2462" y="584488"/>
          <a:ext cx="1308258" cy="87565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0 (cero)</a:t>
          </a:r>
          <a:endParaRPr lang="es-ES" sz="22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2" y="584488"/>
        <a:ext cx="1308258" cy="875654"/>
      </dsp:txXfrm>
    </dsp:sp>
    <dsp:sp modelId="{003E5D4D-2B48-49D6-8274-25930D4B1606}">
      <dsp:nvSpPr>
        <dsp:cNvPr id="0" name=""/>
        <dsp:cNvSpPr/>
      </dsp:nvSpPr>
      <dsp:spPr>
        <a:xfrm>
          <a:off x="1493876" y="267687"/>
          <a:ext cx="1308258" cy="31680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INICIAL</a:t>
          </a:r>
          <a:endParaRPr lang="es-ES" sz="11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93876" y="267687"/>
        <a:ext cx="1308258" cy="316800"/>
      </dsp:txXfrm>
    </dsp:sp>
    <dsp:sp modelId="{9FC90021-D715-4933-923E-45BA9A04F67C}">
      <dsp:nvSpPr>
        <dsp:cNvPr id="0" name=""/>
        <dsp:cNvSpPr/>
      </dsp:nvSpPr>
      <dsp:spPr>
        <a:xfrm>
          <a:off x="1493876" y="584488"/>
          <a:ext cx="1308258" cy="87565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 (uno)</a:t>
          </a:r>
          <a:endParaRPr lang="es-ES" sz="22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93876" y="584488"/>
        <a:ext cx="1308258" cy="875654"/>
      </dsp:txXfrm>
    </dsp:sp>
    <dsp:sp modelId="{030774BA-7793-49ED-8573-667C8D9729A6}">
      <dsp:nvSpPr>
        <dsp:cNvPr id="0" name=""/>
        <dsp:cNvSpPr/>
      </dsp:nvSpPr>
      <dsp:spPr>
        <a:xfrm>
          <a:off x="2985291" y="267687"/>
          <a:ext cx="1308258" cy="31680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REPETIBLE</a:t>
          </a:r>
          <a:endParaRPr lang="es-ES" sz="11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85291" y="267687"/>
        <a:ext cx="1308258" cy="316800"/>
      </dsp:txXfrm>
    </dsp:sp>
    <dsp:sp modelId="{A4DDD0F8-41CD-47D2-A67B-75CF9C81FEF4}">
      <dsp:nvSpPr>
        <dsp:cNvPr id="0" name=""/>
        <dsp:cNvSpPr/>
      </dsp:nvSpPr>
      <dsp:spPr>
        <a:xfrm>
          <a:off x="2985291" y="584488"/>
          <a:ext cx="1308258" cy="87565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br>
            <a:rPr lang="es-ES" sz="22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s-ES" sz="22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(dos)</a:t>
          </a:r>
          <a:endParaRPr lang="es-ES" sz="22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85291" y="584488"/>
        <a:ext cx="1308258" cy="875654"/>
      </dsp:txXfrm>
    </dsp:sp>
    <dsp:sp modelId="{A57FD7CC-25F8-44A5-A0F7-3D45306514FD}">
      <dsp:nvSpPr>
        <dsp:cNvPr id="0" name=""/>
        <dsp:cNvSpPr/>
      </dsp:nvSpPr>
      <dsp:spPr>
        <a:xfrm>
          <a:off x="4476706" y="267687"/>
          <a:ext cx="1308258" cy="31680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DEFINIDO</a:t>
          </a:r>
          <a:endParaRPr lang="es-ES" sz="11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6706" y="267687"/>
        <a:ext cx="1308258" cy="316800"/>
      </dsp:txXfrm>
    </dsp:sp>
    <dsp:sp modelId="{B3DA5C8A-F093-44F1-AD57-EEFD4C7783DD}">
      <dsp:nvSpPr>
        <dsp:cNvPr id="0" name=""/>
        <dsp:cNvSpPr/>
      </dsp:nvSpPr>
      <dsp:spPr>
        <a:xfrm>
          <a:off x="4476706" y="584488"/>
          <a:ext cx="1308258" cy="87565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 </a:t>
          </a:r>
          <a:br>
            <a:rPr lang="es-ES" sz="22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s-ES" sz="22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(tres)</a:t>
          </a:r>
          <a:endParaRPr lang="es-ES" sz="22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6706" y="584488"/>
        <a:ext cx="1308258" cy="875654"/>
      </dsp:txXfrm>
    </dsp:sp>
    <dsp:sp modelId="{DB975AC2-819A-44FD-B74E-2D04BE8A3699}">
      <dsp:nvSpPr>
        <dsp:cNvPr id="0" name=""/>
        <dsp:cNvSpPr/>
      </dsp:nvSpPr>
      <dsp:spPr>
        <a:xfrm>
          <a:off x="5968120" y="267687"/>
          <a:ext cx="1308258" cy="31680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ADMINISTRADO</a:t>
          </a:r>
          <a:endParaRPr lang="es-ES" sz="11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68120" y="267687"/>
        <a:ext cx="1308258" cy="316800"/>
      </dsp:txXfrm>
    </dsp:sp>
    <dsp:sp modelId="{886387E0-A9B9-4574-9C5F-3D15CCB184A4}">
      <dsp:nvSpPr>
        <dsp:cNvPr id="0" name=""/>
        <dsp:cNvSpPr/>
      </dsp:nvSpPr>
      <dsp:spPr>
        <a:xfrm>
          <a:off x="5968120" y="584488"/>
          <a:ext cx="1308258" cy="87565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 </a:t>
          </a:r>
          <a:br>
            <a:rPr lang="es-ES" sz="20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s-ES" sz="20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(cuatro)</a:t>
          </a:r>
          <a:endParaRPr lang="es-ES" sz="20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68120" y="584488"/>
        <a:ext cx="1308258" cy="875654"/>
      </dsp:txXfrm>
    </dsp:sp>
    <dsp:sp modelId="{F599EBA7-1C4D-40B9-A692-C4D0F35FA546}">
      <dsp:nvSpPr>
        <dsp:cNvPr id="0" name=""/>
        <dsp:cNvSpPr/>
      </dsp:nvSpPr>
      <dsp:spPr>
        <a:xfrm>
          <a:off x="7459535" y="267687"/>
          <a:ext cx="1308258" cy="31680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OPTIMIZADO</a:t>
          </a:r>
          <a:endParaRPr lang="es-ES" sz="11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59535" y="267687"/>
        <a:ext cx="1308258" cy="316800"/>
      </dsp:txXfrm>
    </dsp:sp>
    <dsp:sp modelId="{606449EE-E7AF-4940-B87F-35258A2FD993}">
      <dsp:nvSpPr>
        <dsp:cNvPr id="0" name=""/>
        <dsp:cNvSpPr/>
      </dsp:nvSpPr>
      <dsp:spPr>
        <a:xfrm>
          <a:off x="7459535" y="584488"/>
          <a:ext cx="1308258" cy="87565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 </a:t>
          </a:r>
          <a:br>
            <a:rPr lang="es-ES" sz="20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s-ES" sz="20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(Cinco)</a:t>
          </a:r>
          <a:endParaRPr lang="es-ES" sz="20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59535" y="584488"/>
        <a:ext cx="1308258" cy="87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D2EE-0E67-4542-8B24-56498314A41A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A008-F505-4DE9-9D33-0276CF2F38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6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D2EE-0E67-4542-8B24-56498314A41A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A008-F505-4DE9-9D33-0276CF2F38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D2EE-0E67-4542-8B24-56498314A41A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A008-F505-4DE9-9D33-0276CF2F38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25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D2EE-0E67-4542-8B24-56498314A41A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A008-F505-4DE9-9D33-0276CF2F38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67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D2EE-0E67-4542-8B24-56498314A41A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A008-F505-4DE9-9D33-0276CF2F38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8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D2EE-0E67-4542-8B24-56498314A41A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A008-F505-4DE9-9D33-0276CF2F38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51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D2EE-0E67-4542-8B24-56498314A41A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A008-F505-4DE9-9D33-0276CF2F38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62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D2EE-0E67-4542-8B24-56498314A41A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A008-F505-4DE9-9D33-0276CF2F38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03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D2EE-0E67-4542-8B24-56498314A41A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A008-F505-4DE9-9D33-0276CF2F38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52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D2EE-0E67-4542-8B24-56498314A41A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A008-F505-4DE9-9D33-0276CF2F38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18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D2EE-0E67-4542-8B24-56498314A41A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A008-F505-4DE9-9D33-0276CF2F38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14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2D2EE-0E67-4542-8B24-56498314A41A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8A008-F505-4DE9-9D33-0276CF2F38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81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2768800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Y" sz="3600" b="1" dirty="0" smtClean="0">
                <a:solidFill>
                  <a:srgbClr val="0033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GESTIÓN DE SEGURIDAD DE LA INFORMACIÓN</a:t>
            </a:r>
            <a:endParaRPr lang="es-PY" sz="3600" b="1" dirty="0">
              <a:solidFill>
                <a:srgbClr val="0033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92693" y="4876800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PY" sz="2800" b="1" dirty="0" smtClean="0">
                <a:solidFill>
                  <a:srgbClr val="0033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Ing. Miguel Toffoletti</a:t>
            </a:r>
            <a:endParaRPr lang="es-PY" sz="2800" b="1" dirty="0">
              <a:solidFill>
                <a:srgbClr val="00336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0" y="6507477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0" y="1118879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0033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PROGRAMA DE ESPECIALIZACIÓN EN CIBERDEFENSA Y CIBERSEGURIDAD ESTRATÉGICA</a:t>
            </a:r>
          </a:p>
          <a:p>
            <a:pPr algn="ctr"/>
            <a:r>
              <a:rPr lang="es-ES" sz="2400" b="1" dirty="0" smtClean="0">
                <a:solidFill>
                  <a:srgbClr val="0033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(PECCE)</a:t>
            </a:r>
            <a:endParaRPr lang="es-PY" sz="2400" b="1" dirty="0">
              <a:solidFill>
                <a:srgbClr val="0033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45140" y="6507477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47576" y="-16647"/>
            <a:ext cx="777390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NORMAS ISO Y SU INTEGRACIÓN EN LA ORGANIZACIÓN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04802" y="1314349"/>
            <a:ext cx="567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3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 del ANEXO SL</a:t>
            </a:r>
            <a:endParaRPr lang="es-PY" sz="3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04802" y="2062417"/>
            <a:ext cx="8519885" cy="37856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algn="just">
              <a:spcAft>
                <a:spcPts val="0"/>
              </a:spcAft>
              <a:defRPr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Alcance.</a:t>
            </a:r>
          </a:p>
          <a:p>
            <a:pPr marL="457200" indent="-457200">
              <a:buFont typeface="+mj-lt"/>
              <a:buAutoNum type="arabicPeriod"/>
            </a:pP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Referencias Normativas.</a:t>
            </a:r>
          </a:p>
          <a:p>
            <a:pPr marL="457200" indent="-457200">
              <a:buFont typeface="+mj-lt"/>
              <a:buAutoNum type="arabicPeriod"/>
            </a:pP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Términos y definiciones.</a:t>
            </a:r>
          </a:p>
          <a:p>
            <a:pPr marL="457200" indent="-457200">
              <a:buFont typeface="+mj-lt"/>
              <a:buAutoNum type="arabicPeriod"/>
            </a:pP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Contexto de la organización.</a:t>
            </a:r>
          </a:p>
          <a:p>
            <a:pPr marL="457200" indent="-457200">
              <a:buFont typeface="+mj-lt"/>
              <a:buAutoNum type="arabicPeriod"/>
            </a:pP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Liderazgo.</a:t>
            </a:r>
          </a:p>
          <a:p>
            <a:pPr marL="457200" indent="-457200">
              <a:buFont typeface="+mj-lt"/>
              <a:buAutoNum type="arabicPeriod"/>
            </a:pP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Planeación.</a:t>
            </a:r>
          </a:p>
          <a:p>
            <a:pPr marL="457200" indent="-457200">
              <a:buFont typeface="+mj-lt"/>
              <a:buAutoNum type="arabicPeriod"/>
            </a:pP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Soporte.</a:t>
            </a:r>
          </a:p>
          <a:p>
            <a:pPr marL="457200" indent="-457200">
              <a:buFont typeface="+mj-lt"/>
              <a:buAutoNum type="arabicPeriod"/>
            </a:pP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Operación.</a:t>
            </a:r>
          </a:p>
          <a:p>
            <a:pPr marL="457200" indent="-457200">
              <a:buFont typeface="+mj-lt"/>
              <a:buAutoNum type="arabicPeriod"/>
            </a:pP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Evaluación de desempeño.</a:t>
            </a:r>
          </a:p>
          <a:p>
            <a:pPr marL="457200" indent="-457200">
              <a:buFont typeface="+mj-lt"/>
              <a:buAutoNum type="arabicPeriod"/>
            </a:pP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Mejora.</a:t>
            </a:r>
          </a:p>
        </p:txBody>
      </p:sp>
    </p:spTree>
    <p:extLst>
      <p:ext uri="{BB962C8B-B14F-4D97-AF65-F5344CB8AC3E}">
        <p14:creationId xmlns:p14="http://schemas.microsoft.com/office/powerpoint/2010/main" val="32834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0" y="6507477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30185" y="184545"/>
            <a:ext cx="777390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 FAMILIA ISO 27.000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Resultado de imagen para PREGUN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2"/>
          <a:stretch/>
        </p:blipFill>
        <p:spPr bwMode="auto">
          <a:xfrm>
            <a:off x="-1" y="1149790"/>
            <a:ext cx="9144001" cy="53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4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0" y="652199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30185" y="184545"/>
            <a:ext cx="777390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 FAMILIA ISO 27.000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789"/>
            <a:ext cx="9144000" cy="510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0" y="652199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30185" y="184545"/>
            <a:ext cx="777390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 FAMILIA ISO 27.000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91885" y="1334335"/>
            <a:ext cx="821220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ISO/IEC </a:t>
            </a:r>
            <a:r>
              <a:rPr lang="es-PY" sz="2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27000: </a:t>
            </a:r>
            <a:r>
              <a:rPr lang="es-PY" sz="22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s-PY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PY" sz="22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</a:t>
            </a:r>
            <a:endParaRPr lang="es-PY" sz="22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2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ISO/IEC 27001: </a:t>
            </a:r>
            <a:r>
              <a:rPr lang="es-PY" sz="22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s-PY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sz="22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s-PY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sz="22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s-PY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sz="22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s-PY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PY" sz="22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ISO/IEC </a:t>
            </a:r>
            <a:r>
              <a:rPr lang="es-PY" sz="2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27002:</a:t>
            </a:r>
            <a:r>
              <a:rPr lang="es-PY" sz="2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of practice for information security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ISO/IEC </a:t>
            </a:r>
            <a:r>
              <a:rPr lang="es-PY" sz="2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27003:</a:t>
            </a:r>
            <a:r>
              <a:rPr lang="es-PY" sz="2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sz="22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s-PY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sz="22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s-PY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sz="22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s-PY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PY" sz="22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ISO/IEC </a:t>
            </a:r>
            <a:r>
              <a:rPr lang="es-PY" sz="2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27004: </a:t>
            </a:r>
            <a:r>
              <a:rPr lang="es-PY" sz="2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ecurity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— Monitoring, measurement, analysis and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ISO/IEC </a:t>
            </a:r>
            <a:r>
              <a:rPr lang="es-PY" sz="2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27005: </a:t>
            </a:r>
            <a:r>
              <a:rPr lang="es-PY" sz="22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s-PY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sz="22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s-PY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sz="22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es-PY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sz="22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s-PY" sz="2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ISO/IEC </a:t>
            </a:r>
            <a:r>
              <a:rPr lang="es-PY" sz="2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27006: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for bodies providing audit and certification of information security management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ISO/IEC </a:t>
            </a:r>
            <a:r>
              <a:rPr lang="es-PY" sz="2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27007:</a:t>
            </a:r>
            <a:r>
              <a:rPr lang="es-PY" sz="2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Guidelines for information security management systems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ISO/IEC </a:t>
            </a:r>
            <a:r>
              <a:rPr lang="es-PY" sz="2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27014:</a:t>
            </a:r>
            <a:r>
              <a:rPr lang="es-PY" sz="2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sz="22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es-PY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PY" sz="22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s-PY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sz="22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s-PY" sz="2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Y" sz="2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ISO/IEC 27021:</a:t>
            </a:r>
            <a:r>
              <a:rPr lang="es-PY" sz="2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Competence requirements for information security management systems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ISO/IEC 27035: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security incident management</a:t>
            </a:r>
            <a:endParaRPr lang="en-US" sz="22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PY" sz="2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4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0" y="652199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30185" y="184545"/>
            <a:ext cx="777390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ISO 27.001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2057" y="1583445"/>
            <a:ext cx="8519885" cy="34163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algn="just">
              <a:spcAft>
                <a:spcPts val="0"/>
              </a:spcAft>
              <a:defRPr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Este estándar internacional ha sido preparado para proveer los requerimientos para establecer, implementar mantener y mejorar continuamente un SGSI. La adopción de un SGSI es una decisión estratégica para la organización. El establecimiento y la implementación de un SGSI de una organización es influenciado por las necesidades y objetivos, requerimientos de seguridad, los procesos y el tamaño y estructura de la organización. Todos estos factores influenciados se espera que cambien a través del tiempo.</a:t>
            </a:r>
          </a:p>
          <a:p>
            <a:endParaRPr lang="es-PY" sz="2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8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0" y="652199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30185" y="184545"/>
            <a:ext cx="777390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ISO 27.001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2057" y="1583445"/>
            <a:ext cx="8519885" cy="489364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algn="just">
              <a:spcAft>
                <a:spcPts val="0"/>
              </a:spcAft>
              <a:defRPr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El SGSI preserva la confidencialidad, integridad, y disponibilidad de la información con la aplicación de un proceso de gestión de riesgos y otorga confianza a las partes interesadas de que los riesgos están gestionados adecuadamente.</a:t>
            </a:r>
          </a:p>
          <a:p>
            <a:endParaRPr lang="es-PY" sz="2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Es importante que el SGSI sea parte y este integrado con los procesos de la organización en toda la estructura de la administración y que la seguridad de la información sea considerada en el diseño de los procesos, sistemas de información y controles.</a:t>
            </a:r>
          </a:p>
          <a:p>
            <a:endParaRPr lang="es-PY" sz="2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Es esperado que el SGSI vaya siendo escalado acorde a las necesidades de la organización. </a:t>
            </a:r>
          </a:p>
          <a:p>
            <a:endParaRPr lang="es-PY" sz="2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3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0" y="652199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30185" y="184545"/>
            <a:ext cx="777390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ISO 27.001 - ESTRUCTURA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2057" y="1251752"/>
            <a:ext cx="8519885" cy="49244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algn="just">
              <a:spcAft>
                <a:spcPts val="0"/>
              </a:spcAft>
              <a:defRPr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s-ES" sz="2400" dirty="0" smtClean="0">
                <a:solidFill>
                  <a:schemeClr val="accent5">
                    <a:lumMod val="50000"/>
                  </a:schemeClr>
                </a:solidFill>
              </a:rPr>
              <a:t>1 Alcance</a:t>
            </a:r>
          </a:p>
          <a:p>
            <a:r>
              <a:rPr lang="es-ES" sz="2400" dirty="0" smtClean="0">
                <a:solidFill>
                  <a:schemeClr val="accent5">
                    <a:lumMod val="50000"/>
                  </a:schemeClr>
                </a:solidFill>
              </a:rPr>
              <a:t>2 Referencias Normativas</a:t>
            </a:r>
          </a:p>
          <a:p>
            <a:r>
              <a:rPr lang="es-ES" sz="2400" dirty="0" smtClean="0">
                <a:solidFill>
                  <a:schemeClr val="accent5">
                    <a:lumMod val="50000"/>
                  </a:schemeClr>
                </a:solidFill>
              </a:rPr>
              <a:t>3 Términos y definiciones</a:t>
            </a:r>
          </a:p>
          <a:p>
            <a:r>
              <a:rPr lang="es-ES" sz="2400" dirty="0" smtClean="0">
                <a:solidFill>
                  <a:schemeClr val="accent5">
                    <a:lumMod val="50000"/>
                  </a:schemeClr>
                </a:solidFill>
              </a:rPr>
              <a:t>4 </a:t>
            </a:r>
            <a:r>
              <a:rPr lang="es-ES" sz="2400" dirty="0">
                <a:solidFill>
                  <a:schemeClr val="accent5">
                    <a:lumMod val="50000"/>
                  </a:schemeClr>
                </a:solidFill>
              </a:rPr>
              <a:t>Contexto de la </a:t>
            </a:r>
            <a:r>
              <a:rPr lang="es-ES" sz="2400" dirty="0" smtClean="0">
                <a:solidFill>
                  <a:schemeClr val="accent5">
                    <a:lumMod val="50000"/>
                  </a:schemeClr>
                </a:solidFill>
              </a:rPr>
              <a:t>organización</a:t>
            </a:r>
          </a:p>
          <a:p>
            <a:pPr marL="468000" lvl="1" indent="-285750">
              <a:buClr>
                <a:srgbClr val="A20000"/>
              </a:buClr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Compresión del contexto</a:t>
            </a:r>
          </a:p>
          <a:p>
            <a:pPr marL="468000" lvl="1" indent="-285750">
              <a:buClr>
                <a:srgbClr val="A20000"/>
              </a:buClr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Expectativas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las partes interesadas</a:t>
            </a:r>
          </a:p>
          <a:p>
            <a:pPr marL="468000" lvl="1" indent="-285750">
              <a:buClr>
                <a:srgbClr val="A20000"/>
              </a:buCl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Alcance</a:t>
            </a:r>
          </a:p>
          <a:p>
            <a:pPr marL="468000" lvl="1" indent="-285750">
              <a:buClr>
                <a:srgbClr val="A20000"/>
              </a:buCl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SGSI</a:t>
            </a:r>
          </a:p>
          <a:p>
            <a:pPr indent="-274950">
              <a:buClr>
                <a:srgbClr val="A20000"/>
              </a:buClr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</a:rPr>
              <a:t>5 Liderazgo</a:t>
            </a:r>
          </a:p>
          <a:p>
            <a:pPr marL="468000" lvl="1" indent="-285750">
              <a:buClr>
                <a:srgbClr val="A20000"/>
              </a:buCl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Liderazgo y compromiso</a:t>
            </a:r>
          </a:p>
          <a:p>
            <a:pPr marL="468000" lvl="1" indent="-285750">
              <a:buClr>
                <a:srgbClr val="A20000"/>
              </a:buCl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Política</a:t>
            </a:r>
          </a:p>
          <a:p>
            <a:pPr marL="468000" lvl="1" indent="-285750">
              <a:buClr>
                <a:srgbClr val="A20000"/>
              </a:buCl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Roles, responsabilidades y autoridades</a:t>
            </a:r>
          </a:p>
          <a:p>
            <a:pPr indent="-274950">
              <a:buClr>
                <a:srgbClr val="A20000"/>
              </a:buClr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</a:rPr>
              <a:t>6 Planificación</a:t>
            </a:r>
          </a:p>
          <a:p>
            <a:pPr marL="468000" lvl="1" indent="-285750">
              <a:buClr>
                <a:srgbClr val="A20000"/>
              </a:buCl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Acciones para gestionar riesgos y oportunidades</a:t>
            </a:r>
          </a:p>
          <a:p>
            <a:pPr marL="468000" lvl="1" indent="-285750">
              <a:buClr>
                <a:srgbClr val="A20000"/>
              </a:buClr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s-PY" sz="24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4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0" y="652199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30185" y="184545"/>
            <a:ext cx="777390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ISO 27.001 - ESTRUCTURA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2057" y="1149790"/>
            <a:ext cx="8519885" cy="55399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algn="just">
              <a:spcAft>
                <a:spcPts val="0"/>
              </a:spcAft>
              <a:defRPr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indent="-274950">
              <a:buClr>
                <a:srgbClr val="A20000"/>
              </a:buClr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</a:rPr>
              <a:t>7 Soporte</a:t>
            </a:r>
          </a:p>
          <a:p>
            <a:pPr marL="468000" lvl="1" indent="-285750">
              <a:buClr>
                <a:srgbClr val="A20000"/>
              </a:buCl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</a:t>
            </a:r>
          </a:p>
          <a:p>
            <a:pPr marL="468000" lvl="1" indent="-285750">
              <a:buClr>
                <a:srgbClr val="A20000"/>
              </a:buCl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Competencia</a:t>
            </a:r>
          </a:p>
          <a:p>
            <a:pPr marL="468000" lvl="1" indent="-285750">
              <a:buClr>
                <a:srgbClr val="A20000"/>
              </a:buCl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Concienciación</a:t>
            </a:r>
          </a:p>
          <a:p>
            <a:pPr marL="468000" lvl="1" indent="-285750">
              <a:buClr>
                <a:srgbClr val="A20000"/>
              </a:buCl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Comunicación</a:t>
            </a:r>
          </a:p>
          <a:p>
            <a:pPr marL="468000" lvl="1" indent="-285750">
              <a:buClr>
                <a:srgbClr val="A20000"/>
              </a:buCl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Información documentada</a:t>
            </a:r>
          </a:p>
          <a:p>
            <a:r>
              <a:rPr lang="es-ES" sz="2400" dirty="0">
                <a:solidFill>
                  <a:schemeClr val="accent5">
                    <a:lumMod val="50000"/>
                  </a:schemeClr>
                </a:solidFill>
              </a:rPr>
              <a:t>8 Operación</a:t>
            </a:r>
          </a:p>
          <a:p>
            <a:pPr marL="468000" lvl="1" indent="-285750">
              <a:buClr>
                <a:srgbClr val="A20000"/>
              </a:buCl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Planificación y control operativo</a:t>
            </a:r>
          </a:p>
          <a:p>
            <a:pPr marL="468000" lvl="1" indent="-285750">
              <a:buClr>
                <a:srgbClr val="A20000"/>
              </a:buCl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Riesgos</a:t>
            </a:r>
          </a:p>
          <a:p>
            <a:pPr marL="468000" lvl="1" indent="-285750">
              <a:buClr>
                <a:srgbClr val="A20000"/>
              </a:buCl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Tratamiento del Riesgo</a:t>
            </a:r>
          </a:p>
          <a:p>
            <a:pPr indent="-274950">
              <a:buClr>
                <a:srgbClr val="A20000"/>
              </a:buClr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</a:rPr>
              <a:t>9 Evaluación del rendimiento</a:t>
            </a:r>
          </a:p>
          <a:p>
            <a:pPr marL="468000" lvl="1" indent="-285750">
              <a:buClr>
                <a:srgbClr val="A20000"/>
              </a:buCl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Monitorización, medición, análisis y evaluación</a:t>
            </a:r>
          </a:p>
          <a:p>
            <a:pPr marL="468000" lvl="1" indent="-285750">
              <a:buClr>
                <a:srgbClr val="A20000"/>
              </a:buCl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Auditoría Interna</a:t>
            </a:r>
          </a:p>
          <a:p>
            <a:pPr marL="468000" lvl="1" indent="-285750">
              <a:buClr>
                <a:srgbClr val="A20000"/>
              </a:buCl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Revisión por la Dirección</a:t>
            </a:r>
          </a:p>
          <a:p>
            <a:pPr indent="-274950">
              <a:buClr>
                <a:srgbClr val="A20000"/>
              </a:buClr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</a:rPr>
              <a:t>10 Mejora</a:t>
            </a:r>
          </a:p>
          <a:p>
            <a:pPr marL="468000" lvl="1" indent="-285750">
              <a:buClr>
                <a:srgbClr val="A20000"/>
              </a:buCl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conformidad y acción correctiva</a:t>
            </a:r>
          </a:p>
          <a:p>
            <a:pPr marL="468000" lvl="1" indent="-285750">
              <a:buClr>
                <a:srgbClr val="A20000"/>
              </a:buCl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Mejora continua</a:t>
            </a:r>
          </a:p>
          <a:p>
            <a:endParaRPr lang="es-PY" sz="2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4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0" y="652199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30185" y="184545"/>
            <a:ext cx="777390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ISO 27.001 – CICLO PDCA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Resultado de imagen para iso 27001 CICLO pd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b="9426"/>
          <a:stretch/>
        </p:blipFill>
        <p:spPr bwMode="auto">
          <a:xfrm>
            <a:off x="372038" y="1149790"/>
            <a:ext cx="8381591" cy="537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2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0" y="652199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30185" y="184545"/>
            <a:ext cx="777390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ISO 27.001 – CICLO PDCA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1205342"/>
            <a:ext cx="3760973" cy="531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0" y="6507477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100485" y="235539"/>
            <a:ext cx="734683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es-419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17591" y="1244498"/>
            <a:ext cx="78867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PY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</a:t>
            </a:r>
          </a:p>
          <a:p>
            <a:pPr marL="457200" indent="-457200" algn="just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PY" sz="2800" dirty="0" smtClean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Sistemas de Gestión de la Seguridad de la información</a:t>
            </a:r>
          </a:p>
          <a:p>
            <a:pPr marL="457200" indent="-457200" algn="just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PY" sz="2800" dirty="0" smtClean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SGSI basado en ISO 27001</a:t>
            </a:r>
          </a:p>
          <a:p>
            <a:pPr marL="457200" indent="-457200" algn="just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PY" sz="2800" dirty="0" smtClean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 riesgos basados en objetivos de negocios</a:t>
            </a:r>
          </a:p>
          <a:p>
            <a:pPr marL="457200" indent="-457200" algn="just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PY" sz="2800" dirty="0" smtClean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Concienciación de usuarios en Seguridad de la Información</a:t>
            </a:r>
            <a:endParaRPr lang="es-PY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5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0" y="652199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30185" y="184545"/>
            <a:ext cx="777390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ISO 27.001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4209" y="2054675"/>
            <a:ext cx="8519885" cy="41549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algn="just">
              <a:spcAft>
                <a:spcPts val="0"/>
              </a:spcAft>
              <a:defRPr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dirty="0">
                <a:solidFill>
                  <a:schemeClr val="accent5">
                    <a:lumMod val="50000"/>
                  </a:schemeClr>
                </a:solidFill>
              </a:rPr>
              <a:t>Marco de trabajo consistente con la Cultura de la 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</a:rPr>
              <a:t>Organización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dirty="0">
                <a:solidFill>
                  <a:schemeClr val="accent5">
                    <a:lumMod val="50000"/>
                  </a:schemeClr>
                </a:solidFill>
              </a:rPr>
              <a:t>Soporte y compromiso de la Dirección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dirty="0">
                <a:solidFill>
                  <a:schemeClr val="accent5">
                    <a:lumMod val="50000"/>
                  </a:schemeClr>
                </a:solidFill>
              </a:rPr>
              <a:t>Políticas, objetivos y actividades alineadas con los estrategia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dirty="0">
                <a:solidFill>
                  <a:schemeClr val="accent5">
                    <a:lumMod val="50000"/>
                  </a:schemeClr>
                </a:solidFill>
              </a:rPr>
              <a:t>Requerimientos de protección de los activos de información mediante un Proceso de Gestión de Riesgos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dirty="0">
                <a:solidFill>
                  <a:schemeClr val="accent5">
                    <a:lumMod val="50000"/>
                  </a:schemeClr>
                </a:solidFill>
              </a:rPr>
              <a:t>Programa de educación, formación y concienciación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dirty="0">
                <a:solidFill>
                  <a:schemeClr val="accent5">
                    <a:lumMod val="50000"/>
                  </a:schemeClr>
                </a:solidFill>
              </a:rPr>
              <a:t>Proceso de Gestión de Incidentes de Seguridad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dirty="0">
                <a:solidFill>
                  <a:schemeClr val="accent5">
                    <a:lumMod val="50000"/>
                  </a:schemeClr>
                </a:solidFill>
              </a:rPr>
              <a:t>Enfoque de Gestión de Continuidad del Negocio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dirty="0">
                <a:solidFill>
                  <a:schemeClr val="accent5">
                    <a:lumMod val="50000"/>
                  </a:schemeClr>
                </a:solidFill>
              </a:rPr>
              <a:t>Sistema de medición para evaluar el rendimiento del SGSI y </a:t>
            </a:r>
            <a:r>
              <a:rPr lang="es-MX" sz="2400" dirty="0" err="1">
                <a:solidFill>
                  <a:schemeClr val="accent5">
                    <a:lumMod val="50000"/>
                  </a:schemeClr>
                </a:solidFill>
              </a:rPr>
              <a:t>feedback</a:t>
            </a:r>
            <a:r>
              <a:rPr lang="es-MX" sz="2400" dirty="0">
                <a:solidFill>
                  <a:schemeClr val="accent5">
                    <a:lumMod val="50000"/>
                  </a:schemeClr>
                </a:solidFill>
              </a:rPr>
              <a:t> de mejoras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MX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04801" y="1314349"/>
            <a:ext cx="788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3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Factores críticos para el éxito del SGSI</a:t>
            </a:r>
            <a:endParaRPr lang="es-PY" sz="3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4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-149526" y="652199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30184" y="-31161"/>
            <a:ext cx="777391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ISO 27.001 – IDENTIFICAR INFORMACIÓN NECESARIA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267887991"/>
              </p:ext>
            </p:extLst>
          </p:nvPr>
        </p:nvGraphicFramePr>
        <p:xfrm>
          <a:off x="830184" y="1506717"/>
          <a:ext cx="7474857" cy="4844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redondeado 2"/>
          <p:cNvSpPr/>
          <p:nvPr/>
        </p:nvSpPr>
        <p:spPr>
          <a:xfrm rot="18455331">
            <a:off x="-409305" y="2966799"/>
            <a:ext cx="4525587" cy="7547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Leyes y Regulaciones </a:t>
            </a:r>
            <a:endParaRPr lang="es-PY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87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-149526" y="652199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30184" y="-31161"/>
            <a:ext cx="777391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ISO 27.001 – IDENTIFICAR INFORMACIÓN NECESARIA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30184" y="2635561"/>
            <a:ext cx="777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3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 los requerimientos de información documentada.</a:t>
            </a:r>
            <a:endParaRPr lang="es-PY" sz="3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2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-149526" y="652199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30184" y="-31161"/>
            <a:ext cx="777391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ISO 27.001 – IDENTIFICAR INFORMACIÓN NECESARIA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30184" y="2635561"/>
            <a:ext cx="7773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3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 los requerimientos de información </a:t>
            </a:r>
            <a:r>
              <a:rPr lang="es-PY" sz="3600" b="1" u="sng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necesariamente</a:t>
            </a:r>
            <a:r>
              <a:rPr lang="es-PY" sz="3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documentada.</a:t>
            </a:r>
            <a:endParaRPr lang="es-PY" sz="3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-149526" y="652199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44699" y="235539"/>
            <a:ext cx="777391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ISO 27.001 – ANEXO A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44699" y="1269217"/>
            <a:ext cx="7501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Y" sz="3600" b="1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de Control y Controles ISO 27.001 </a:t>
            </a:r>
            <a:endParaRPr lang="es-PY" sz="3600" b="1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68617091"/>
              </p:ext>
            </p:extLst>
          </p:nvPr>
        </p:nvGraphicFramePr>
        <p:xfrm>
          <a:off x="145142" y="2457991"/>
          <a:ext cx="88493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93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0" y="6536505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44699" y="235539"/>
            <a:ext cx="777391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ISO 27.001 – ANEXO A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44699" y="1385329"/>
            <a:ext cx="777391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Políticas de seguridad de la información: </a:t>
            </a:r>
            <a:r>
              <a:rPr lang="es-MX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A.5.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Organización </a:t>
            </a:r>
            <a:r>
              <a:rPr lang="es-MX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la seguridad de la información: 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A.6</a:t>
            </a:r>
            <a:r>
              <a:rPr lang="es-MX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Seguridad </a:t>
            </a:r>
            <a:r>
              <a:rPr lang="es-MX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los recursos humanos: </a:t>
            </a:r>
            <a:r>
              <a:rPr lang="es-MX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A.7.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Gestión </a:t>
            </a:r>
            <a:r>
              <a:rPr lang="es-MX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Activos: 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A.8</a:t>
            </a:r>
            <a:r>
              <a:rPr lang="es-MX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Controles </a:t>
            </a:r>
            <a:r>
              <a:rPr lang="es-MX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acceso: 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A.9</a:t>
            </a:r>
            <a:r>
              <a:rPr lang="es-MX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Criptografía </a:t>
            </a:r>
            <a:r>
              <a:rPr lang="es-MX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Cifrado y gestión de claves: 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A.10</a:t>
            </a:r>
            <a:r>
              <a:rPr lang="es-MX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Seguridad </a:t>
            </a:r>
            <a:r>
              <a:rPr lang="es-MX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física y ambiental: 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A.11</a:t>
            </a:r>
            <a:r>
              <a:rPr lang="es-MX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Seguridad </a:t>
            </a:r>
            <a:r>
              <a:rPr lang="es-MX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operacional: 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A.12</a:t>
            </a:r>
            <a:r>
              <a:rPr lang="es-MX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Seguridad </a:t>
            </a:r>
            <a:r>
              <a:rPr lang="es-MX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las comunicaciones: 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A.13</a:t>
            </a:r>
            <a:r>
              <a:rPr lang="es-MX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Adquisición</a:t>
            </a:r>
            <a:r>
              <a:rPr lang="es-MX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desarrollo y mantenimiento del sistema: 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A.14</a:t>
            </a:r>
            <a:r>
              <a:rPr lang="es-MX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Relacionamiento con Proveedores: </a:t>
            </a:r>
            <a:r>
              <a:rPr lang="es-MX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A.15.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Gestión </a:t>
            </a:r>
            <a:r>
              <a:rPr lang="es-MX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incidentes de seguridad de la </a:t>
            </a:r>
            <a:r>
              <a:rPr lang="es-MX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información: 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A.16</a:t>
            </a:r>
            <a:r>
              <a:rPr lang="es-MX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de Seguridad de la Información de la gestión de la continuidad del </a:t>
            </a:r>
            <a:r>
              <a:rPr lang="es-MX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negocio: </a:t>
            </a:r>
            <a:r>
              <a:rPr lang="es-MX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A.17.</a:t>
            </a:r>
            <a:endParaRPr lang="es-MX"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Cumplimiento</a:t>
            </a:r>
            <a:r>
              <a:rPr lang="es-MX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A.18.</a:t>
            </a:r>
            <a:endParaRPr lang="es-PY"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8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0" y="652199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44699" y="235539"/>
            <a:ext cx="777391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ISO 27.001 – GAP ANALISIS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2057" y="1583445"/>
            <a:ext cx="8519885" cy="45243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algn="just">
              <a:spcAft>
                <a:spcPts val="0"/>
              </a:spcAft>
              <a:defRPr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De manera a conocer la situación actual de nuestra organización con respecto a los requerimientos de la norma se debe realizar un  análisis de brechas o deficiencias también llamados GAP Análisis.</a:t>
            </a:r>
          </a:p>
          <a:p>
            <a:endParaRPr lang="es-PY" sz="2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El Gap análisis busca evaluar la eficiencia de los controles existentes y sirve como insumo para la elaboración del plan de proyecto y para el calculo de costos de la implementación del SGSI.</a:t>
            </a:r>
          </a:p>
          <a:p>
            <a:endParaRPr lang="es-PY" sz="2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Se recomienda identificar y evaluar los “DEBE” O “SHALL” mencionados tanto en la Norma ISO 27.001 como los controles de su Anexo A </a:t>
            </a:r>
          </a:p>
          <a:p>
            <a:endParaRPr lang="es-PY" sz="2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652199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44699" y="235539"/>
            <a:ext cx="777391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ISO 27.001 – GAP ANALISIS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04802" y="1314349"/>
            <a:ext cx="567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3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Escalas de medición</a:t>
            </a:r>
            <a:endParaRPr lang="es-PY" sz="3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008827607"/>
              </p:ext>
            </p:extLst>
          </p:nvPr>
        </p:nvGraphicFramePr>
        <p:xfrm>
          <a:off x="304802" y="1960680"/>
          <a:ext cx="8313807" cy="1727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2" y="3756503"/>
            <a:ext cx="5060119" cy="2341067"/>
          </a:xfrm>
          <a:prstGeom prst="rect">
            <a:avLst/>
          </a:prstGeom>
        </p:spPr>
      </p:pic>
      <p:sp>
        <p:nvSpPr>
          <p:cNvPr id="4" name="Menos 3"/>
          <p:cNvSpPr/>
          <p:nvPr/>
        </p:nvSpPr>
        <p:spPr>
          <a:xfrm>
            <a:off x="5486404" y="3933831"/>
            <a:ext cx="725715" cy="406400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5588005" y="4644571"/>
            <a:ext cx="624114" cy="282465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Más 11"/>
          <p:cNvSpPr/>
          <p:nvPr/>
        </p:nvSpPr>
        <p:spPr>
          <a:xfrm>
            <a:off x="5595262" y="5199624"/>
            <a:ext cx="616857" cy="688671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371775" y="3933831"/>
            <a:ext cx="179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Actual</a:t>
            </a:r>
            <a:endParaRPr lang="es-PY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371774" y="4630057"/>
            <a:ext cx="2365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Promedio del Sector</a:t>
            </a:r>
            <a:endParaRPr lang="es-PY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371774" y="5413831"/>
            <a:ext cx="202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Objetivo</a:t>
            </a:r>
            <a:endParaRPr lang="es-PY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6322" y="1967506"/>
            <a:ext cx="554784" cy="115834"/>
          </a:xfrm>
          <a:prstGeom prst="rect">
            <a:avLst/>
          </a:prstGeom>
        </p:spPr>
      </p:pic>
      <p:sp>
        <p:nvSpPr>
          <p:cNvPr id="17" name="Flecha derecha 16"/>
          <p:cNvSpPr/>
          <p:nvPr/>
        </p:nvSpPr>
        <p:spPr>
          <a:xfrm>
            <a:off x="4862290" y="1868091"/>
            <a:ext cx="624114" cy="282465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Más 17"/>
          <p:cNvSpPr/>
          <p:nvPr/>
        </p:nvSpPr>
        <p:spPr>
          <a:xfrm>
            <a:off x="6246789" y="1523755"/>
            <a:ext cx="616857" cy="688671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652199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44699" y="235539"/>
            <a:ext cx="777391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ISO 27.001 – GAP ANALISIS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04802" y="1314349"/>
            <a:ext cx="567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3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Escalas de prioridad</a:t>
            </a:r>
            <a:endParaRPr lang="es-PY" sz="3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287165758"/>
              </p:ext>
            </p:extLst>
          </p:nvPr>
        </p:nvGraphicFramePr>
        <p:xfrm>
          <a:off x="112487" y="2365196"/>
          <a:ext cx="8770256" cy="1727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ángulo redondeado 9"/>
          <p:cNvSpPr/>
          <p:nvPr/>
        </p:nvSpPr>
        <p:spPr>
          <a:xfrm>
            <a:off x="112488" y="4049485"/>
            <a:ext cx="2833914" cy="49348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Prioridad Alta</a:t>
            </a:r>
            <a:endParaRPr lang="es-PY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3120570" y="4049485"/>
            <a:ext cx="2757716" cy="49348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2400" b="1" dirty="0" smtClean="0"/>
              <a:t>Prioridad Media </a:t>
            </a:r>
            <a:endParaRPr lang="es-PY" sz="2400" b="1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6052454" y="4049484"/>
            <a:ext cx="2830289" cy="4934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2400" b="1" dirty="0" smtClean="0"/>
              <a:t>Prioridad Baja</a:t>
            </a:r>
            <a:endParaRPr lang="es-PY" sz="2400" b="1" dirty="0"/>
          </a:p>
        </p:txBody>
      </p:sp>
    </p:spTree>
    <p:extLst>
      <p:ext uri="{BB962C8B-B14F-4D97-AF65-F5344CB8AC3E}">
        <p14:creationId xmlns:p14="http://schemas.microsoft.com/office/powerpoint/2010/main" val="162607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652199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44699" y="235539"/>
            <a:ext cx="777391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ISO 27.001 – GAP ANALISIS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04802" y="1314349"/>
            <a:ext cx="567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3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Cuadro de análisis</a:t>
            </a:r>
            <a:endParaRPr lang="es-PY" sz="3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49251"/>
              </p:ext>
            </p:extLst>
          </p:nvPr>
        </p:nvGraphicFramePr>
        <p:xfrm>
          <a:off x="512534" y="2335501"/>
          <a:ext cx="8297636" cy="2715470"/>
        </p:xfrm>
        <a:graphic>
          <a:graphicData uri="http://schemas.openxmlformats.org/drawingml/2006/table">
            <a:tbl>
              <a:tblPr/>
              <a:tblGrid>
                <a:gridCol w="774603">
                  <a:extLst>
                    <a:ext uri="{9D8B030D-6E8A-4147-A177-3AD203B41FA5}">
                      <a16:colId xmlns:a16="http://schemas.microsoft.com/office/drawing/2014/main" val="1487140265"/>
                    </a:ext>
                  </a:extLst>
                </a:gridCol>
                <a:gridCol w="1816619">
                  <a:extLst>
                    <a:ext uri="{9D8B030D-6E8A-4147-A177-3AD203B41FA5}">
                      <a16:colId xmlns:a16="http://schemas.microsoft.com/office/drawing/2014/main" val="2727144817"/>
                    </a:ext>
                  </a:extLst>
                </a:gridCol>
                <a:gridCol w="1669092">
                  <a:extLst>
                    <a:ext uri="{9D8B030D-6E8A-4147-A177-3AD203B41FA5}">
                      <a16:colId xmlns:a16="http://schemas.microsoft.com/office/drawing/2014/main" val="2878814545"/>
                    </a:ext>
                  </a:extLst>
                </a:gridCol>
                <a:gridCol w="1678305">
                  <a:extLst>
                    <a:ext uri="{9D8B030D-6E8A-4147-A177-3AD203B41FA5}">
                      <a16:colId xmlns:a16="http://schemas.microsoft.com/office/drawing/2014/main" val="2425183696"/>
                    </a:ext>
                  </a:extLst>
                </a:gridCol>
                <a:gridCol w="786339">
                  <a:extLst>
                    <a:ext uri="{9D8B030D-6E8A-4147-A177-3AD203B41FA5}">
                      <a16:colId xmlns:a16="http://schemas.microsoft.com/office/drawing/2014/main" val="1583929930"/>
                    </a:ext>
                  </a:extLst>
                </a:gridCol>
                <a:gridCol w="786339">
                  <a:extLst>
                    <a:ext uri="{9D8B030D-6E8A-4147-A177-3AD203B41FA5}">
                      <a16:colId xmlns:a16="http://schemas.microsoft.com/office/drawing/2014/main" val="503017689"/>
                    </a:ext>
                  </a:extLst>
                </a:gridCol>
                <a:gridCol w="786339">
                  <a:extLst>
                    <a:ext uri="{9D8B030D-6E8A-4147-A177-3AD203B41FA5}">
                      <a16:colId xmlns:a16="http://schemas.microsoft.com/office/drawing/2014/main" val="3048716803"/>
                    </a:ext>
                  </a:extLst>
                </a:gridCol>
              </a:tblGrid>
              <a:tr h="493722">
                <a:tc>
                  <a:txBody>
                    <a:bodyPr/>
                    <a:lstStyle/>
                    <a:p>
                      <a:pPr algn="ctr" fontAlgn="ctr"/>
                      <a:r>
                        <a:rPr lang="es-PY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Clausula</a:t>
                      </a:r>
                      <a:endParaRPr lang="es-P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Y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Requisito de la Norma 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Y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Y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 de acción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Y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 Actual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Y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 Objetivo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Y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Prioridad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55909"/>
                  </a:ext>
                </a:extLst>
              </a:tr>
              <a:tr h="1234304">
                <a:tc>
                  <a:txBody>
                    <a:bodyPr/>
                    <a:lstStyle/>
                    <a:p>
                      <a:pPr algn="ctr" fontAlgn="ctr"/>
                      <a:r>
                        <a:rPr lang="es-PY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¿El Alcance del SGSI se encuentra definido y documentado?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encuentra definido pero no existe documentación </a:t>
                      </a:r>
                      <a:r>
                        <a:rPr lang="es-MX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respaldatoria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Desarrollar documentación de alcance del SGSI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Y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Y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Y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61698"/>
                  </a:ext>
                </a:extLst>
              </a:tr>
              <a:tr h="987444">
                <a:tc>
                  <a:txBody>
                    <a:bodyPr/>
                    <a:lstStyle/>
                    <a:p>
                      <a:pPr algn="ctr" fontAlgn="ctr"/>
                      <a:r>
                        <a:rPr lang="es-PY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8.2.1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¿La información de la organización esta clasificada?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se cuenta con una norma de clasificación de la 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información.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Desarrollar la norma y aplicarla a toda la organización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Y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Y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Y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8366" marR="8366" marT="83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17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0" y="6507477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114998" y="-31161"/>
            <a:ext cx="734683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SISTEMA DE GESTIÓN BASADO EN ISO 27.001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0188" y="1473826"/>
            <a:ext cx="78867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PY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PY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.1. ISO/IEC.</a:t>
            </a:r>
          </a:p>
          <a:p>
            <a:pPr algn="just">
              <a:spcAft>
                <a:spcPts val="0"/>
              </a:spcAft>
            </a:pPr>
            <a:endParaRPr lang="es-PY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PY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3.2. Normas ISO y su integración en la organización.</a:t>
            </a:r>
          </a:p>
          <a:p>
            <a:pPr marL="457200" indent="-457200" algn="just">
              <a:spcAft>
                <a:spcPts val="0"/>
              </a:spcAft>
              <a:buFont typeface="+mj-lt"/>
              <a:buAutoNum type="arabicPeriod"/>
            </a:pPr>
            <a:endParaRPr lang="es-PY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PY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PY" sz="2800" dirty="0" smtClean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.3. Familia ISO 27.000</a:t>
            </a:r>
          </a:p>
          <a:p>
            <a:pPr algn="just">
              <a:spcAft>
                <a:spcPts val="0"/>
              </a:spcAft>
            </a:pPr>
            <a:endParaRPr lang="es-PY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PY" sz="2800" dirty="0" smtClean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3.4. Norma ISO 27.001</a:t>
            </a:r>
            <a:endParaRPr lang="es-PY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3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652199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44699" y="235539"/>
            <a:ext cx="777391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ISO 27.001 – GAP ANALISIS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04802" y="1234808"/>
            <a:ext cx="8313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3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Ejercicio: </a:t>
            </a:r>
            <a:r>
              <a:rPr lang="es-PY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 un Gap Análisis del escenario entregado. </a:t>
            </a:r>
            <a:r>
              <a:rPr lang="es-PY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PY" sz="3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4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0" y="6507477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151356" y="302118"/>
            <a:ext cx="7346830" cy="400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es-PY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CONSULTAS.</a:t>
            </a:r>
            <a:endParaRPr lang="es-PY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301636" y="4653558"/>
            <a:ext cx="38423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Y" sz="5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MUCHAS </a:t>
            </a:r>
          </a:p>
          <a:p>
            <a:pPr algn="ctr"/>
            <a:r>
              <a:rPr lang="es-PY" sz="5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GRACIAS</a:t>
            </a:r>
            <a:endParaRPr lang="es-PY" sz="5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Resultado de imagen para CONSUL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9790"/>
            <a:ext cx="4255129" cy="425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0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0" y="6507477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33062" y="235539"/>
            <a:ext cx="777390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es-PY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.1. </a:t>
            </a:r>
            <a:r>
              <a:rPr lang="es-PY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ISO/IEC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829" y="1407886"/>
            <a:ext cx="8519885" cy="45243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algn="just">
              <a:spcAft>
                <a:spcPts val="0"/>
              </a:spcAft>
              <a:defRPr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s-PY" sz="2400" dirty="0">
                <a:solidFill>
                  <a:schemeClr val="accent5">
                    <a:lumMod val="50000"/>
                  </a:schemeClr>
                </a:solidFill>
              </a:rPr>
              <a:t>ISO (</a:t>
            </a: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International </a:t>
            </a:r>
            <a:r>
              <a:rPr lang="es-PY" sz="2400" dirty="0" err="1" smtClean="0">
                <a:solidFill>
                  <a:schemeClr val="accent5">
                    <a:lumMod val="50000"/>
                  </a:schemeClr>
                </a:solidFill>
              </a:rPr>
              <a:t>Organization</a:t>
            </a: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PY" sz="2400" dirty="0" err="1" smtClean="0">
                <a:solidFill>
                  <a:schemeClr val="accent5">
                    <a:lumMod val="50000"/>
                  </a:schemeClr>
                </a:solidFill>
              </a:rPr>
              <a:t>for</a:t>
            </a: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PY" sz="2400" dirty="0" err="1" smtClean="0">
                <a:solidFill>
                  <a:schemeClr val="accent5">
                    <a:lumMod val="50000"/>
                  </a:schemeClr>
                </a:solidFill>
              </a:rPr>
              <a:t>Standardization</a:t>
            </a: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) e IEC (International </a:t>
            </a:r>
            <a:r>
              <a:rPr lang="es-PY" sz="2400" dirty="0" err="1" smtClean="0">
                <a:solidFill>
                  <a:schemeClr val="accent5">
                    <a:lumMod val="50000"/>
                  </a:schemeClr>
                </a:solidFill>
              </a:rPr>
              <a:t>Electrotechnical</a:t>
            </a: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PY" sz="2400" dirty="0" err="1" smtClean="0">
                <a:solidFill>
                  <a:schemeClr val="accent5">
                    <a:lumMod val="50000"/>
                  </a:schemeClr>
                </a:solidFill>
              </a:rPr>
              <a:t>Commission</a:t>
            </a: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) forman el sistema especializado de estandarización mundial. </a:t>
            </a:r>
          </a:p>
          <a:p>
            <a:endParaRPr lang="es-PY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Los organismos nacionales que son parte de ISO o IEC participan en el desarrollo de Estándares Internacionales a través de comités técnicos establecidos por la organización para tratar campos particulares de actividades técnicas. </a:t>
            </a:r>
          </a:p>
          <a:p>
            <a:endParaRPr lang="es-PY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Otras organizaciones internacionales, gubernamentales y no gubernamentales, aliados a ISO e IEC también forman parte del trabajo</a:t>
            </a:r>
            <a:endParaRPr lang="es-PY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0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45140" y="6507477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47576" y="-16647"/>
            <a:ext cx="777390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NORMAS ISO Y SU INTEGRACIÓN EN LA ORGANIZACIÓN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n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9" r="14262"/>
          <a:stretch/>
        </p:blipFill>
        <p:spPr bwMode="auto">
          <a:xfrm>
            <a:off x="595083" y="1543861"/>
            <a:ext cx="2075543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5" b="11652"/>
          <a:stretch/>
        </p:blipFill>
        <p:spPr bwMode="auto">
          <a:xfrm>
            <a:off x="3530823" y="1505667"/>
            <a:ext cx="2038350" cy="1857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 descr="Resultado de imagen para iso 2200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1" y="1581463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 descr="Resultado de imagen para norma iso 27.00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27" y="3976587"/>
            <a:ext cx="1767972" cy="1769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Resultado de imagen para iso 500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092" y="3878668"/>
            <a:ext cx="1957150" cy="196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0" y="6507477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47576" y="-16647"/>
            <a:ext cx="777390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NORMAS ISO Y SU INTEGRACIÓN EN LA ORGANIZACIÓN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47576" y="1872343"/>
            <a:ext cx="77739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5400" b="1" dirty="0" smtClean="0">
                <a:solidFill>
                  <a:schemeClr val="accent5">
                    <a:lumMod val="50000"/>
                  </a:schemeClr>
                </a:solidFill>
              </a:rPr>
              <a:t>¿QUÉ PASA SI LA ORGANIZACIÓN QUIERE CERTIFICAR MAS DE UNA NORMA?</a:t>
            </a:r>
            <a:endParaRPr lang="es-PY" sz="5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7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ágono regular 2"/>
          <p:cNvSpPr/>
          <p:nvPr/>
        </p:nvSpPr>
        <p:spPr>
          <a:xfrm>
            <a:off x="1857829" y="1521231"/>
            <a:ext cx="5138059" cy="4182883"/>
          </a:xfrm>
          <a:prstGeom prst="pentagon">
            <a:avLst/>
          </a:prstGeom>
          <a:noFill/>
          <a:ln w="152400" cap="rnd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45140" y="6507477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47576" y="-16647"/>
            <a:ext cx="777390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NORMAS ISO Y SU INTEGRACIÓN EN LA ORGANIZACIÓN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n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9" r="14262"/>
          <a:stretch/>
        </p:blipFill>
        <p:spPr bwMode="auto">
          <a:xfrm>
            <a:off x="956555" y="2368761"/>
            <a:ext cx="2075543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5" b="11652"/>
          <a:stretch/>
        </p:blipFill>
        <p:spPr bwMode="auto">
          <a:xfrm>
            <a:off x="3393171" y="1166437"/>
            <a:ext cx="2038350" cy="1857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 descr="Resultado de imagen para iso 2200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02" y="2408561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 descr="Resultado de imagen para norma iso 27.00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44" y="4667729"/>
            <a:ext cx="1767972" cy="1769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Resultado de imagen para iso 500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836" y="4502320"/>
            <a:ext cx="1957150" cy="196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923934" y="3395706"/>
            <a:ext cx="3296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4800" b="1" dirty="0" smtClean="0">
                <a:ln w="0"/>
                <a:solidFill>
                  <a:schemeClr val="accent1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ANEXO SL</a:t>
            </a:r>
            <a:endParaRPr lang="es-PY" sz="4800" b="1" dirty="0">
              <a:ln w="0"/>
              <a:solidFill>
                <a:schemeClr val="accent1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82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45140" y="6507477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47576" y="-16647"/>
            <a:ext cx="777390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NORMAS ISO Y SU INTEGRACIÓN EN LA ORGANIZACIÓN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04802" y="1314349"/>
            <a:ext cx="262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3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ANEXO SL</a:t>
            </a:r>
            <a:endParaRPr lang="es-PY" sz="3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04802" y="2120473"/>
            <a:ext cx="8519885" cy="37856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algn="just">
              <a:spcAft>
                <a:spcPts val="0"/>
              </a:spcAft>
              <a:defRPr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El </a:t>
            </a:r>
            <a:r>
              <a:rPr lang="es-PY" sz="2400" b="1" dirty="0" smtClean="0">
                <a:solidFill>
                  <a:schemeClr val="accent5">
                    <a:lumMod val="50000"/>
                  </a:schemeClr>
                </a:solidFill>
              </a:rPr>
              <a:t>Anexo SL </a:t>
            </a: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ha sido desarrollado para resolver el problema de aquellas organizaciones que tenían dos o mas normas de sistemas de gestión implementadas y certificadas cuyas terminologías, estructuras y requisitos eran diferentes lo que dificultaba la integración y ocupaban gran cantidad de tiempo y recursos extra.</a:t>
            </a:r>
          </a:p>
          <a:p>
            <a:endParaRPr lang="es-PY" sz="2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El </a:t>
            </a:r>
            <a:r>
              <a:rPr lang="es-PY" sz="2400" b="1" dirty="0" smtClean="0">
                <a:solidFill>
                  <a:schemeClr val="accent5">
                    <a:lumMod val="50000"/>
                  </a:schemeClr>
                </a:solidFill>
              </a:rPr>
              <a:t>Anexo SL</a:t>
            </a: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 define y estandariza una estructura de alto nivel (HLS, por sus siglas del inglés) común para todas las normas del sistema de gestión.</a:t>
            </a:r>
          </a:p>
          <a:p>
            <a:endParaRPr lang="es-PY" sz="2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9144000" cy="11497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1004478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45140" y="6507477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47576" y="-16647"/>
            <a:ext cx="777390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041" tIns="56021" rIns="112041" bIns="5602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es-PY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NORMAS ISO Y SU INTEGRACIÓN EN LA ORGANIZACIÓN</a:t>
            </a:r>
            <a:endParaRPr lang="es-PY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04802" y="1314349"/>
            <a:ext cx="5428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3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Beneficios del ANEXO SL</a:t>
            </a:r>
            <a:endParaRPr lang="es-PY" sz="3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04802" y="2062417"/>
            <a:ext cx="8519885" cy="41549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algn="just">
              <a:spcAft>
                <a:spcPts val="0"/>
              </a:spcAft>
              <a:defRPr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Permite sincronizar las diferentes normas ISO.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PY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Facilita la integración de los diferentes sistemas de gestión.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PY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Establece un lenguaje común.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PY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Elimina la duplicidad de documentación y el re trabajo.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PY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Facilita el trabajo de los implementadores y auditores.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PY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Y" sz="2400" dirty="0" smtClean="0">
                <a:solidFill>
                  <a:schemeClr val="accent5">
                    <a:lumMod val="50000"/>
                  </a:schemeClr>
                </a:solidFill>
              </a:rPr>
              <a:t>Reduce errores y costos.</a:t>
            </a:r>
          </a:p>
        </p:txBody>
      </p:sp>
    </p:spTree>
    <p:extLst>
      <p:ext uri="{BB962C8B-B14F-4D97-AF65-F5344CB8AC3E}">
        <p14:creationId xmlns:p14="http://schemas.microsoft.com/office/powerpoint/2010/main" val="24133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</TotalTime>
  <Words>1412</Words>
  <Application>Microsoft Office PowerPoint</Application>
  <PresentationFormat>Presentación en pantalla (4:3)</PresentationFormat>
  <Paragraphs>230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Maria Toffoletti Cañete</dc:creator>
  <cp:lastModifiedBy>Toffoletti</cp:lastModifiedBy>
  <cp:revision>69</cp:revision>
  <dcterms:created xsi:type="dcterms:W3CDTF">2019-08-28T13:24:26Z</dcterms:created>
  <dcterms:modified xsi:type="dcterms:W3CDTF">2019-09-02T17:03:43Z</dcterms:modified>
</cp:coreProperties>
</file>