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89" r:id="rId4"/>
    <p:sldId id="293" r:id="rId5"/>
    <p:sldId id="258" r:id="rId6"/>
    <p:sldId id="259" r:id="rId7"/>
    <p:sldId id="261" r:id="rId8"/>
    <p:sldId id="260" r:id="rId9"/>
    <p:sldId id="291" r:id="rId10"/>
    <p:sldId id="263" r:id="rId11"/>
    <p:sldId id="292" r:id="rId12"/>
    <p:sldId id="265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Poppins Black" panose="00000A00000000000000" pitchFamily="2" charset="0"/>
      <p:bold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567CA1-23AA-4EA4-80B0-A24B5B0FB986}">
  <a:tblStyle styleId="{84567CA1-23AA-4EA4-80B0-A24B5B0FB9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6" autoAdjust="0"/>
    <p:restoredTop sz="94660"/>
  </p:normalViewPr>
  <p:slideViewPr>
    <p:cSldViewPr snapToGrid="0">
      <p:cViewPr>
        <p:scale>
          <a:sx n="100" d="100"/>
          <a:sy n="100" d="100"/>
        </p:scale>
        <p:origin x="874" y="120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15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b290a72fa3_1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b290a72fa3_1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b290a72fa3_1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b290a72fa3_1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96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b28366aba4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b28366aba4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4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b28366aba4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b28366aba4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b28366aba4_0_1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b28366aba4_0_1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b290a72fa3_1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b290a72fa3_1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b290a72fa3_1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b290a72fa3_1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07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bg>
      <p:bgPr>
        <a:solidFill>
          <a:schemeClr val="l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16" name="Google Shape;116;p14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25" name="Google Shape;125;p15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34" name="Google Shape;134;p16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44" name="Google Shape;144;p1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bg>
      <p:bgPr>
        <a:solidFill>
          <a:schemeClr val="lt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54" name="Google Shape;154;p1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715100" y="1612750"/>
            <a:ext cx="3401400" cy="1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699300" cy="407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7" name="Google Shape;67;p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354350" y="1163250"/>
            <a:ext cx="64353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7" r:id="rId17"/>
    <p:sldLayoutId id="2147483668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580745" y="1598228"/>
            <a:ext cx="4463686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Progres</a:t>
            </a:r>
            <a:br>
              <a:rPr lang="en-US" dirty="0"/>
            </a:br>
            <a:r>
              <a:rPr lang="en-US" dirty="0"/>
              <a:t>PBL </a:t>
            </a:r>
            <a:r>
              <a:rPr lang="en-US" dirty="0" err="1"/>
              <a:t>Kelompok</a:t>
            </a:r>
            <a:r>
              <a:rPr lang="en-US" dirty="0"/>
              <a:t> 15</a:t>
            </a:r>
            <a:endParaRPr dirty="0"/>
          </a:p>
        </p:txBody>
      </p:sp>
      <p:grpSp>
        <p:nvGrpSpPr>
          <p:cNvPr id="206" name="Google Shape;206;p26"/>
          <p:cNvGrpSpPr/>
          <p:nvPr/>
        </p:nvGrpSpPr>
        <p:grpSpPr>
          <a:xfrm>
            <a:off x="5300845" y="1493624"/>
            <a:ext cx="2546216" cy="2225457"/>
            <a:chOff x="3720050" y="2029925"/>
            <a:chExt cx="1529075" cy="1336450"/>
          </a:xfrm>
        </p:grpSpPr>
        <p:sp>
          <p:nvSpPr>
            <p:cNvPr id="207" name="Google Shape;207;p26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body" idx="1"/>
          </p:nvPr>
        </p:nvSpPr>
        <p:spPr>
          <a:xfrm>
            <a:off x="715050" y="987848"/>
            <a:ext cx="1715916" cy="439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 err="1"/>
              <a:t>Menggunakan</a:t>
            </a:r>
            <a:r>
              <a:rPr lang="en-US" dirty="0"/>
              <a:t>  :</a:t>
            </a:r>
          </a:p>
        </p:txBody>
      </p:sp>
      <p:sp>
        <p:nvSpPr>
          <p:cNvPr id="887" name="Google Shape;887;p3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C9E0D-808E-BE57-1ABB-BAB88260A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49" y="1455115"/>
            <a:ext cx="1545336" cy="1545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DC01E6-6FAE-4265-6C38-B211544C6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639" y="1455115"/>
            <a:ext cx="1545336" cy="1545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0D1DC-F781-448A-9608-58947BCE3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50" y="1510127"/>
            <a:ext cx="1547030" cy="1547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268101-29FF-CBE6-FFB5-D016C830E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2080" y="1455115"/>
            <a:ext cx="1545336" cy="1545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267B1F-1EA6-A269-E111-5B5A7704F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1975" y="1455115"/>
            <a:ext cx="1545336" cy="1545336"/>
          </a:xfrm>
          <a:prstGeom prst="rect">
            <a:avLst/>
          </a:prstGeom>
        </p:spPr>
      </p:pic>
      <p:sp>
        <p:nvSpPr>
          <p:cNvPr id="12" name="Google Shape;886;p33">
            <a:extLst>
              <a:ext uri="{FF2B5EF4-FFF2-40B4-BE49-F238E27FC236}">
                <a16:creationId xmlns:a16="http://schemas.microsoft.com/office/drawing/2014/main" id="{97B2E103-EAA0-7183-8FC3-460D328B3EFE}"/>
              </a:ext>
            </a:extLst>
          </p:cNvPr>
          <p:cNvSpPr txBox="1">
            <a:spLocks/>
          </p:cNvSpPr>
          <p:nvPr/>
        </p:nvSpPr>
        <p:spPr>
          <a:xfrm>
            <a:off x="546164" y="3000451"/>
            <a:ext cx="1715915" cy="61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 algn="ctr">
              <a:buFont typeface="Poppins"/>
              <a:buNone/>
            </a:pPr>
            <a:r>
              <a:rPr lang="en-US" b="1" dirty="0"/>
              <a:t>Visual Studio Code</a:t>
            </a:r>
          </a:p>
        </p:txBody>
      </p:sp>
      <p:sp>
        <p:nvSpPr>
          <p:cNvPr id="13" name="Google Shape;886;p33">
            <a:extLst>
              <a:ext uri="{FF2B5EF4-FFF2-40B4-BE49-F238E27FC236}">
                <a16:creationId xmlns:a16="http://schemas.microsoft.com/office/drawing/2014/main" id="{7E7380C8-38AD-5F52-B1D2-5C431E8EBEEB}"/>
              </a:ext>
            </a:extLst>
          </p:cNvPr>
          <p:cNvSpPr txBox="1">
            <a:spLocks/>
          </p:cNvSpPr>
          <p:nvPr/>
        </p:nvSpPr>
        <p:spPr>
          <a:xfrm>
            <a:off x="2176790" y="3027957"/>
            <a:ext cx="1715915" cy="61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 algn="ctr">
              <a:buFont typeface="Poppins"/>
              <a:buNone/>
            </a:pPr>
            <a:r>
              <a:rPr lang="en-US" b="1" dirty="0"/>
              <a:t>Dart</a:t>
            </a:r>
          </a:p>
        </p:txBody>
      </p:sp>
      <p:sp>
        <p:nvSpPr>
          <p:cNvPr id="15" name="Google Shape;886;p33">
            <a:extLst>
              <a:ext uri="{FF2B5EF4-FFF2-40B4-BE49-F238E27FC236}">
                <a16:creationId xmlns:a16="http://schemas.microsoft.com/office/drawing/2014/main" id="{674FD2FD-CB01-E0AE-019C-47E8471BDA1F}"/>
              </a:ext>
            </a:extLst>
          </p:cNvPr>
          <p:cNvSpPr txBox="1">
            <a:spLocks/>
          </p:cNvSpPr>
          <p:nvPr/>
        </p:nvSpPr>
        <p:spPr>
          <a:xfrm>
            <a:off x="3619042" y="3055463"/>
            <a:ext cx="1715915" cy="61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 algn="ctr">
              <a:buFont typeface="Poppins"/>
              <a:buNone/>
            </a:pPr>
            <a:r>
              <a:rPr lang="en-US" b="1" dirty="0"/>
              <a:t>Flutter</a:t>
            </a:r>
          </a:p>
        </p:txBody>
      </p:sp>
      <p:sp>
        <p:nvSpPr>
          <p:cNvPr id="16" name="Google Shape;886;p33">
            <a:extLst>
              <a:ext uri="{FF2B5EF4-FFF2-40B4-BE49-F238E27FC236}">
                <a16:creationId xmlns:a16="http://schemas.microsoft.com/office/drawing/2014/main" id="{D2EA856D-8745-3032-AA14-D101A55DAC37}"/>
              </a:ext>
            </a:extLst>
          </p:cNvPr>
          <p:cNvSpPr txBox="1">
            <a:spLocks/>
          </p:cNvSpPr>
          <p:nvPr/>
        </p:nvSpPr>
        <p:spPr>
          <a:xfrm>
            <a:off x="5061294" y="3055463"/>
            <a:ext cx="1715915" cy="61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 algn="ctr">
              <a:buFont typeface="Poppins"/>
              <a:buNone/>
            </a:pPr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17" name="Google Shape;886;p33">
            <a:extLst>
              <a:ext uri="{FF2B5EF4-FFF2-40B4-BE49-F238E27FC236}">
                <a16:creationId xmlns:a16="http://schemas.microsoft.com/office/drawing/2014/main" id="{4031DD8C-28D6-F1D1-B7DA-97D5CCDC6909}"/>
              </a:ext>
            </a:extLst>
          </p:cNvPr>
          <p:cNvSpPr txBox="1">
            <a:spLocks/>
          </p:cNvSpPr>
          <p:nvPr/>
        </p:nvSpPr>
        <p:spPr>
          <a:xfrm>
            <a:off x="6606629" y="2977780"/>
            <a:ext cx="1715915" cy="61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 algn="ctr">
              <a:buFont typeface="Poppins"/>
              <a:buNone/>
            </a:pPr>
            <a:r>
              <a:rPr lang="en-US" b="1" dirty="0"/>
              <a:t>Android</a:t>
            </a:r>
          </a:p>
          <a:p>
            <a:pPr marL="146050" indent="0" algn="ctr">
              <a:buFont typeface="Poppins"/>
              <a:buNone/>
            </a:pPr>
            <a:r>
              <a:rPr lang="en-US" b="1" dirty="0"/>
              <a:t>Studio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/>
          <p:nvPr/>
        </p:nvSpPr>
        <p:spPr>
          <a:xfrm>
            <a:off x="1925075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 flipH="1">
            <a:off x="4304535" y="1428440"/>
            <a:ext cx="3715854" cy="2286606"/>
            <a:chOff x="5467825" y="2094550"/>
            <a:chExt cx="2061500" cy="1268575"/>
          </a:xfrm>
        </p:grpSpPr>
        <p:sp>
          <p:nvSpPr>
            <p:cNvPr id="394" name="Google Shape;394;p28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1138294" y="2427678"/>
            <a:ext cx="2771700" cy="1029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Progres yang telah dicapai</a:t>
            </a:r>
            <a:endParaRPr sz="2800" dirty="0"/>
          </a:p>
        </p:txBody>
      </p:sp>
      <p:sp>
        <p:nvSpPr>
          <p:cNvPr id="399" name="Google Shape;399;p28"/>
          <p:cNvSpPr txBox="1">
            <a:spLocks noGrp="1"/>
          </p:cNvSpPr>
          <p:nvPr>
            <p:ph type="title" idx="2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00" name="Google Shape;400;p28"/>
          <p:cNvGrpSpPr/>
          <p:nvPr/>
        </p:nvGrpSpPr>
        <p:grpSpPr>
          <a:xfrm>
            <a:off x="4416147" y="1562342"/>
            <a:ext cx="3492631" cy="2152718"/>
            <a:chOff x="622984" y="1291968"/>
            <a:chExt cx="3658354" cy="2254863"/>
          </a:xfrm>
        </p:grpSpPr>
        <p:grpSp>
          <p:nvGrpSpPr>
            <p:cNvPr id="401" name="Google Shape;401;p28"/>
            <p:cNvGrpSpPr/>
            <p:nvPr/>
          </p:nvGrpSpPr>
          <p:grpSpPr>
            <a:xfrm>
              <a:off x="622984" y="1767239"/>
              <a:ext cx="3504575" cy="1779593"/>
              <a:chOff x="279100" y="2899325"/>
              <a:chExt cx="3365900" cy="1709175"/>
            </a:xfrm>
          </p:grpSpPr>
          <p:sp>
            <p:nvSpPr>
              <p:cNvPr id="402" name="Google Shape;402;p28"/>
              <p:cNvSpPr/>
              <p:nvPr/>
            </p:nvSpPr>
            <p:spPr>
              <a:xfrm>
                <a:off x="719250" y="2928625"/>
                <a:ext cx="2456350" cy="1523100"/>
              </a:xfrm>
              <a:custGeom>
                <a:avLst/>
                <a:gdLst/>
                <a:ahLst/>
                <a:cxnLst/>
                <a:rect l="l" t="t" r="r" b="b"/>
                <a:pathLst>
                  <a:path w="98254" h="60924" extrusionOk="0">
                    <a:moveTo>
                      <a:pt x="3722" y="0"/>
                    </a:moveTo>
                    <a:cubicBezTo>
                      <a:pt x="1668" y="0"/>
                      <a:pt x="1" y="1667"/>
                      <a:pt x="1" y="3721"/>
                    </a:cubicBezTo>
                    <a:lnTo>
                      <a:pt x="1" y="57202"/>
                    </a:lnTo>
                    <a:cubicBezTo>
                      <a:pt x="1" y="59255"/>
                      <a:pt x="1668" y="60923"/>
                      <a:pt x="3722" y="60923"/>
                    </a:cubicBezTo>
                    <a:lnTo>
                      <a:pt x="94532" y="60923"/>
                    </a:lnTo>
                    <a:cubicBezTo>
                      <a:pt x="96586" y="60923"/>
                      <a:pt x="98253" y="59255"/>
                      <a:pt x="98253" y="57202"/>
                    </a:cubicBezTo>
                    <a:lnTo>
                      <a:pt x="98253" y="3721"/>
                    </a:lnTo>
                    <a:cubicBezTo>
                      <a:pt x="98253" y="1667"/>
                      <a:pt x="96586" y="0"/>
                      <a:pt x="94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2334175" y="2899325"/>
                <a:ext cx="435475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240" extrusionOk="0">
                    <a:moveTo>
                      <a:pt x="120" y="0"/>
                    </a:moveTo>
                    <a:cubicBezTo>
                      <a:pt x="52" y="0"/>
                      <a:pt x="1" y="54"/>
                      <a:pt x="1" y="119"/>
                    </a:cubicBezTo>
                    <a:cubicBezTo>
                      <a:pt x="1" y="186"/>
                      <a:pt x="52" y="240"/>
                      <a:pt x="120" y="240"/>
                    </a:cubicBezTo>
                    <a:lnTo>
                      <a:pt x="17299" y="240"/>
                    </a:lnTo>
                    <a:cubicBezTo>
                      <a:pt x="17365" y="240"/>
                      <a:pt x="17418" y="186"/>
                      <a:pt x="17418" y="119"/>
                    </a:cubicBezTo>
                    <a:cubicBezTo>
                      <a:pt x="17418" y="54"/>
                      <a:pt x="17365" y="0"/>
                      <a:pt x="17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828350" y="3031475"/>
                <a:ext cx="2238150" cy="123402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49361" extrusionOk="0">
                    <a:moveTo>
                      <a:pt x="2537" y="1"/>
                    </a:moveTo>
                    <a:cubicBezTo>
                      <a:pt x="2069" y="1"/>
                      <a:pt x="1629" y="118"/>
                      <a:pt x="1253" y="327"/>
                    </a:cubicBezTo>
                    <a:cubicBezTo>
                      <a:pt x="505" y="739"/>
                      <a:pt x="1" y="1503"/>
                      <a:pt x="1" y="2377"/>
                    </a:cubicBezTo>
                    <a:lnTo>
                      <a:pt x="1" y="46982"/>
                    </a:lnTo>
                    <a:cubicBezTo>
                      <a:pt x="1" y="48296"/>
                      <a:pt x="1136" y="49361"/>
                      <a:pt x="2537" y="49361"/>
                    </a:cubicBezTo>
                    <a:lnTo>
                      <a:pt x="86988" y="49361"/>
                    </a:lnTo>
                    <a:cubicBezTo>
                      <a:pt x="87736" y="49361"/>
                      <a:pt x="88411" y="49056"/>
                      <a:pt x="88875" y="48571"/>
                    </a:cubicBezTo>
                    <a:cubicBezTo>
                      <a:pt x="89280" y="48150"/>
                      <a:pt x="89525" y="47592"/>
                      <a:pt x="89525" y="46982"/>
                    </a:cubicBezTo>
                    <a:lnTo>
                      <a:pt x="89525" y="2377"/>
                    </a:lnTo>
                    <a:cubicBezTo>
                      <a:pt x="89525" y="1065"/>
                      <a:pt x="88388" y="1"/>
                      <a:pt x="869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534425" y="4398700"/>
                <a:ext cx="28285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113140" h="8052" extrusionOk="0">
                    <a:moveTo>
                      <a:pt x="4722" y="1"/>
                    </a:moveTo>
                    <a:lnTo>
                      <a:pt x="1039" y="4762"/>
                    </a:lnTo>
                    <a:cubicBezTo>
                      <a:pt x="1" y="6105"/>
                      <a:pt x="956" y="8052"/>
                      <a:pt x="2652" y="8052"/>
                    </a:cubicBezTo>
                    <a:lnTo>
                      <a:pt x="110488" y="8052"/>
                    </a:lnTo>
                    <a:cubicBezTo>
                      <a:pt x="112184" y="8052"/>
                      <a:pt x="113139" y="6105"/>
                      <a:pt x="112101" y="4764"/>
                    </a:cubicBezTo>
                    <a:lnTo>
                      <a:pt x="1084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27456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499" y="1"/>
                      <a:pt x="0" y="499"/>
                      <a:pt x="0" y="1115"/>
                    </a:cubicBezTo>
                    <a:cubicBezTo>
                      <a:pt x="0" y="1731"/>
                      <a:pt x="499" y="2230"/>
                      <a:pt x="1115" y="2230"/>
                    </a:cubicBezTo>
                    <a:cubicBezTo>
                      <a:pt x="1731" y="2230"/>
                      <a:pt x="2229" y="1731"/>
                      <a:pt x="2229" y="1115"/>
                    </a:cubicBezTo>
                    <a:cubicBezTo>
                      <a:pt x="2229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28440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1" y="499"/>
                      <a:pt x="1" y="1115"/>
                    </a:cubicBezTo>
                    <a:cubicBezTo>
                      <a:pt x="1" y="1731"/>
                      <a:pt x="501" y="2230"/>
                      <a:pt x="1115" y="2230"/>
                    </a:cubicBezTo>
                    <a:cubicBezTo>
                      <a:pt x="1731" y="2230"/>
                      <a:pt x="2230" y="1731"/>
                      <a:pt x="2230" y="1115"/>
                    </a:cubicBezTo>
                    <a:cubicBezTo>
                      <a:pt x="2230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264715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0" y="499"/>
                      <a:pt x="0" y="1115"/>
                    </a:cubicBezTo>
                    <a:cubicBezTo>
                      <a:pt x="0" y="1731"/>
                      <a:pt x="501" y="2230"/>
                      <a:pt x="1115" y="2230"/>
                    </a:cubicBezTo>
                    <a:cubicBezTo>
                      <a:pt x="1730" y="2230"/>
                      <a:pt x="2229" y="1731"/>
                      <a:pt x="2229" y="1115"/>
                    </a:cubicBezTo>
                    <a:cubicBezTo>
                      <a:pt x="2229" y="499"/>
                      <a:pt x="1730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1633350" y="4398700"/>
                <a:ext cx="6408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25633" h="1185" extrusionOk="0">
                    <a:moveTo>
                      <a:pt x="0" y="1"/>
                    </a:moveTo>
                    <a:lnTo>
                      <a:pt x="0" y="79"/>
                    </a:lnTo>
                    <a:cubicBezTo>
                      <a:pt x="0" y="689"/>
                      <a:pt x="409" y="1184"/>
                      <a:pt x="913" y="1184"/>
                    </a:cubicBezTo>
                    <a:lnTo>
                      <a:pt x="24719" y="1184"/>
                    </a:lnTo>
                    <a:cubicBezTo>
                      <a:pt x="25223" y="1184"/>
                      <a:pt x="25632" y="689"/>
                      <a:pt x="25632" y="79"/>
                    </a:cubicBezTo>
                    <a:lnTo>
                      <a:pt x="256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828350" y="3031475"/>
                <a:ext cx="223815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5347" extrusionOk="0">
                    <a:moveTo>
                      <a:pt x="2537" y="1"/>
                    </a:moveTo>
                    <a:cubicBezTo>
                      <a:pt x="1675" y="1"/>
                      <a:pt x="916" y="428"/>
                      <a:pt x="459" y="1086"/>
                    </a:cubicBezTo>
                    <a:cubicBezTo>
                      <a:pt x="169" y="1497"/>
                      <a:pt x="1" y="1998"/>
                      <a:pt x="1" y="2537"/>
                    </a:cubicBezTo>
                    <a:lnTo>
                      <a:pt x="1" y="5347"/>
                    </a:lnTo>
                    <a:lnTo>
                      <a:pt x="89525" y="5347"/>
                    </a:lnTo>
                    <a:lnTo>
                      <a:pt x="89525" y="2537"/>
                    </a:lnTo>
                    <a:cubicBezTo>
                      <a:pt x="89525" y="1998"/>
                      <a:pt x="89357" y="1497"/>
                      <a:pt x="89067" y="1086"/>
                    </a:cubicBezTo>
                    <a:cubicBezTo>
                      <a:pt x="88610" y="428"/>
                      <a:pt x="87849" y="1"/>
                      <a:pt x="869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280310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7" y="1449"/>
                      <a:pt x="1867" y="933"/>
                    </a:cubicBezTo>
                    <a:cubicBezTo>
                      <a:pt x="1867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2727425" y="3070900"/>
                <a:ext cx="467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9" y="1449"/>
                      <a:pt x="1869" y="933"/>
                    </a:cubicBezTo>
                    <a:cubicBezTo>
                      <a:pt x="1869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>
                <a:off x="265545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2" y="0"/>
                    </a:moveTo>
                    <a:cubicBezTo>
                      <a:pt x="418" y="0"/>
                      <a:pt x="0" y="419"/>
                      <a:pt x="0" y="933"/>
                    </a:cubicBezTo>
                    <a:cubicBezTo>
                      <a:pt x="0" y="1449"/>
                      <a:pt x="418" y="1867"/>
                      <a:pt x="932" y="1867"/>
                    </a:cubicBezTo>
                    <a:cubicBezTo>
                      <a:pt x="1448" y="1867"/>
                      <a:pt x="1866" y="1449"/>
                      <a:pt x="1866" y="933"/>
                    </a:cubicBezTo>
                    <a:cubicBezTo>
                      <a:pt x="1866" y="419"/>
                      <a:pt x="1448" y="0"/>
                      <a:pt x="9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>
                <a:off x="828350" y="3195050"/>
                <a:ext cx="22381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360" extrusionOk="0">
                    <a:moveTo>
                      <a:pt x="1" y="1"/>
                    </a:moveTo>
                    <a:lnTo>
                      <a:pt x="1" y="360"/>
                    </a:lnTo>
                    <a:lnTo>
                      <a:pt x="89525" y="360"/>
                    </a:lnTo>
                    <a:lnTo>
                      <a:pt x="895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>
                <a:off x="724825" y="4395250"/>
                <a:ext cx="24453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7814" h="279" extrusionOk="0">
                    <a:moveTo>
                      <a:pt x="140" y="1"/>
                    </a:moveTo>
                    <a:cubicBezTo>
                      <a:pt x="63" y="1"/>
                      <a:pt x="0" y="64"/>
                      <a:pt x="0" y="139"/>
                    </a:cubicBezTo>
                    <a:cubicBezTo>
                      <a:pt x="0" y="216"/>
                      <a:pt x="63" y="279"/>
                      <a:pt x="140" y="279"/>
                    </a:cubicBezTo>
                    <a:lnTo>
                      <a:pt x="97675" y="279"/>
                    </a:lnTo>
                    <a:cubicBezTo>
                      <a:pt x="97750" y="279"/>
                      <a:pt x="97814" y="216"/>
                      <a:pt x="97814" y="139"/>
                    </a:cubicBezTo>
                    <a:cubicBezTo>
                      <a:pt x="97814" y="64"/>
                      <a:pt x="97750" y="1"/>
                      <a:pt x="976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>
                <a:off x="279100" y="4599750"/>
                <a:ext cx="3314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132583" h="350" extrusionOk="0">
                    <a:moveTo>
                      <a:pt x="18" y="0"/>
                    </a:moveTo>
                    <a:cubicBezTo>
                      <a:pt x="9" y="0"/>
                      <a:pt x="1" y="8"/>
                      <a:pt x="1" y="17"/>
                    </a:cubicBezTo>
                    <a:lnTo>
                      <a:pt x="1" y="332"/>
                    </a:lnTo>
                    <a:cubicBezTo>
                      <a:pt x="1" y="342"/>
                      <a:pt x="9" y="349"/>
                      <a:pt x="18" y="349"/>
                    </a:cubicBezTo>
                    <a:lnTo>
                      <a:pt x="132565" y="349"/>
                    </a:lnTo>
                    <a:cubicBezTo>
                      <a:pt x="132575" y="349"/>
                      <a:pt x="132583" y="342"/>
                      <a:pt x="132583" y="332"/>
                    </a:cubicBezTo>
                    <a:lnTo>
                      <a:pt x="132583" y="17"/>
                    </a:lnTo>
                    <a:cubicBezTo>
                      <a:pt x="132583" y="8"/>
                      <a:pt x="132575" y="0"/>
                      <a:pt x="132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3332975" y="4419175"/>
                <a:ext cx="11540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4" extrusionOk="0">
                    <a:moveTo>
                      <a:pt x="2302" y="0"/>
                    </a:moveTo>
                    <a:cubicBezTo>
                      <a:pt x="2081" y="0"/>
                      <a:pt x="1880" y="76"/>
                      <a:pt x="1719" y="212"/>
                    </a:cubicBezTo>
                    <a:cubicBezTo>
                      <a:pt x="0" y="1658"/>
                      <a:pt x="4615" y="4213"/>
                      <a:pt x="4615" y="4213"/>
                    </a:cubicBezTo>
                    <a:cubicBezTo>
                      <a:pt x="4284" y="1102"/>
                      <a:pt x="3146" y="0"/>
                      <a:pt x="2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8"/>
              <p:cNvSpPr/>
              <p:nvPr/>
            </p:nvSpPr>
            <p:spPr>
              <a:xfrm>
                <a:off x="3457600" y="4448425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0"/>
                    </a:moveTo>
                    <a:cubicBezTo>
                      <a:pt x="2752" y="0"/>
                      <a:pt x="1504" y="606"/>
                      <a:pt x="1" y="2378"/>
                    </a:cubicBezTo>
                    <a:cubicBezTo>
                      <a:pt x="1" y="2378"/>
                      <a:pt x="504" y="2424"/>
                      <a:pt x="1182" y="2424"/>
                    </a:cubicBezTo>
                    <a:cubicBezTo>
                      <a:pt x="2693" y="2424"/>
                      <a:pt x="5067" y="2193"/>
                      <a:pt x="4649" y="699"/>
                    </a:cubicBezTo>
                    <a:cubicBezTo>
                      <a:pt x="4535" y="298"/>
                      <a:pt x="4161" y="0"/>
                      <a:pt x="3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>
                <a:off x="3373975" y="433077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5" y="4214"/>
                      <a:pt x="4615" y="4214"/>
                    </a:cubicBezTo>
                    <a:cubicBezTo>
                      <a:pt x="4286" y="1104"/>
                      <a:pt x="3147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3397950" y="424032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6" y="4214"/>
                      <a:pt x="4616" y="4214"/>
                    </a:cubicBezTo>
                    <a:cubicBezTo>
                      <a:pt x="4284" y="1103"/>
                      <a:pt x="3146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8"/>
              <p:cNvSpPr/>
              <p:nvPr/>
            </p:nvSpPr>
            <p:spPr>
              <a:xfrm>
                <a:off x="3495350" y="4358550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1"/>
                    </a:moveTo>
                    <a:cubicBezTo>
                      <a:pt x="2751" y="1"/>
                      <a:pt x="1504" y="606"/>
                      <a:pt x="0" y="2378"/>
                    </a:cubicBezTo>
                    <a:cubicBezTo>
                      <a:pt x="0" y="2378"/>
                      <a:pt x="504" y="2424"/>
                      <a:pt x="1182" y="2424"/>
                    </a:cubicBezTo>
                    <a:cubicBezTo>
                      <a:pt x="2692" y="2424"/>
                      <a:pt x="5067" y="2193"/>
                      <a:pt x="4648" y="699"/>
                    </a:cubicBezTo>
                    <a:cubicBezTo>
                      <a:pt x="4535" y="298"/>
                      <a:pt x="4160" y="1"/>
                      <a:pt x="35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3516300" y="4229275"/>
                <a:ext cx="128700" cy="86100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3444" extrusionOk="0">
                    <a:moveTo>
                      <a:pt x="3102" y="0"/>
                    </a:moveTo>
                    <a:cubicBezTo>
                      <a:pt x="2274" y="0"/>
                      <a:pt x="1052" y="874"/>
                      <a:pt x="1" y="3444"/>
                    </a:cubicBezTo>
                    <a:cubicBezTo>
                      <a:pt x="1" y="3444"/>
                      <a:pt x="5147" y="2276"/>
                      <a:pt x="3900" y="407"/>
                    </a:cubicBezTo>
                    <a:cubicBezTo>
                      <a:pt x="3733" y="157"/>
                      <a:pt x="3453" y="0"/>
                      <a:pt x="3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3384200" y="4180875"/>
                <a:ext cx="142625" cy="427250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17090" extrusionOk="0">
                    <a:moveTo>
                      <a:pt x="5106" y="1"/>
                    </a:moveTo>
                    <a:cubicBezTo>
                      <a:pt x="5009" y="1"/>
                      <a:pt x="4902" y="83"/>
                      <a:pt x="4924" y="208"/>
                    </a:cubicBezTo>
                    <a:cubicBezTo>
                      <a:pt x="5705" y="4795"/>
                      <a:pt x="4774" y="9621"/>
                      <a:pt x="2428" y="13628"/>
                    </a:cubicBezTo>
                    <a:cubicBezTo>
                      <a:pt x="1765" y="14762"/>
                      <a:pt x="988" y="15825"/>
                      <a:pt x="109" y="16801"/>
                    </a:cubicBezTo>
                    <a:cubicBezTo>
                      <a:pt x="1" y="16923"/>
                      <a:pt x="112" y="17089"/>
                      <a:pt x="234" y="17089"/>
                    </a:cubicBezTo>
                    <a:cubicBezTo>
                      <a:pt x="272" y="17089"/>
                      <a:pt x="311" y="17073"/>
                      <a:pt x="345" y="17035"/>
                    </a:cubicBezTo>
                    <a:cubicBezTo>
                      <a:pt x="3518" y="13511"/>
                      <a:pt x="5352" y="8861"/>
                      <a:pt x="5517" y="4127"/>
                    </a:cubicBezTo>
                    <a:cubicBezTo>
                      <a:pt x="5563" y="2786"/>
                      <a:pt x="5469" y="1444"/>
                      <a:pt x="5244" y="120"/>
                    </a:cubicBezTo>
                    <a:cubicBezTo>
                      <a:pt x="5230" y="37"/>
                      <a:pt x="5170" y="1"/>
                      <a:pt x="5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2335375" y="3628200"/>
                <a:ext cx="124950" cy="5353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1412" extrusionOk="0">
                    <a:moveTo>
                      <a:pt x="1" y="0"/>
                    </a:moveTo>
                    <a:lnTo>
                      <a:pt x="1" y="21412"/>
                    </a:lnTo>
                    <a:lnTo>
                      <a:pt x="4998" y="21412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2335375" y="3957800"/>
                <a:ext cx="124950" cy="2057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8228" extrusionOk="0">
                    <a:moveTo>
                      <a:pt x="4998" y="0"/>
                    </a:moveTo>
                    <a:cubicBezTo>
                      <a:pt x="3430" y="1054"/>
                      <a:pt x="1771" y="2034"/>
                      <a:pt x="1" y="2580"/>
                    </a:cubicBezTo>
                    <a:lnTo>
                      <a:pt x="1" y="8228"/>
                    </a:lnTo>
                    <a:lnTo>
                      <a:pt x="4998" y="8228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2131175" y="3776950"/>
                <a:ext cx="124950" cy="3865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5462" extrusionOk="0">
                    <a:moveTo>
                      <a:pt x="1" y="1"/>
                    </a:moveTo>
                    <a:lnTo>
                      <a:pt x="1" y="15462"/>
                    </a:lnTo>
                    <a:lnTo>
                      <a:pt x="4998" y="15462"/>
                    </a:lnTo>
                    <a:lnTo>
                      <a:pt x="49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2131175" y="4027450"/>
                <a:ext cx="124950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5442" extrusionOk="0">
                    <a:moveTo>
                      <a:pt x="2106" y="1"/>
                    </a:moveTo>
                    <a:cubicBezTo>
                      <a:pt x="1225" y="1"/>
                      <a:pt x="538" y="114"/>
                      <a:pt x="1" y="291"/>
                    </a:cubicBezTo>
                    <a:lnTo>
                      <a:pt x="1" y="5442"/>
                    </a:lnTo>
                    <a:lnTo>
                      <a:pt x="4998" y="5442"/>
                    </a:lnTo>
                    <a:lnTo>
                      <a:pt x="4998" y="241"/>
                    </a:lnTo>
                    <a:cubicBezTo>
                      <a:pt x="4693" y="230"/>
                      <a:pt x="4384" y="203"/>
                      <a:pt x="4073" y="157"/>
                    </a:cubicBezTo>
                    <a:cubicBezTo>
                      <a:pt x="3328" y="48"/>
                      <a:pt x="2677" y="1"/>
                      <a:pt x="2106" y="1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2539575" y="3468275"/>
                <a:ext cx="124950" cy="695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7809" extrusionOk="0">
                    <a:moveTo>
                      <a:pt x="1" y="0"/>
                    </a:moveTo>
                    <a:lnTo>
                      <a:pt x="1" y="27809"/>
                    </a:lnTo>
                    <a:lnTo>
                      <a:pt x="4998" y="27809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2539575" y="3849275"/>
                <a:ext cx="124950" cy="314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2569" extrusionOk="0">
                    <a:moveTo>
                      <a:pt x="4983" y="0"/>
                    </a:moveTo>
                    <a:cubicBezTo>
                      <a:pt x="3420" y="0"/>
                      <a:pt x="1769" y="933"/>
                      <a:pt x="1" y="2135"/>
                    </a:cubicBezTo>
                    <a:lnTo>
                      <a:pt x="1" y="12569"/>
                    </a:lnTo>
                    <a:lnTo>
                      <a:pt x="4998" y="12569"/>
                    </a:lnTo>
                    <a:lnTo>
                      <a:pt x="4998" y="0"/>
                    </a:lnTo>
                    <a:cubicBezTo>
                      <a:pt x="4993" y="0"/>
                      <a:pt x="4988" y="0"/>
                      <a:pt x="4983" y="0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8"/>
              <p:cNvSpPr/>
              <p:nvPr/>
            </p:nvSpPr>
            <p:spPr>
              <a:xfrm>
                <a:off x="2374475" y="3332750"/>
                <a:ext cx="191875" cy="1988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952" extrusionOk="0">
                    <a:moveTo>
                      <a:pt x="7531" y="0"/>
                    </a:moveTo>
                    <a:lnTo>
                      <a:pt x="0" y="7635"/>
                    </a:lnTo>
                    <a:cubicBezTo>
                      <a:pt x="6" y="7740"/>
                      <a:pt x="12" y="7846"/>
                      <a:pt x="19" y="7951"/>
                    </a:cubicBezTo>
                    <a:cubicBezTo>
                      <a:pt x="38" y="7945"/>
                      <a:pt x="56" y="7934"/>
                      <a:pt x="71" y="7919"/>
                    </a:cubicBezTo>
                    <a:lnTo>
                      <a:pt x="7675" y="209"/>
                    </a:lnTo>
                    <a:cubicBezTo>
                      <a:pt x="7627" y="140"/>
                      <a:pt x="7577" y="69"/>
                      <a:pt x="7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2520050" y="3300125"/>
                <a:ext cx="74275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909" extrusionOk="0">
                    <a:moveTo>
                      <a:pt x="2970" y="1"/>
                    </a:moveTo>
                    <a:lnTo>
                      <a:pt x="1" y="613"/>
                    </a:lnTo>
                    <a:lnTo>
                      <a:pt x="2483" y="2909"/>
                    </a:lnTo>
                    <a:lnTo>
                      <a:pt x="2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>
                <a:off x="2147725" y="3472825"/>
                <a:ext cx="131100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5433" extrusionOk="0">
                    <a:moveTo>
                      <a:pt x="5030" y="0"/>
                    </a:moveTo>
                    <a:lnTo>
                      <a:pt x="47" y="5222"/>
                    </a:lnTo>
                    <a:cubicBezTo>
                      <a:pt x="1" y="5272"/>
                      <a:pt x="1" y="5350"/>
                      <a:pt x="52" y="5398"/>
                    </a:cubicBezTo>
                    <a:cubicBezTo>
                      <a:pt x="75" y="5421"/>
                      <a:pt x="106" y="5433"/>
                      <a:pt x="139" y="5433"/>
                    </a:cubicBezTo>
                    <a:cubicBezTo>
                      <a:pt x="171" y="5433"/>
                      <a:pt x="204" y="5419"/>
                      <a:pt x="229" y="5394"/>
                    </a:cubicBezTo>
                    <a:lnTo>
                      <a:pt x="5243" y="138"/>
                    </a:lnTo>
                    <a:cubicBezTo>
                      <a:pt x="5180" y="85"/>
                      <a:pt x="5097" y="50"/>
                      <a:pt x="5030" y="2"/>
                    </a:cubicBezTo>
                    <a:lnTo>
                      <a:pt x="50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8"/>
              <p:cNvSpPr/>
              <p:nvPr/>
            </p:nvSpPr>
            <p:spPr>
              <a:xfrm>
                <a:off x="2126100" y="3580425"/>
                <a:ext cx="501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6" extrusionOk="0">
                    <a:moveTo>
                      <a:pt x="1004" y="1"/>
                    </a:moveTo>
                    <a:cubicBezTo>
                      <a:pt x="449" y="1"/>
                      <a:pt x="0" y="450"/>
                      <a:pt x="0" y="1004"/>
                    </a:cubicBezTo>
                    <a:cubicBezTo>
                      <a:pt x="0" y="1556"/>
                      <a:pt x="449" y="2005"/>
                      <a:pt x="1004" y="2005"/>
                    </a:cubicBezTo>
                    <a:cubicBezTo>
                      <a:pt x="1556" y="2005"/>
                      <a:pt x="2005" y="1556"/>
                      <a:pt x="2005" y="1004"/>
                    </a:cubicBezTo>
                    <a:cubicBezTo>
                      <a:pt x="2005" y="450"/>
                      <a:pt x="1556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8"/>
              <p:cNvSpPr/>
              <p:nvPr/>
            </p:nvSpPr>
            <p:spPr>
              <a:xfrm>
                <a:off x="2265950" y="3434850"/>
                <a:ext cx="5007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05" extrusionOk="0">
                    <a:moveTo>
                      <a:pt x="1001" y="0"/>
                    </a:moveTo>
                    <a:cubicBezTo>
                      <a:pt x="449" y="0"/>
                      <a:pt x="0" y="449"/>
                      <a:pt x="0" y="1001"/>
                    </a:cubicBezTo>
                    <a:cubicBezTo>
                      <a:pt x="0" y="1556"/>
                      <a:pt x="449" y="2005"/>
                      <a:pt x="1001" y="2005"/>
                    </a:cubicBezTo>
                    <a:cubicBezTo>
                      <a:pt x="1556" y="2005"/>
                      <a:pt x="2003" y="1556"/>
                      <a:pt x="2003" y="1001"/>
                    </a:cubicBezTo>
                    <a:cubicBezTo>
                      <a:pt x="2003" y="449"/>
                      <a:pt x="1556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>
                <a:off x="2289425" y="3457100"/>
                <a:ext cx="8075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3221" extrusionOk="0">
                    <a:moveTo>
                      <a:pt x="166" y="0"/>
                    </a:moveTo>
                    <a:lnTo>
                      <a:pt x="1" y="165"/>
                    </a:lnTo>
                    <a:lnTo>
                      <a:pt x="3064" y="3221"/>
                    </a:lnTo>
                    <a:lnTo>
                      <a:pt x="3229" y="30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8"/>
              <p:cNvSpPr/>
              <p:nvPr/>
            </p:nvSpPr>
            <p:spPr>
              <a:xfrm>
                <a:off x="2343725" y="3509975"/>
                <a:ext cx="5010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004" extrusionOk="0">
                    <a:moveTo>
                      <a:pt x="1002" y="1"/>
                    </a:moveTo>
                    <a:cubicBezTo>
                      <a:pt x="447" y="1"/>
                      <a:pt x="0" y="448"/>
                      <a:pt x="0" y="1002"/>
                    </a:cubicBezTo>
                    <a:cubicBezTo>
                      <a:pt x="0" y="1555"/>
                      <a:pt x="447" y="2004"/>
                      <a:pt x="1002" y="2004"/>
                    </a:cubicBezTo>
                    <a:cubicBezTo>
                      <a:pt x="1554" y="2004"/>
                      <a:pt x="2003" y="1555"/>
                      <a:pt x="2003" y="1002"/>
                    </a:cubicBezTo>
                    <a:cubicBezTo>
                      <a:pt x="2003" y="448"/>
                      <a:pt x="1554" y="1"/>
                      <a:pt x="1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>
                <a:off x="2049900" y="4163475"/>
                <a:ext cx="6919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7677" h="253" extrusionOk="0">
                    <a:moveTo>
                      <a:pt x="12" y="1"/>
                    </a:moveTo>
                    <a:cubicBezTo>
                      <a:pt x="6" y="1"/>
                      <a:pt x="0" y="7"/>
                      <a:pt x="0" y="14"/>
                    </a:cubicBezTo>
                    <a:lnTo>
                      <a:pt x="0" y="239"/>
                    </a:lnTo>
                    <a:cubicBezTo>
                      <a:pt x="0" y="246"/>
                      <a:pt x="6" y="252"/>
                      <a:pt x="12" y="252"/>
                    </a:cubicBezTo>
                    <a:lnTo>
                      <a:pt x="27663" y="252"/>
                    </a:lnTo>
                    <a:cubicBezTo>
                      <a:pt x="27671" y="252"/>
                      <a:pt x="27677" y="246"/>
                      <a:pt x="27677" y="239"/>
                    </a:cubicBezTo>
                    <a:lnTo>
                      <a:pt x="27677" y="14"/>
                    </a:lnTo>
                    <a:cubicBezTo>
                      <a:pt x="27677" y="7"/>
                      <a:pt x="27671" y="1"/>
                      <a:pt x="276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8"/>
            <p:cNvGrpSpPr/>
            <p:nvPr/>
          </p:nvGrpSpPr>
          <p:grpSpPr>
            <a:xfrm>
              <a:off x="3144654" y="1375180"/>
              <a:ext cx="913489" cy="2162209"/>
              <a:chOff x="-160225" y="1133725"/>
              <a:chExt cx="875325" cy="2071875"/>
            </a:xfrm>
          </p:grpSpPr>
          <p:sp>
            <p:nvSpPr>
              <p:cNvPr id="439" name="Google Shape;439;p28"/>
              <p:cNvSpPr/>
              <p:nvPr/>
            </p:nvSpPr>
            <p:spPr>
              <a:xfrm>
                <a:off x="271675" y="1168250"/>
                <a:ext cx="239700" cy="3417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3669" extrusionOk="0">
                    <a:moveTo>
                      <a:pt x="4643" y="0"/>
                    </a:moveTo>
                    <a:cubicBezTo>
                      <a:pt x="1139" y="0"/>
                      <a:pt x="859" y="2592"/>
                      <a:pt x="932" y="4428"/>
                    </a:cubicBezTo>
                    <a:cubicBezTo>
                      <a:pt x="1116" y="9105"/>
                      <a:pt x="0" y="11948"/>
                      <a:pt x="0" y="11948"/>
                    </a:cubicBezTo>
                    <a:lnTo>
                      <a:pt x="9587" y="13669"/>
                    </a:lnTo>
                    <a:cubicBezTo>
                      <a:pt x="9587" y="13669"/>
                      <a:pt x="7309" y="9884"/>
                      <a:pt x="8295" y="4885"/>
                    </a:cubicBezTo>
                    <a:cubicBezTo>
                      <a:pt x="8711" y="2773"/>
                      <a:pt x="8082" y="1553"/>
                      <a:pt x="7449" y="899"/>
                    </a:cubicBezTo>
                    <a:cubicBezTo>
                      <a:pt x="7004" y="439"/>
                      <a:pt x="6405" y="158"/>
                      <a:pt x="5768" y="78"/>
                    </a:cubicBezTo>
                    <a:cubicBezTo>
                      <a:pt x="5360" y="25"/>
                      <a:pt x="4986" y="0"/>
                      <a:pt x="4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>
                <a:off x="-30900" y="1431125"/>
                <a:ext cx="329500" cy="25132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10053" extrusionOk="0">
                    <a:moveTo>
                      <a:pt x="13179" y="0"/>
                    </a:moveTo>
                    <a:cubicBezTo>
                      <a:pt x="13179" y="0"/>
                      <a:pt x="9584" y="290"/>
                      <a:pt x="6893" y="326"/>
                    </a:cubicBezTo>
                    <a:cubicBezTo>
                      <a:pt x="5621" y="345"/>
                      <a:pt x="4503" y="478"/>
                      <a:pt x="3481" y="854"/>
                    </a:cubicBezTo>
                    <a:cubicBezTo>
                      <a:pt x="2773" y="1115"/>
                      <a:pt x="2109" y="1492"/>
                      <a:pt x="1474" y="2032"/>
                    </a:cubicBezTo>
                    <a:cubicBezTo>
                      <a:pt x="1367" y="2120"/>
                      <a:pt x="1273" y="2214"/>
                      <a:pt x="1186" y="2310"/>
                    </a:cubicBezTo>
                    <a:cubicBezTo>
                      <a:pt x="1" y="3629"/>
                      <a:pt x="567" y="5569"/>
                      <a:pt x="1175" y="7704"/>
                    </a:cubicBezTo>
                    <a:cubicBezTo>
                      <a:pt x="1707" y="9575"/>
                      <a:pt x="2719" y="10052"/>
                      <a:pt x="3803" y="10052"/>
                    </a:cubicBezTo>
                    <a:cubicBezTo>
                      <a:pt x="4301" y="10052"/>
                      <a:pt x="4814" y="9952"/>
                      <a:pt x="5303" y="9839"/>
                    </a:cubicBezTo>
                    <a:cubicBezTo>
                      <a:pt x="6859" y="9480"/>
                      <a:pt x="5688" y="4466"/>
                      <a:pt x="6523" y="4168"/>
                    </a:cubicBezTo>
                    <a:cubicBezTo>
                      <a:pt x="6767" y="4081"/>
                      <a:pt x="7256" y="4050"/>
                      <a:pt x="7826" y="4050"/>
                    </a:cubicBezTo>
                    <a:cubicBezTo>
                      <a:pt x="9207" y="4050"/>
                      <a:pt x="11065" y="4232"/>
                      <a:pt x="11065" y="4232"/>
                    </a:cubicBezTo>
                    <a:cubicBezTo>
                      <a:pt x="12473" y="3693"/>
                      <a:pt x="12807" y="1822"/>
                      <a:pt x="13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>
                <a:off x="-1250" y="1452450"/>
                <a:ext cx="575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1459" extrusionOk="0">
                    <a:moveTo>
                      <a:pt x="2295" y="1"/>
                    </a:moveTo>
                    <a:cubicBezTo>
                      <a:pt x="1587" y="262"/>
                      <a:pt x="923" y="639"/>
                      <a:pt x="288" y="1179"/>
                    </a:cubicBezTo>
                    <a:cubicBezTo>
                      <a:pt x="181" y="1267"/>
                      <a:pt x="87" y="1361"/>
                      <a:pt x="0" y="1457"/>
                    </a:cubicBezTo>
                    <a:cubicBezTo>
                      <a:pt x="38" y="1458"/>
                      <a:pt x="78" y="1458"/>
                      <a:pt x="121" y="1458"/>
                    </a:cubicBezTo>
                    <a:cubicBezTo>
                      <a:pt x="879" y="1458"/>
                      <a:pt x="2300" y="1285"/>
                      <a:pt x="229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72225" y="1501300"/>
                <a:ext cx="57750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587" extrusionOk="0">
                    <a:moveTo>
                      <a:pt x="121" y="1"/>
                    </a:moveTo>
                    <a:cubicBezTo>
                      <a:pt x="31" y="1"/>
                      <a:pt x="0" y="146"/>
                      <a:pt x="102" y="178"/>
                    </a:cubicBezTo>
                    <a:cubicBezTo>
                      <a:pt x="909" y="421"/>
                      <a:pt x="1604" y="897"/>
                      <a:pt x="2129" y="1555"/>
                    </a:cubicBezTo>
                    <a:cubicBezTo>
                      <a:pt x="2147" y="1578"/>
                      <a:pt x="2168" y="1587"/>
                      <a:pt x="2188" y="1587"/>
                    </a:cubicBezTo>
                    <a:cubicBezTo>
                      <a:pt x="2251" y="1587"/>
                      <a:pt x="2310" y="1497"/>
                      <a:pt x="2256" y="1429"/>
                    </a:cubicBezTo>
                    <a:cubicBezTo>
                      <a:pt x="1713" y="746"/>
                      <a:pt x="984" y="257"/>
                      <a:pt x="150" y="5"/>
                    </a:cubicBezTo>
                    <a:cubicBezTo>
                      <a:pt x="140" y="2"/>
                      <a:pt x="130" y="1"/>
                      <a:pt x="12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>
                <a:off x="100350" y="1496700"/>
                <a:ext cx="20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316" extrusionOk="0">
                    <a:moveTo>
                      <a:pt x="123" y="1"/>
                    </a:moveTo>
                    <a:cubicBezTo>
                      <a:pt x="63" y="1"/>
                      <a:pt x="0" y="65"/>
                      <a:pt x="38" y="136"/>
                    </a:cubicBezTo>
                    <a:cubicBezTo>
                      <a:pt x="239" y="513"/>
                      <a:pt x="438" y="891"/>
                      <a:pt x="640" y="1271"/>
                    </a:cubicBezTo>
                    <a:cubicBezTo>
                      <a:pt x="656" y="1303"/>
                      <a:pt x="683" y="1316"/>
                      <a:pt x="710" y="1316"/>
                    </a:cubicBezTo>
                    <a:cubicBezTo>
                      <a:pt x="770" y="1316"/>
                      <a:pt x="832" y="1251"/>
                      <a:pt x="795" y="1179"/>
                    </a:cubicBezTo>
                    <a:cubicBezTo>
                      <a:pt x="594" y="801"/>
                      <a:pt x="394" y="423"/>
                      <a:pt x="193" y="45"/>
                    </a:cubicBezTo>
                    <a:cubicBezTo>
                      <a:pt x="176" y="14"/>
                      <a:pt x="150" y="1"/>
                      <a:pt x="123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2200" y="1580550"/>
                <a:ext cx="122775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331" extrusionOk="0">
                    <a:moveTo>
                      <a:pt x="2351" y="1"/>
                    </a:moveTo>
                    <a:cubicBezTo>
                      <a:pt x="2197" y="1"/>
                      <a:pt x="2040" y="14"/>
                      <a:pt x="1882" y="43"/>
                    </a:cubicBezTo>
                    <a:cubicBezTo>
                      <a:pt x="835" y="231"/>
                      <a:pt x="0" y="1153"/>
                      <a:pt x="92" y="2245"/>
                    </a:cubicBezTo>
                    <a:cubicBezTo>
                      <a:pt x="97" y="2302"/>
                      <a:pt x="144" y="2331"/>
                      <a:pt x="189" y="2331"/>
                    </a:cubicBezTo>
                    <a:cubicBezTo>
                      <a:pt x="233" y="2331"/>
                      <a:pt x="276" y="2302"/>
                      <a:pt x="271" y="2245"/>
                    </a:cubicBezTo>
                    <a:cubicBezTo>
                      <a:pt x="181" y="1172"/>
                      <a:pt x="1031" y="321"/>
                      <a:pt x="2061" y="196"/>
                    </a:cubicBezTo>
                    <a:cubicBezTo>
                      <a:pt x="2160" y="184"/>
                      <a:pt x="2259" y="178"/>
                      <a:pt x="2356" y="178"/>
                    </a:cubicBezTo>
                    <a:cubicBezTo>
                      <a:pt x="3296" y="178"/>
                      <a:pt x="4136" y="714"/>
                      <a:pt x="4729" y="1433"/>
                    </a:cubicBezTo>
                    <a:cubicBezTo>
                      <a:pt x="4747" y="1454"/>
                      <a:pt x="4768" y="1463"/>
                      <a:pt x="4788" y="1463"/>
                    </a:cubicBezTo>
                    <a:cubicBezTo>
                      <a:pt x="4852" y="1463"/>
                      <a:pt x="4911" y="1374"/>
                      <a:pt x="4856" y="1307"/>
                    </a:cubicBezTo>
                    <a:cubicBezTo>
                      <a:pt x="4231" y="548"/>
                      <a:pt x="3332" y="1"/>
                      <a:pt x="23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39950" y="1623700"/>
                <a:ext cx="83275" cy="148350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5934" extrusionOk="0">
                    <a:moveTo>
                      <a:pt x="1726" y="1"/>
                    </a:moveTo>
                    <a:cubicBezTo>
                      <a:pt x="1604" y="1"/>
                      <a:pt x="180" y="18"/>
                      <a:pt x="127" y="841"/>
                    </a:cubicBezTo>
                    <a:cubicBezTo>
                      <a:pt x="71" y="1700"/>
                      <a:pt x="0" y="3055"/>
                      <a:pt x="0" y="3055"/>
                    </a:cubicBezTo>
                    <a:cubicBezTo>
                      <a:pt x="0" y="3055"/>
                      <a:pt x="223" y="4998"/>
                      <a:pt x="340" y="5030"/>
                    </a:cubicBezTo>
                    <a:cubicBezTo>
                      <a:pt x="352" y="5034"/>
                      <a:pt x="365" y="5036"/>
                      <a:pt x="377" y="5036"/>
                    </a:cubicBezTo>
                    <a:cubicBezTo>
                      <a:pt x="729" y="5036"/>
                      <a:pt x="779" y="3536"/>
                      <a:pt x="779" y="3536"/>
                    </a:cubicBezTo>
                    <a:cubicBezTo>
                      <a:pt x="779" y="3536"/>
                      <a:pt x="879" y="5360"/>
                      <a:pt x="1157" y="5389"/>
                    </a:cubicBezTo>
                    <a:cubicBezTo>
                      <a:pt x="1162" y="5390"/>
                      <a:pt x="1166" y="5390"/>
                      <a:pt x="1171" y="5390"/>
                    </a:cubicBezTo>
                    <a:cubicBezTo>
                      <a:pt x="1466" y="5390"/>
                      <a:pt x="1617" y="4377"/>
                      <a:pt x="1671" y="3899"/>
                    </a:cubicBezTo>
                    <a:lnTo>
                      <a:pt x="1671" y="3899"/>
                    </a:lnTo>
                    <a:cubicBezTo>
                      <a:pt x="1616" y="4487"/>
                      <a:pt x="1508" y="5934"/>
                      <a:pt x="1775" y="5934"/>
                    </a:cubicBezTo>
                    <a:cubicBezTo>
                      <a:pt x="1784" y="5934"/>
                      <a:pt x="1794" y="5932"/>
                      <a:pt x="1805" y="5928"/>
                    </a:cubicBezTo>
                    <a:cubicBezTo>
                      <a:pt x="2183" y="5788"/>
                      <a:pt x="2513" y="3738"/>
                      <a:pt x="2513" y="3736"/>
                    </a:cubicBezTo>
                    <a:lnTo>
                      <a:pt x="2513" y="3736"/>
                    </a:lnTo>
                    <a:cubicBezTo>
                      <a:pt x="2513" y="3738"/>
                      <a:pt x="2209" y="5691"/>
                      <a:pt x="2509" y="5691"/>
                    </a:cubicBezTo>
                    <a:cubicBezTo>
                      <a:pt x="2530" y="5691"/>
                      <a:pt x="2554" y="5681"/>
                      <a:pt x="2582" y="5660"/>
                    </a:cubicBezTo>
                    <a:cubicBezTo>
                      <a:pt x="3000" y="5339"/>
                      <a:pt x="3209" y="3268"/>
                      <a:pt x="3269" y="2819"/>
                    </a:cubicBezTo>
                    <a:cubicBezTo>
                      <a:pt x="3330" y="2370"/>
                      <a:pt x="1734" y="1"/>
                      <a:pt x="1734" y="1"/>
                    </a:cubicBezTo>
                    <a:cubicBezTo>
                      <a:pt x="1734" y="1"/>
                      <a:pt x="1731" y="1"/>
                      <a:pt x="1726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98875" y="1652825"/>
                <a:ext cx="3072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446" extrusionOk="0">
                    <a:moveTo>
                      <a:pt x="1" y="0"/>
                    </a:moveTo>
                    <a:lnTo>
                      <a:pt x="703" y="2446"/>
                    </a:lnTo>
                    <a:cubicBezTo>
                      <a:pt x="703" y="2446"/>
                      <a:pt x="760" y="2390"/>
                      <a:pt x="833" y="2296"/>
                    </a:cubicBezTo>
                    <a:cubicBezTo>
                      <a:pt x="891" y="2225"/>
                      <a:pt x="958" y="2133"/>
                      <a:pt x="1017" y="2028"/>
                    </a:cubicBezTo>
                    <a:cubicBezTo>
                      <a:pt x="1136" y="1819"/>
                      <a:pt x="1228" y="1560"/>
                      <a:pt x="1152" y="1326"/>
                    </a:cubicBezTo>
                    <a:cubicBezTo>
                      <a:pt x="987" y="81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19450" y="1686250"/>
                <a:ext cx="5200" cy="240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960" extrusionOk="0">
                    <a:moveTo>
                      <a:pt x="83" y="1"/>
                    </a:moveTo>
                    <a:cubicBezTo>
                      <a:pt x="44" y="1"/>
                      <a:pt x="0" y="34"/>
                      <a:pt x="8" y="85"/>
                    </a:cubicBezTo>
                    <a:cubicBezTo>
                      <a:pt x="56" y="368"/>
                      <a:pt x="102" y="681"/>
                      <a:pt x="10" y="959"/>
                    </a:cubicBezTo>
                    <a:cubicBezTo>
                      <a:pt x="68" y="888"/>
                      <a:pt x="135" y="796"/>
                      <a:pt x="194" y="691"/>
                    </a:cubicBezTo>
                    <a:cubicBezTo>
                      <a:pt x="208" y="476"/>
                      <a:pt x="173" y="255"/>
                      <a:pt x="139" y="50"/>
                    </a:cubicBezTo>
                    <a:cubicBezTo>
                      <a:pt x="133" y="15"/>
                      <a:pt x="109" y="1"/>
                      <a:pt x="83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126075" y="1767100"/>
                <a:ext cx="366400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14656" h="9474" extrusionOk="0">
                    <a:moveTo>
                      <a:pt x="3917" y="0"/>
                    </a:moveTo>
                    <a:cubicBezTo>
                      <a:pt x="3917" y="0"/>
                      <a:pt x="0" y="5398"/>
                      <a:pt x="873" y="6772"/>
                    </a:cubicBezTo>
                    <a:cubicBezTo>
                      <a:pt x="1815" y="8256"/>
                      <a:pt x="6922" y="9473"/>
                      <a:pt x="10587" y="9473"/>
                    </a:cubicBezTo>
                    <a:cubicBezTo>
                      <a:pt x="12695" y="9473"/>
                      <a:pt x="14326" y="9071"/>
                      <a:pt x="14414" y="8086"/>
                    </a:cubicBezTo>
                    <a:cubicBezTo>
                      <a:pt x="14656" y="5387"/>
                      <a:pt x="13041" y="1059"/>
                      <a:pt x="13041" y="1059"/>
                    </a:cubicBezTo>
                    <a:cubicBezTo>
                      <a:pt x="11907" y="1413"/>
                      <a:pt x="10814" y="1549"/>
                      <a:pt x="9803" y="1549"/>
                    </a:cubicBezTo>
                    <a:cubicBezTo>
                      <a:pt x="6396" y="1549"/>
                      <a:pt x="3917" y="0"/>
                      <a:pt x="3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77825" y="2795275"/>
                <a:ext cx="129275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144" extrusionOk="0">
                    <a:moveTo>
                      <a:pt x="4006" y="0"/>
                    </a:moveTo>
                    <a:lnTo>
                      <a:pt x="0" y="618"/>
                    </a:lnTo>
                    <a:lnTo>
                      <a:pt x="2492" y="5143"/>
                    </a:lnTo>
                    <a:lnTo>
                      <a:pt x="5170" y="4984"/>
                    </a:lnTo>
                    <a:lnTo>
                      <a:pt x="4006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-6475" y="2907825"/>
                <a:ext cx="217275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3707" extrusionOk="0">
                    <a:moveTo>
                      <a:pt x="8547" y="0"/>
                    </a:moveTo>
                    <a:cubicBezTo>
                      <a:pt x="8328" y="0"/>
                      <a:pt x="7915" y="327"/>
                      <a:pt x="7915" y="327"/>
                    </a:cubicBezTo>
                    <a:lnTo>
                      <a:pt x="6674" y="476"/>
                    </a:lnTo>
                    <a:cubicBezTo>
                      <a:pt x="6674" y="476"/>
                      <a:pt x="6405" y="145"/>
                      <a:pt x="6036" y="145"/>
                    </a:cubicBezTo>
                    <a:cubicBezTo>
                      <a:pt x="5973" y="145"/>
                      <a:pt x="5907" y="154"/>
                      <a:pt x="5839" y="177"/>
                    </a:cubicBezTo>
                    <a:cubicBezTo>
                      <a:pt x="5371" y="332"/>
                      <a:pt x="4759" y="1098"/>
                      <a:pt x="4759" y="1098"/>
                    </a:cubicBezTo>
                    <a:cubicBezTo>
                      <a:pt x="4759" y="1098"/>
                      <a:pt x="2225" y="1909"/>
                      <a:pt x="1541" y="1953"/>
                    </a:cubicBezTo>
                    <a:cubicBezTo>
                      <a:pt x="856" y="1996"/>
                      <a:pt x="257" y="2381"/>
                      <a:pt x="0" y="3707"/>
                    </a:cubicBezTo>
                    <a:lnTo>
                      <a:pt x="8300" y="3707"/>
                    </a:lnTo>
                    <a:cubicBezTo>
                      <a:pt x="8300" y="3707"/>
                      <a:pt x="8627" y="712"/>
                      <a:pt x="8676" y="200"/>
                    </a:cubicBezTo>
                    <a:cubicBezTo>
                      <a:pt x="8691" y="53"/>
                      <a:pt x="8634" y="0"/>
                      <a:pt x="8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31175" y="2955025"/>
                <a:ext cx="632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1212" extrusionOk="0">
                    <a:moveTo>
                      <a:pt x="402" y="1"/>
                    </a:moveTo>
                    <a:cubicBezTo>
                      <a:pt x="306" y="1"/>
                      <a:pt x="210" y="6"/>
                      <a:pt x="113" y="17"/>
                    </a:cubicBezTo>
                    <a:lnTo>
                      <a:pt x="113" y="19"/>
                    </a:lnTo>
                    <a:cubicBezTo>
                      <a:pt x="4" y="30"/>
                      <a:pt x="0" y="198"/>
                      <a:pt x="101" y="198"/>
                    </a:cubicBezTo>
                    <a:cubicBezTo>
                      <a:pt x="105" y="198"/>
                      <a:pt x="109" y="198"/>
                      <a:pt x="113" y="198"/>
                    </a:cubicBezTo>
                    <a:cubicBezTo>
                      <a:pt x="207" y="187"/>
                      <a:pt x="300" y="182"/>
                      <a:pt x="392" y="182"/>
                    </a:cubicBezTo>
                    <a:cubicBezTo>
                      <a:pt x="1153" y="182"/>
                      <a:pt x="1879" y="541"/>
                      <a:pt x="2327" y="1172"/>
                    </a:cubicBezTo>
                    <a:cubicBezTo>
                      <a:pt x="2346" y="1200"/>
                      <a:pt x="2374" y="1212"/>
                      <a:pt x="2401" y="1212"/>
                    </a:cubicBezTo>
                    <a:cubicBezTo>
                      <a:pt x="2465" y="1212"/>
                      <a:pt x="2527" y="1148"/>
                      <a:pt x="2480" y="1082"/>
                    </a:cubicBezTo>
                    <a:cubicBezTo>
                      <a:pt x="1999" y="405"/>
                      <a:pt x="1223" y="1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178050" y="2938200"/>
                <a:ext cx="297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971" extrusionOk="0">
                    <a:moveTo>
                      <a:pt x="1096" y="1"/>
                    </a:moveTo>
                    <a:cubicBezTo>
                      <a:pt x="1086" y="1"/>
                      <a:pt x="1076" y="3"/>
                      <a:pt x="1065" y="9"/>
                    </a:cubicBezTo>
                    <a:cubicBezTo>
                      <a:pt x="371" y="401"/>
                      <a:pt x="1" y="1181"/>
                      <a:pt x="344" y="1937"/>
                    </a:cubicBezTo>
                    <a:cubicBezTo>
                      <a:pt x="354" y="1961"/>
                      <a:pt x="372" y="1970"/>
                      <a:pt x="391" y="1970"/>
                    </a:cubicBezTo>
                    <a:cubicBezTo>
                      <a:pt x="432" y="1970"/>
                      <a:pt x="477" y="1923"/>
                      <a:pt x="453" y="1872"/>
                    </a:cubicBezTo>
                    <a:cubicBezTo>
                      <a:pt x="141" y="1181"/>
                      <a:pt x="503" y="474"/>
                      <a:pt x="1129" y="121"/>
                    </a:cubicBezTo>
                    <a:cubicBezTo>
                      <a:pt x="1191" y="86"/>
                      <a:pt x="1153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-2350" y="2985325"/>
                <a:ext cx="2049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212" extrusionOk="0">
                    <a:moveTo>
                      <a:pt x="8118" y="0"/>
                    </a:moveTo>
                    <a:cubicBezTo>
                      <a:pt x="8118" y="0"/>
                      <a:pt x="8117" y="0"/>
                      <a:pt x="8116" y="0"/>
                    </a:cubicBezTo>
                    <a:cubicBezTo>
                      <a:pt x="7618" y="4"/>
                      <a:pt x="7119" y="10"/>
                      <a:pt x="6620" y="16"/>
                    </a:cubicBezTo>
                    <a:cubicBezTo>
                      <a:pt x="4441" y="39"/>
                      <a:pt x="2262" y="62"/>
                      <a:pt x="83" y="83"/>
                    </a:cubicBezTo>
                    <a:cubicBezTo>
                      <a:pt x="1" y="85"/>
                      <a:pt x="0" y="211"/>
                      <a:pt x="81" y="211"/>
                    </a:cubicBezTo>
                    <a:cubicBezTo>
                      <a:pt x="81" y="211"/>
                      <a:pt x="82" y="211"/>
                      <a:pt x="83" y="211"/>
                    </a:cubicBezTo>
                    <a:cubicBezTo>
                      <a:pt x="581" y="208"/>
                      <a:pt x="1080" y="202"/>
                      <a:pt x="1579" y="196"/>
                    </a:cubicBezTo>
                    <a:cubicBezTo>
                      <a:pt x="3758" y="173"/>
                      <a:pt x="5937" y="152"/>
                      <a:pt x="8116" y="129"/>
                    </a:cubicBezTo>
                    <a:cubicBezTo>
                      <a:pt x="8198" y="127"/>
                      <a:pt x="8199" y="0"/>
                      <a:pt x="8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-160225" y="1864675"/>
                <a:ext cx="476075" cy="964950"/>
              </a:xfrm>
              <a:custGeom>
                <a:avLst/>
                <a:gdLst/>
                <a:ahLst/>
                <a:cxnLst/>
                <a:rect l="l" t="t" r="r" b="b"/>
                <a:pathLst>
                  <a:path w="19043" h="38598" extrusionOk="0">
                    <a:moveTo>
                      <a:pt x="12966" y="1"/>
                    </a:moveTo>
                    <a:lnTo>
                      <a:pt x="12964" y="3"/>
                    </a:lnTo>
                    <a:cubicBezTo>
                      <a:pt x="12964" y="3"/>
                      <a:pt x="12964" y="3"/>
                      <a:pt x="12964" y="3"/>
                    </a:cubicBezTo>
                    <a:lnTo>
                      <a:pt x="12964" y="3"/>
                    </a:lnTo>
                    <a:cubicBezTo>
                      <a:pt x="12965" y="2"/>
                      <a:pt x="12966" y="1"/>
                      <a:pt x="12966" y="1"/>
                    </a:cubicBezTo>
                    <a:close/>
                    <a:moveTo>
                      <a:pt x="12964" y="3"/>
                    </a:moveTo>
                    <a:cubicBezTo>
                      <a:pt x="12827" y="200"/>
                      <a:pt x="3217" y="13997"/>
                      <a:pt x="1614" y="18894"/>
                    </a:cubicBezTo>
                    <a:cubicBezTo>
                      <a:pt x="0" y="23827"/>
                      <a:pt x="8329" y="38598"/>
                      <a:pt x="8329" y="38598"/>
                    </a:cubicBezTo>
                    <a:lnTo>
                      <a:pt x="15580" y="38170"/>
                    </a:lnTo>
                    <a:cubicBezTo>
                      <a:pt x="15580" y="38170"/>
                      <a:pt x="8161" y="22203"/>
                      <a:pt x="8788" y="20056"/>
                    </a:cubicBezTo>
                    <a:cubicBezTo>
                      <a:pt x="9415" y="17908"/>
                      <a:pt x="19043" y="6492"/>
                      <a:pt x="19043" y="6492"/>
                    </a:cubicBezTo>
                    <a:cubicBezTo>
                      <a:pt x="18316" y="3655"/>
                      <a:pt x="16200" y="1668"/>
                      <a:pt x="12964" y="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17075" y="2794350"/>
                <a:ext cx="2268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812" extrusionOk="0">
                    <a:moveTo>
                      <a:pt x="0" y="1"/>
                    </a:moveTo>
                    <a:lnTo>
                      <a:pt x="840" y="1812"/>
                    </a:lnTo>
                    <a:lnTo>
                      <a:pt x="9073" y="1693"/>
                    </a:lnTo>
                    <a:lnTo>
                      <a:pt x="8469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-8700" y="1905100"/>
                <a:ext cx="155175" cy="222350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8894" extrusionOk="0">
                    <a:moveTo>
                      <a:pt x="5794" y="1"/>
                    </a:moveTo>
                    <a:lnTo>
                      <a:pt x="5794" y="1"/>
                    </a:lnTo>
                    <a:cubicBezTo>
                      <a:pt x="5761" y="49"/>
                      <a:pt x="5727" y="97"/>
                      <a:pt x="5694" y="147"/>
                    </a:cubicBezTo>
                    <a:cubicBezTo>
                      <a:pt x="5850" y="724"/>
                      <a:pt x="5896" y="1330"/>
                      <a:pt x="5840" y="1933"/>
                    </a:cubicBezTo>
                    <a:cubicBezTo>
                      <a:pt x="5654" y="3924"/>
                      <a:pt x="4396" y="5712"/>
                      <a:pt x="2917" y="6987"/>
                    </a:cubicBezTo>
                    <a:cubicBezTo>
                      <a:pt x="2082" y="7705"/>
                      <a:pt x="1135" y="8282"/>
                      <a:pt x="122" y="8698"/>
                    </a:cubicBezTo>
                    <a:cubicBezTo>
                      <a:pt x="82" y="8764"/>
                      <a:pt x="41" y="8829"/>
                      <a:pt x="1" y="8894"/>
                    </a:cubicBezTo>
                    <a:cubicBezTo>
                      <a:pt x="348" y="8758"/>
                      <a:pt x="688" y="8604"/>
                      <a:pt x="1020" y="8432"/>
                    </a:cubicBezTo>
                    <a:cubicBezTo>
                      <a:pt x="2771" y="7521"/>
                      <a:pt x="4311" y="6091"/>
                      <a:pt x="5232" y="4334"/>
                    </a:cubicBezTo>
                    <a:cubicBezTo>
                      <a:pt x="5928" y="3007"/>
                      <a:pt x="6207" y="1420"/>
                      <a:pt x="5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136725" y="2049975"/>
                <a:ext cx="142100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7237" extrusionOk="0">
                    <a:moveTo>
                      <a:pt x="3455" y="0"/>
                    </a:moveTo>
                    <a:cubicBezTo>
                      <a:pt x="3223" y="0"/>
                      <a:pt x="2989" y="25"/>
                      <a:pt x="2759" y="78"/>
                    </a:cubicBezTo>
                    <a:cubicBezTo>
                      <a:pt x="1757" y="306"/>
                      <a:pt x="909" y="998"/>
                      <a:pt x="478" y="1927"/>
                    </a:cubicBezTo>
                    <a:cubicBezTo>
                      <a:pt x="0" y="2957"/>
                      <a:pt x="21" y="4123"/>
                      <a:pt x="186" y="5222"/>
                    </a:cubicBezTo>
                    <a:cubicBezTo>
                      <a:pt x="284" y="5867"/>
                      <a:pt x="397" y="6556"/>
                      <a:pt x="564" y="7237"/>
                    </a:cubicBezTo>
                    <a:cubicBezTo>
                      <a:pt x="602" y="7187"/>
                      <a:pt x="641" y="7137"/>
                      <a:pt x="677" y="7089"/>
                    </a:cubicBezTo>
                    <a:cubicBezTo>
                      <a:pt x="531" y="6477"/>
                      <a:pt x="418" y="5855"/>
                      <a:pt x="324" y="5242"/>
                    </a:cubicBezTo>
                    <a:cubicBezTo>
                      <a:pt x="152" y="4131"/>
                      <a:pt x="127" y="2938"/>
                      <a:pt x="637" y="1906"/>
                    </a:cubicBezTo>
                    <a:cubicBezTo>
                      <a:pt x="1080" y="1010"/>
                      <a:pt x="1943" y="354"/>
                      <a:pt x="2929" y="181"/>
                    </a:cubicBezTo>
                    <a:cubicBezTo>
                      <a:pt x="3105" y="150"/>
                      <a:pt x="3281" y="136"/>
                      <a:pt x="3456" y="136"/>
                    </a:cubicBezTo>
                    <a:cubicBezTo>
                      <a:pt x="4230" y="136"/>
                      <a:pt x="4984" y="427"/>
                      <a:pt x="5571" y="937"/>
                    </a:cubicBezTo>
                    <a:cubicBezTo>
                      <a:pt x="5536" y="929"/>
                      <a:pt x="5504" y="920"/>
                      <a:pt x="5471" y="912"/>
                    </a:cubicBezTo>
                    <a:cubicBezTo>
                      <a:pt x="5464" y="910"/>
                      <a:pt x="5458" y="909"/>
                      <a:pt x="5452" y="909"/>
                    </a:cubicBezTo>
                    <a:cubicBezTo>
                      <a:pt x="5382" y="909"/>
                      <a:pt x="5359" y="1021"/>
                      <a:pt x="5435" y="1041"/>
                    </a:cubicBezTo>
                    <a:cubicBezTo>
                      <a:pt x="5461" y="1048"/>
                      <a:pt x="5488" y="1056"/>
                      <a:pt x="5515" y="1062"/>
                    </a:cubicBezTo>
                    <a:cubicBezTo>
                      <a:pt x="5544" y="1029"/>
                      <a:pt x="5573" y="995"/>
                      <a:pt x="5599" y="962"/>
                    </a:cubicBezTo>
                    <a:cubicBezTo>
                      <a:pt x="5603" y="958"/>
                      <a:pt x="5607" y="952"/>
                      <a:pt x="5611" y="949"/>
                    </a:cubicBezTo>
                    <a:cubicBezTo>
                      <a:pt x="5636" y="918"/>
                      <a:pt x="5659" y="887"/>
                      <a:pt x="5684" y="858"/>
                    </a:cubicBezTo>
                    <a:cubicBezTo>
                      <a:pt x="5070" y="312"/>
                      <a:pt x="4270" y="0"/>
                      <a:pt x="34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-34050" y="2166000"/>
                <a:ext cx="148725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5949" h="4639" extrusionOk="0">
                    <a:moveTo>
                      <a:pt x="77" y="0"/>
                    </a:moveTo>
                    <a:cubicBezTo>
                      <a:pt x="50" y="44"/>
                      <a:pt x="25" y="88"/>
                      <a:pt x="0" y="131"/>
                    </a:cubicBezTo>
                    <a:cubicBezTo>
                      <a:pt x="957" y="280"/>
                      <a:pt x="1888" y="585"/>
                      <a:pt x="2747" y="1067"/>
                    </a:cubicBezTo>
                    <a:cubicBezTo>
                      <a:pt x="4144" y="1848"/>
                      <a:pt x="5348" y="3115"/>
                      <a:pt x="5855" y="4639"/>
                    </a:cubicBezTo>
                    <a:cubicBezTo>
                      <a:pt x="5885" y="4596"/>
                      <a:pt x="5916" y="4554"/>
                      <a:pt x="5949" y="4510"/>
                    </a:cubicBezTo>
                    <a:cubicBezTo>
                      <a:pt x="5717" y="3852"/>
                      <a:pt x="5360" y="3238"/>
                      <a:pt x="4915" y="2692"/>
                    </a:cubicBezTo>
                    <a:cubicBezTo>
                      <a:pt x="3722" y="1224"/>
                      <a:pt x="1932" y="303"/>
                      <a:pt x="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-124175" y="2221900"/>
                <a:ext cx="62750" cy="17785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7114" extrusionOk="0">
                    <a:moveTo>
                      <a:pt x="2383" y="1"/>
                    </a:moveTo>
                    <a:cubicBezTo>
                      <a:pt x="2351" y="60"/>
                      <a:pt x="2318" y="118"/>
                      <a:pt x="2285" y="175"/>
                    </a:cubicBezTo>
                    <a:cubicBezTo>
                      <a:pt x="2399" y="699"/>
                      <a:pt x="2362" y="1271"/>
                      <a:pt x="2262" y="1796"/>
                    </a:cubicBezTo>
                    <a:cubicBezTo>
                      <a:pt x="1933" y="3532"/>
                      <a:pt x="1205" y="5497"/>
                      <a:pt x="1" y="6924"/>
                    </a:cubicBezTo>
                    <a:lnTo>
                      <a:pt x="3" y="6924"/>
                    </a:lnTo>
                    <a:cubicBezTo>
                      <a:pt x="7" y="6987"/>
                      <a:pt x="14" y="7050"/>
                      <a:pt x="20" y="7114"/>
                    </a:cubicBezTo>
                    <a:cubicBezTo>
                      <a:pt x="845" y="6203"/>
                      <a:pt x="1426" y="5077"/>
                      <a:pt x="1829" y="3908"/>
                    </a:cubicBezTo>
                    <a:cubicBezTo>
                      <a:pt x="2145" y="3001"/>
                      <a:pt x="2443" y="2017"/>
                      <a:pt x="2493" y="1050"/>
                    </a:cubicBezTo>
                    <a:cubicBezTo>
                      <a:pt x="2510" y="699"/>
                      <a:pt x="2479" y="339"/>
                      <a:pt x="23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-55025" y="2316800"/>
                <a:ext cx="135025" cy="308450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12338" extrusionOk="0">
                    <a:moveTo>
                      <a:pt x="3956" y="1"/>
                    </a:moveTo>
                    <a:cubicBezTo>
                      <a:pt x="3676" y="1"/>
                      <a:pt x="3388" y="54"/>
                      <a:pt x="3095" y="172"/>
                    </a:cubicBezTo>
                    <a:cubicBezTo>
                      <a:pt x="1862" y="669"/>
                      <a:pt x="1121" y="2002"/>
                      <a:pt x="761" y="3212"/>
                    </a:cubicBezTo>
                    <a:cubicBezTo>
                      <a:pt x="306" y="4737"/>
                      <a:pt x="363" y="6341"/>
                      <a:pt x="394" y="7914"/>
                    </a:cubicBezTo>
                    <a:cubicBezTo>
                      <a:pt x="421" y="9324"/>
                      <a:pt x="423" y="10791"/>
                      <a:pt x="1" y="12147"/>
                    </a:cubicBezTo>
                    <a:cubicBezTo>
                      <a:pt x="28" y="12211"/>
                      <a:pt x="57" y="12274"/>
                      <a:pt x="83" y="12337"/>
                    </a:cubicBezTo>
                    <a:cubicBezTo>
                      <a:pt x="973" y="9725"/>
                      <a:pt x="197" y="6817"/>
                      <a:pt x="682" y="4125"/>
                    </a:cubicBezTo>
                    <a:cubicBezTo>
                      <a:pt x="933" y="2737"/>
                      <a:pt x="1560" y="1169"/>
                      <a:pt x="2851" y="438"/>
                    </a:cubicBezTo>
                    <a:cubicBezTo>
                      <a:pt x="3219" y="231"/>
                      <a:pt x="3584" y="141"/>
                      <a:pt x="3939" y="141"/>
                    </a:cubicBezTo>
                    <a:cubicBezTo>
                      <a:pt x="4427" y="141"/>
                      <a:pt x="4895" y="310"/>
                      <a:pt x="5324" y="577"/>
                    </a:cubicBezTo>
                    <a:cubicBezTo>
                      <a:pt x="5349" y="536"/>
                      <a:pt x="5374" y="498"/>
                      <a:pt x="5401" y="458"/>
                    </a:cubicBezTo>
                    <a:cubicBezTo>
                      <a:pt x="4957" y="179"/>
                      <a:pt x="4470" y="1"/>
                      <a:pt x="39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55775" y="2487050"/>
                <a:ext cx="99850" cy="166100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6644" extrusionOk="0">
                    <a:moveTo>
                      <a:pt x="1331" y="1"/>
                    </a:moveTo>
                    <a:cubicBezTo>
                      <a:pt x="1057" y="252"/>
                      <a:pt x="813" y="534"/>
                      <a:pt x="618" y="860"/>
                    </a:cubicBezTo>
                    <a:cubicBezTo>
                      <a:pt x="150" y="1631"/>
                      <a:pt x="0" y="2566"/>
                      <a:pt x="353" y="3413"/>
                    </a:cubicBezTo>
                    <a:cubicBezTo>
                      <a:pt x="716" y="4280"/>
                      <a:pt x="1462" y="4961"/>
                      <a:pt x="2191" y="5527"/>
                    </a:cubicBezTo>
                    <a:cubicBezTo>
                      <a:pt x="2753" y="5963"/>
                      <a:pt x="3357" y="6337"/>
                      <a:pt x="3994" y="6644"/>
                    </a:cubicBezTo>
                    <a:cubicBezTo>
                      <a:pt x="3967" y="6582"/>
                      <a:pt x="3942" y="6519"/>
                      <a:pt x="3915" y="6458"/>
                    </a:cubicBezTo>
                    <a:cubicBezTo>
                      <a:pt x="3309" y="6153"/>
                      <a:pt x="2732" y="5786"/>
                      <a:pt x="2200" y="5366"/>
                    </a:cubicBezTo>
                    <a:cubicBezTo>
                      <a:pt x="1485" y="4798"/>
                      <a:pt x="750" y="4116"/>
                      <a:pt x="430" y="3237"/>
                    </a:cubicBezTo>
                    <a:cubicBezTo>
                      <a:pt x="96" y="2324"/>
                      <a:pt x="391" y="1324"/>
                      <a:pt x="975" y="580"/>
                    </a:cubicBezTo>
                    <a:cubicBezTo>
                      <a:pt x="1099" y="421"/>
                      <a:pt x="1235" y="275"/>
                      <a:pt x="1381" y="137"/>
                    </a:cubicBezTo>
                    <a:cubicBezTo>
                      <a:pt x="1364" y="91"/>
                      <a:pt x="1349" y="47"/>
                      <a:pt x="13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-22600" y="2661175"/>
                <a:ext cx="1941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1352" extrusionOk="0">
                    <a:moveTo>
                      <a:pt x="4064" y="0"/>
                    </a:moveTo>
                    <a:cubicBezTo>
                      <a:pt x="3469" y="0"/>
                      <a:pt x="2872" y="77"/>
                      <a:pt x="2285" y="237"/>
                    </a:cubicBezTo>
                    <a:cubicBezTo>
                      <a:pt x="1472" y="459"/>
                      <a:pt x="716" y="809"/>
                      <a:pt x="1" y="1231"/>
                    </a:cubicBezTo>
                    <a:cubicBezTo>
                      <a:pt x="18" y="1271"/>
                      <a:pt x="39" y="1311"/>
                      <a:pt x="58" y="1351"/>
                    </a:cubicBezTo>
                    <a:cubicBezTo>
                      <a:pt x="1324" y="611"/>
                      <a:pt x="2715" y="136"/>
                      <a:pt x="4157" y="136"/>
                    </a:cubicBezTo>
                    <a:cubicBezTo>
                      <a:pt x="4589" y="136"/>
                      <a:pt x="5026" y="178"/>
                      <a:pt x="5466" y="270"/>
                    </a:cubicBezTo>
                    <a:cubicBezTo>
                      <a:pt x="6277" y="438"/>
                      <a:pt x="7050" y="741"/>
                      <a:pt x="7766" y="1152"/>
                    </a:cubicBezTo>
                    <a:cubicBezTo>
                      <a:pt x="7735" y="1085"/>
                      <a:pt x="7706" y="1016"/>
                      <a:pt x="7676" y="949"/>
                    </a:cubicBezTo>
                    <a:cubicBezTo>
                      <a:pt x="7668" y="943"/>
                      <a:pt x="7660" y="939"/>
                      <a:pt x="7653" y="935"/>
                    </a:cubicBezTo>
                    <a:cubicBezTo>
                      <a:pt x="6541" y="334"/>
                      <a:pt x="5307" y="0"/>
                      <a:pt x="4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8150" y="2736575"/>
                <a:ext cx="198175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1277" extrusionOk="0">
                    <a:moveTo>
                      <a:pt x="0" y="718"/>
                    </a:moveTo>
                    <a:lnTo>
                      <a:pt x="0" y="720"/>
                    </a:lnTo>
                    <a:cubicBezTo>
                      <a:pt x="1" y="720"/>
                      <a:pt x="1" y="720"/>
                      <a:pt x="1" y="719"/>
                    </a:cubicBezTo>
                    <a:lnTo>
                      <a:pt x="1" y="719"/>
                    </a:lnTo>
                    <a:cubicBezTo>
                      <a:pt x="1" y="719"/>
                      <a:pt x="1" y="718"/>
                      <a:pt x="0" y="718"/>
                    </a:cubicBezTo>
                    <a:close/>
                    <a:moveTo>
                      <a:pt x="3565" y="0"/>
                    </a:moveTo>
                    <a:cubicBezTo>
                      <a:pt x="2346" y="0"/>
                      <a:pt x="1132" y="243"/>
                      <a:pt x="1" y="719"/>
                    </a:cubicBezTo>
                    <a:lnTo>
                      <a:pt x="1" y="719"/>
                    </a:lnTo>
                    <a:cubicBezTo>
                      <a:pt x="22" y="759"/>
                      <a:pt x="41" y="797"/>
                      <a:pt x="62" y="837"/>
                    </a:cubicBezTo>
                    <a:cubicBezTo>
                      <a:pt x="1165" y="368"/>
                      <a:pt x="2357" y="118"/>
                      <a:pt x="3562" y="118"/>
                    </a:cubicBezTo>
                    <a:cubicBezTo>
                      <a:pt x="3679" y="118"/>
                      <a:pt x="3796" y="120"/>
                      <a:pt x="3914" y="125"/>
                    </a:cubicBezTo>
                    <a:cubicBezTo>
                      <a:pt x="5323" y="183"/>
                      <a:pt x="6703" y="587"/>
                      <a:pt x="7926" y="1276"/>
                    </a:cubicBezTo>
                    <a:cubicBezTo>
                      <a:pt x="7896" y="1207"/>
                      <a:pt x="7863" y="1140"/>
                      <a:pt x="7832" y="1069"/>
                    </a:cubicBezTo>
                    <a:lnTo>
                      <a:pt x="7832" y="1067"/>
                    </a:lnTo>
                    <a:cubicBezTo>
                      <a:pt x="7652" y="971"/>
                      <a:pt x="7468" y="879"/>
                      <a:pt x="7280" y="795"/>
                    </a:cubicBezTo>
                    <a:cubicBezTo>
                      <a:pt x="6097" y="262"/>
                      <a:pt x="4829" y="0"/>
                      <a:pt x="3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09825" y="1792300"/>
                <a:ext cx="2527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2106" extrusionOk="0">
                    <a:moveTo>
                      <a:pt x="114" y="1"/>
                    </a:moveTo>
                    <a:cubicBezTo>
                      <a:pt x="50" y="1"/>
                      <a:pt x="0" y="86"/>
                      <a:pt x="65" y="128"/>
                    </a:cubicBezTo>
                    <a:cubicBezTo>
                      <a:pt x="705" y="558"/>
                      <a:pt x="1386" y="924"/>
                      <a:pt x="2100" y="1217"/>
                    </a:cubicBezTo>
                    <a:cubicBezTo>
                      <a:pt x="3533" y="1806"/>
                      <a:pt x="5075" y="2105"/>
                      <a:pt x="6616" y="2105"/>
                    </a:cubicBezTo>
                    <a:cubicBezTo>
                      <a:pt x="7768" y="2105"/>
                      <a:pt x="8920" y="1938"/>
                      <a:pt x="10026" y="1599"/>
                    </a:cubicBezTo>
                    <a:cubicBezTo>
                      <a:pt x="10108" y="1575"/>
                      <a:pt x="10071" y="1460"/>
                      <a:pt x="9996" y="1460"/>
                    </a:cubicBezTo>
                    <a:cubicBezTo>
                      <a:pt x="9988" y="1460"/>
                      <a:pt x="9981" y="1461"/>
                      <a:pt x="9972" y="1463"/>
                    </a:cubicBezTo>
                    <a:cubicBezTo>
                      <a:pt x="8886" y="1796"/>
                      <a:pt x="7756" y="1959"/>
                      <a:pt x="6626" y="1959"/>
                    </a:cubicBezTo>
                    <a:cubicBezTo>
                      <a:pt x="4344" y="1959"/>
                      <a:pt x="2065" y="1293"/>
                      <a:pt x="157" y="15"/>
                    </a:cubicBezTo>
                    <a:cubicBezTo>
                      <a:pt x="143" y="5"/>
                      <a:pt x="128" y="1"/>
                      <a:pt x="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29450" y="1777825"/>
                <a:ext cx="150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121" extrusionOk="0">
                    <a:moveTo>
                      <a:pt x="501" y="1"/>
                    </a:moveTo>
                    <a:cubicBezTo>
                      <a:pt x="483" y="1"/>
                      <a:pt x="464" y="9"/>
                      <a:pt x="450" y="30"/>
                    </a:cubicBezTo>
                    <a:cubicBezTo>
                      <a:pt x="237" y="337"/>
                      <a:pt x="89" y="672"/>
                      <a:pt x="13" y="1039"/>
                    </a:cubicBezTo>
                    <a:cubicBezTo>
                      <a:pt x="1" y="1090"/>
                      <a:pt x="41" y="1120"/>
                      <a:pt x="83" y="1120"/>
                    </a:cubicBezTo>
                    <a:cubicBezTo>
                      <a:pt x="115" y="1120"/>
                      <a:pt x="148" y="1102"/>
                      <a:pt x="156" y="1062"/>
                    </a:cubicBezTo>
                    <a:cubicBezTo>
                      <a:pt x="229" y="720"/>
                      <a:pt x="364" y="408"/>
                      <a:pt x="563" y="122"/>
                    </a:cubicBezTo>
                    <a:cubicBezTo>
                      <a:pt x="602" y="65"/>
                      <a:pt x="552" y="1"/>
                      <a:pt x="501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414500" y="1802800"/>
                <a:ext cx="8350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449" extrusionOk="0">
                    <a:moveTo>
                      <a:pt x="95" y="1"/>
                    </a:moveTo>
                    <a:cubicBezTo>
                      <a:pt x="51" y="1"/>
                      <a:pt x="1" y="44"/>
                      <a:pt x="17" y="101"/>
                    </a:cubicBezTo>
                    <a:cubicBezTo>
                      <a:pt x="136" y="515"/>
                      <a:pt x="188" y="936"/>
                      <a:pt x="172" y="1365"/>
                    </a:cubicBezTo>
                    <a:cubicBezTo>
                      <a:pt x="171" y="1418"/>
                      <a:pt x="216" y="1448"/>
                      <a:pt x="256" y="1448"/>
                    </a:cubicBezTo>
                    <a:cubicBezTo>
                      <a:pt x="288" y="1448"/>
                      <a:pt x="316" y="1430"/>
                      <a:pt x="318" y="1388"/>
                    </a:cubicBezTo>
                    <a:cubicBezTo>
                      <a:pt x="333" y="932"/>
                      <a:pt x="280" y="487"/>
                      <a:pt x="153" y="47"/>
                    </a:cubicBezTo>
                    <a:cubicBezTo>
                      <a:pt x="144" y="15"/>
                      <a:pt x="120" y="1"/>
                      <a:pt x="95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346875" y="1806500"/>
                <a:ext cx="60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360" extrusionOk="0">
                    <a:moveTo>
                      <a:pt x="89" y="1"/>
                    </a:moveTo>
                    <a:cubicBezTo>
                      <a:pt x="48" y="1"/>
                      <a:pt x="10" y="29"/>
                      <a:pt x="19" y="80"/>
                    </a:cubicBezTo>
                    <a:cubicBezTo>
                      <a:pt x="92" y="481"/>
                      <a:pt x="90" y="878"/>
                      <a:pt x="11" y="1279"/>
                    </a:cubicBezTo>
                    <a:cubicBezTo>
                      <a:pt x="1" y="1330"/>
                      <a:pt x="41" y="1359"/>
                      <a:pt x="82" y="1359"/>
                    </a:cubicBezTo>
                    <a:cubicBezTo>
                      <a:pt x="115" y="1359"/>
                      <a:pt x="148" y="1341"/>
                      <a:pt x="155" y="1300"/>
                    </a:cubicBezTo>
                    <a:cubicBezTo>
                      <a:pt x="238" y="887"/>
                      <a:pt x="240" y="477"/>
                      <a:pt x="165" y="62"/>
                    </a:cubicBezTo>
                    <a:cubicBezTo>
                      <a:pt x="157" y="20"/>
                      <a:pt x="122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94300" y="1805825"/>
                <a:ext cx="194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27" extrusionOk="0">
                    <a:moveTo>
                      <a:pt x="390" y="1"/>
                    </a:moveTo>
                    <a:cubicBezTo>
                      <a:pt x="214" y="1"/>
                      <a:pt x="59" y="129"/>
                      <a:pt x="31" y="308"/>
                    </a:cubicBezTo>
                    <a:cubicBezTo>
                      <a:pt x="0" y="506"/>
                      <a:pt x="137" y="692"/>
                      <a:pt x="334" y="722"/>
                    </a:cubicBezTo>
                    <a:cubicBezTo>
                      <a:pt x="353" y="725"/>
                      <a:pt x="372" y="727"/>
                      <a:pt x="390" y="727"/>
                    </a:cubicBezTo>
                    <a:cubicBezTo>
                      <a:pt x="565" y="727"/>
                      <a:pt x="719" y="598"/>
                      <a:pt x="747" y="419"/>
                    </a:cubicBezTo>
                    <a:cubicBezTo>
                      <a:pt x="777" y="222"/>
                      <a:pt x="643" y="36"/>
                      <a:pt x="446" y="5"/>
                    </a:cubicBezTo>
                    <a:cubicBezTo>
                      <a:pt x="427" y="2"/>
                      <a:pt x="408" y="1"/>
                      <a:pt x="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423325" y="1837725"/>
                <a:ext cx="449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587" extrusionOk="0">
                    <a:moveTo>
                      <a:pt x="64" y="1"/>
                    </a:moveTo>
                    <a:cubicBezTo>
                      <a:pt x="31" y="1"/>
                      <a:pt x="1" y="21"/>
                      <a:pt x="1" y="64"/>
                    </a:cubicBezTo>
                    <a:cubicBezTo>
                      <a:pt x="17" y="1382"/>
                      <a:pt x="209" y="3076"/>
                      <a:pt x="1661" y="3582"/>
                    </a:cubicBezTo>
                    <a:cubicBezTo>
                      <a:pt x="1670" y="3585"/>
                      <a:pt x="1678" y="3587"/>
                      <a:pt x="1687" y="3587"/>
                    </a:cubicBezTo>
                    <a:cubicBezTo>
                      <a:pt x="1760" y="3587"/>
                      <a:pt x="1796" y="3474"/>
                      <a:pt x="1714" y="3446"/>
                    </a:cubicBezTo>
                    <a:cubicBezTo>
                      <a:pt x="331" y="2965"/>
                      <a:pt x="163" y="1330"/>
                      <a:pt x="147" y="80"/>
                    </a:cubicBezTo>
                    <a:cubicBezTo>
                      <a:pt x="146" y="29"/>
                      <a:pt x="103" y="1"/>
                      <a:pt x="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167175" y="1819975"/>
                <a:ext cx="785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240" extrusionOk="0">
                    <a:moveTo>
                      <a:pt x="3043" y="0"/>
                    </a:moveTo>
                    <a:cubicBezTo>
                      <a:pt x="3009" y="0"/>
                      <a:pt x="2974" y="18"/>
                      <a:pt x="2960" y="59"/>
                    </a:cubicBezTo>
                    <a:cubicBezTo>
                      <a:pt x="2502" y="1380"/>
                      <a:pt x="1744" y="3053"/>
                      <a:pt x="106" y="3076"/>
                    </a:cubicBezTo>
                    <a:cubicBezTo>
                      <a:pt x="1" y="3078"/>
                      <a:pt x="10" y="3239"/>
                      <a:pt x="113" y="3239"/>
                    </a:cubicBezTo>
                    <a:cubicBezTo>
                      <a:pt x="114" y="3239"/>
                      <a:pt x="115" y="3239"/>
                      <a:pt x="115" y="3239"/>
                    </a:cubicBezTo>
                    <a:cubicBezTo>
                      <a:pt x="1834" y="3216"/>
                      <a:pt x="2636" y="1486"/>
                      <a:pt x="3119" y="95"/>
                    </a:cubicBezTo>
                    <a:cubicBezTo>
                      <a:pt x="3140" y="37"/>
                      <a:pt x="3092" y="0"/>
                      <a:pt x="3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355450" y="2971325"/>
                <a:ext cx="71850" cy="1608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6435" extrusionOk="0">
                    <a:moveTo>
                      <a:pt x="77" y="0"/>
                    </a:moveTo>
                    <a:lnTo>
                      <a:pt x="0" y="6394"/>
                    </a:lnTo>
                    <a:lnTo>
                      <a:pt x="2011" y="6434"/>
                    </a:lnTo>
                    <a:lnTo>
                      <a:pt x="2874" y="28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329500" y="3110350"/>
                <a:ext cx="1492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810" extrusionOk="0">
                    <a:moveTo>
                      <a:pt x="2510" y="0"/>
                    </a:moveTo>
                    <a:cubicBezTo>
                      <a:pt x="2490" y="0"/>
                      <a:pt x="2469" y="1"/>
                      <a:pt x="2448" y="2"/>
                    </a:cubicBezTo>
                    <a:cubicBezTo>
                      <a:pt x="1501" y="67"/>
                      <a:pt x="1084" y="773"/>
                      <a:pt x="1084" y="773"/>
                    </a:cubicBezTo>
                    <a:cubicBezTo>
                      <a:pt x="1084" y="773"/>
                      <a:pt x="915" y="360"/>
                      <a:pt x="721" y="360"/>
                    </a:cubicBezTo>
                    <a:cubicBezTo>
                      <a:pt x="637" y="360"/>
                      <a:pt x="550" y="436"/>
                      <a:pt x="469" y="652"/>
                    </a:cubicBezTo>
                    <a:cubicBezTo>
                      <a:pt x="277" y="1165"/>
                      <a:pt x="123" y="2536"/>
                      <a:pt x="48" y="3292"/>
                    </a:cubicBezTo>
                    <a:cubicBezTo>
                      <a:pt x="43" y="3351"/>
                      <a:pt x="37" y="3405"/>
                      <a:pt x="33" y="3455"/>
                    </a:cubicBezTo>
                    <a:cubicBezTo>
                      <a:pt x="12" y="3674"/>
                      <a:pt x="0" y="3810"/>
                      <a:pt x="0" y="3810"/>
                    </a:cubicBezTo>
                    <a:lnTo>
                      <a:pt x="5836" y="3810"/>
                    </a:lnTo>
                    <a:cubicBezTo>
                      <a:pt x="5882" y="3664"/>
                      <a:pt x="5913" y="3526"/>
                      <a:pt x="5930" y="3394"/>
                    </a:cubicBezTo>
                    <a:cubicBezTo>
                      <a:pt x="5936" y="3338"/>
                      <a:pt x="5939" y="3284"/>
                      <a:pt x="5941" y="3231"/>
                    </a:cubicBezTo>
                    <a:cubicBezTo>
                      <a:pt x="5968" y="2482"/>
                      <a:pt x="5512" y="1993"/>
                      <a:pt x="4963" y="1915"/>
                    </a:cubicBezTo>
                    <a:cubicBezTo>
                      <a:pt x="4669" y="1874"/>
                      <a:pt x="4326" y="1575"/>
                      <a:pt x="4075" y="1312"/>
                    </a:cubicBezTo>
                    <a:cubicBezTo>
                      <a:pt x="4073" y="1278"/>
                      <a:pt x="3442" y="261"/>
                      <a:pt x="3221" y="183"/>
                    </a:cubicBezTo>
                    <a:cubicBezTo>
                      <a:pt x="3213" y="180"/>
                      <a:pt x="3205" y="178"/>
                      <a:pt x="3199" y="178"/>
                    </a:cubicBezTo>
                    <a:cubicBezTo>
                      <a:pt x="3115" y="178"/>
                      <a:pt x="3176" y="404"/>
                      <a:pt x="3112" y="541"/>
                    </a:cubicBezTo>
                    <a:cubicBezTo>
                      <a:pt x="2958" y="191"/>
                      <a:pt x="2832" y="0"/>
                      <a:pt x="25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333775" y="3148425"/>
                <a:ext cx="28275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835" extrusionOk="0">
                    <a:moveTo>
                      <a:pt x="91" y="1"/>
                    </a:moveTo>
                    <a:cubicBezTo>
                      <a:pt x="37" y="1"/>
                      <a:pt x="1" y="90"/>
                      <a:pt x="60" y="131"/>
                    </a:cubicBezTo>
                    <a:cubicBezTo>
                      <a:pt x="595" y="514"/>
                      <a:pt x="934" y="1113"/>
                      <a:pt x="990" y="1769"/>
                    </a:cubicBezTo>
                    <a:cubicBezTo>
                      <a:pt x="994" y="1812"/>
                      <a:pt x="1030" y="1834"/>
                      <a:pt x="1064" y="1834"/>
                    </a:cubicBezTo>
                    <a:cubicBezTo>
                      <a:pt x="1098" y="1834"/>
                      <a:pt x="1130" y="1813"/>
                      <a:pt x="1126" y="1769"/>
                    </a:cubicBezTo>
                    <a:cubicBezTo>
                      <a:pt x="1065" y="1061"/>
                      <a:pt x="704" y="428"/>
                      <a:pt x="127" y="14"/>
                    </a:cubicBezTo>
                    <a:cubicBezTo>
                      <a:pt x="115" y="5"/>
                      <a:pt x="102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387350" y="3155775"/>
                <a:ext cx="6325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505" extrusionOk="0">
                    <a:moveTo>
                      <a:pt x="2048" y="0"/>
                    </a:moveTo>
                    <a:cubicBezTo>
                      <a:pt x="1150" y="0"/>
                      <a:pt x="340" y="548"/>
                      <a:pt x="19" y="1421"/>
                    </a:cubicBezTo>
                    <a:cubicBezTo>
                      <a:pt x="0" y="1471"/>
                      <a:pt x="42" y="1504"/>
                      <a:pt x="83" y="1504"/>
                    </a:cubicBezTo>
                    <a:cubicBezTo>
                      <a:pt x="111" y="1504"/>
                      <a:pt x="138" y="1490"/>
                      <a:pt x="149" y="1458"/>
                    </a:cubicBezTo>
                    <a:cubicBezTo>
                      <a:pt x="448" y="649"/>
                      <a:pt x="1208" y="134"/>
                      <a:pt x="2044" y="134"/>
                    </a:cubicBezTo>
                    <a:cubicBezTo>
                      <a:pt x="2165" y="134"/>
                      <a:pt x="2288" y="144"/>
                      <a:pt x="2411" y="167"/>
                    </a:cubicBezTo>
                    <a:cubicBezTo>
                      <a:pt x="2416" y="168"/>
                      <a:pt x="2421" y="168"/>
                      <a:pt x="2425" y="168"/>
                    </a:cubicBezTo>
                    <a:cubicBezTo>
                      <a:pt x="2501" y="168"/>
                      <a:pt x="2529" y="51"/>
                      <a:pt x="2448" y="36"/>
                    </a:cubicBezTo>
                    <a:cubicBezTo>
                      <a:pt x="2313" y="12"/>
                      <a:pt x="2180" y="0"/>
                      <a:pt x="2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330325" y="3191100"/>
                <a:ext cx="1477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226" extrusionOk="0">
                    <a:moveTo>
                      <a:pt x="5908" y="1"/>
                    </a:moveTo>
                    <a:cubicBezTo>
                      <a:pt x="5707" y="3"/>
                      <a:pt x="5507" y="4"/>
                      <a:pt x="5306" y="6"/>
                    </a:cubicBezTo>
                    <a:cubicBezTo>
                      <a:pt x="3543" y="26"/>
                      <a:pt x="1778" y="43"/>
                      <a:pt x="15" y="62"/>
                    </a:cubicBezTo>
                    <a:cubicBezTo>
                      <a:pt x="10" y="120"/>
                      <a:pt x="4" y="175"/>
                      <a:pt x="0" y="225"/>
                    </a:cubicBezTo>
                    <a:lnTo>
                      <a:pt x="111" y="225"/>
                    </a:lnTo>
                    <a:cubicBezTo>
                      <a:pt x="2039" y="204"/>
                      <a:pt x="3967" y="185"/>
                      <a:pt x="5897" y="164"/>
                    </a:cubicBezTo>
                    <a:cubicBezTo>
                      <a:pt x="5903" y="108"/>
                      <a:pt x="5906" y="54"/>
                      <a:pt x="5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57700" y="1965575"/>
                <a:ext cx="240675" cy="1065525"/>
              </a:xfrm>
              <a:custGeom>
                <a:avLst/>
                <a:gdLst/>
                <a:ahLst/>
                <a:cxnLst/>
                <a:rect l="l" t="t" r="r" b="b"/>
                <a:pathLst>
                  <a:path w="9627" h="42621" extrusionOk="0">
                    <a:moveTo>
                      <a:pt x="9174" y="1"/>
                    </a:moveTo>
                    <a:lnTo>
                      <a:pt x="1" y="663"/>
                    </a:lnTo>
                    <a:lnTo>
                      <a:pt x="2646" y="25443"/>
                    </a:lnTo>
                    <a:lnTo>
                      <a:pt x="3486" y="42620"/>
                    </a:lnTo>
                    <a:lnTo>
                      <a:pt x="7062" y="42620"/>
                    </a:lnTo>
                    <a:cubicBezTo>
                      <a:pt x="8564" y="28725"/>
                      <a:pt x="9627" y="13778"/>
                      <a:pt x="9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93150" y="2006500"/>
                <a:ext cx="1951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12627" extrusionOk="0">
                    <a:moveTo>
                      <a:pt x="7802" y="0"/>
                    </a:moveTo>
                    <a:cubicBezTo>
                      <a:pt x="7203" y="0"/>
                      <a:pt x="6592" y="169"/>
                      <a:pt x="6056" y="445"/>
                    </a:cubicBezTo>
                    <a:cubicBezTo>
                      <a:pt x="3914" y="1546"/>
                      <a:pt x="2625" y="3829"/>
                      <a:pt x="1825" y="6012"/>
                    </a:cubicBezTo>
                    <a:cubicBezTo>
                      <a:pt x="1071" y="8063"/>
                      <a:pt x="676" y="10228"/>
                      <a:pt x="0" y="12302"/>
                    </a:cubicBezTo>
                    <a:lnTo>
                      <a:pt x="35" y="12626"/>
                    </a:lnTo>
                    <a:cubicBezTo>
                      <a:pt x="346" y="11715"/>
                      <a:pt x="599" y="10785"/>
                      <a:pt x="843" y="9852"/>
                    </a:cubicBezTo>
                    <a:cubicBezTo>
                      <a:pt x="1464" y="7483"/>
                      <a:pt x="2070" y="5043"/>
                      <a:pt x="3486" y="3002"/>
                    </a:cubicBezTo>
                    <a:cubicBezTo>
                      <a:pt x="4161" y="2026"/>
                      <a:pt x="5034" y="1134"/>
                      <a:pt x="6091" y="579"/>
                    </a:cubicBezTo>
                    <a:cubicBezTo>
                      <a:pt x="6615" y="305"/>
                      <a:pt x="7215" y="134"/>
                      <a:pt x="7804" y="134"/>
                    </a:cubicBezTo>
                    <a:cubicBezTo>
                      <a:pt x="7804" y="90"/>
                      <a:pt x="7802" y="44"/>
                      <a:pt x="78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394475" y="2079250"/>
                <a:ext cx="94975" cy="2681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0727" extrusionOk="0">
                    <a:moveTo>
                      <a:pt x="3797" y="0"/>
                    </a:moveTo>
                    <a:cubicBezTo>
                      <a:pt x="2901" y="328"/>
                      <a:pt x="2109" y="917"/>
                      <a:pt x="1512" y="1667"/>
                    </a:cubicBezTo>
                    <a:cubicBezTo>
                      <a:pt x="1" y="3564"/>
                      <a:pt x="8" y="6198"/>
                      <a:pt x="1190" y="8262"/>
                    </a:cubicBezTo>
                    <a:cubicBezTo>
                      <a:pt x="1785" y="9300"/>
                      <a:pt x="2646" y="10127"/>
                      <a:pt x="3651" y="10727"/>
                    </a:cubicBezTo>
                    <a:cubicBezTo>
                      <a:pt x="3653" y="10677"/>
                      <a:pt x="3655" y="10627"/>
                      <a:pt x="3657" y="10577"/>
                    </a:cubicBezTo>
                    <a:cubicBezTo>
                      <a:pt x="3595" y="10539"/>
                      <a:pt x="3534" y="10501"/>
                      <a:pt x="3473" y="10462"/>
                    </a:cubicBezTo>
                    <a:cubicBezTo>
                      <a:pt x="1482" y="9162"/>
                      <a:pt x="216" y="6818"/>
                      <a:pt x="498" y="4418"/>
                    </a:cubicBezTo>
                    <a:cubicBezTo>
                      <a:pt x="720" y="2523"/>
                      <a:pt x="2028" y="815"/>
                      <a:pt x="3799" y="144"/>
                    </a:cubicBezTo>
                    <a:cubicBezTo>
                      <a:pt x="3799" y="96"/>
                      <a:pt x="3799" y="48"/>
                      <a:pt x="3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97700" y="2313300"/>
                <a:ext cx="124275" cy="26912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0765" extrusionOk="0">
                    <a:moveTo>
                      <a:pt x="2711" y="1"/>
                    </a:moveTo>
                    <a:cubicBezTo>
                      <a:pt x="2143" y="1"/>
                      <a:pt x="1561" y="197"/>
                      <a:pt x="1107" y="509"/>
                    </a:cubicBezTo>
                    <a:cubicBezTo>
                      <a:pt x="641" y="832"/>
                      <a:pt x="286" y="1265"/>
                      <a:pt x="1" y="1749"/>
                    </a:cubicBezTo>
                    <a:lnTo>
                      <a:pt x="1" y="1751"/>
                    </a:lnTo>
                    <a:lnTo>
                      <a:pt x="26" y="1983"/>
                    </a:lnTo>
                    <a:cubicBezTo>
                      <a:pt x="388" y="1319"/>
                      <a:pt x="864" y="738"/>
                      <a:pt x="1558" y="406"/>
                    </a:cubicBezTo>
                    <a:cubicBezTo>
                      <a:pt x="1910" y="238"/>
                      <a:pt x="2297" y="148"/>
                      <a:pt x="2674" y="148"/>
                    </a:cubicBezTo>
                    <a:cubicBezTo>
                      <a:pt x="3423" y="148"/>
                      <a:pt x="4129" y="503"/>
                      <a:pt x="4426" y="1298"/>
                    </a:cubicBezTo>
                    <a:cubicBezTo>
                      <a:pt x="4844" y="2408"/>
                      <a:pt x="4484" y="3755"/>
                      <a:pt x="4173" y="4848"/>
                    </a:cubicBezTo>
                    <a:cubicBezTo>
                      <a:pt x="3565" y="6982"/>
                      <a:pt x="2448" y="8957"/>
                      <a:pt x="944" y="10584"/>
                    </a:cubicBezTo>
                    <a:lnTo>
                      <a:pt x="964" y="10764"/>
                    </a:lnTo>
                    <a:cubicBezTo>
                      <a:pt x="1838" y="9834"/>
                      <a:pt x="2588" y="8789"/>
                      <a:pt x="3185" y="7661"/>
                    </a:cubicBezTo>
                    <a:cubicBezTo>
                      <a:pt x="3814" y="6473"/>
                      <a:pt x="4278" y="5200"/>
                      <a:pt x="4549" y="3884"/>
                    </a:cubicBezTo>
                    <a:cubicBezTo>
                      <a:pt x="4775" y="2794"/>
                      <a:pt x="4971" y="1365"/>
                      <a:pt x="4071" y="509"/>
                    </a:cubicBezTo>
                    <a:cubicBezTo>
                      <a:pt x="3695" y="152"/>
                      <a:pt x="3209" y="1"/>
                      <a:pt x="2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403975" y="2462700"/>
                <a:ext cx="76850" cy="245950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9838" extrusionOk="0">
                    <a:moveTo>
                      <a:pt x="3074" y="0"/>
                    </a:moveTo>
                    <a:lnTo>
                      <a:pt x="3074" y="0"/>
                    </a:lnTo>
                    <a:cubicBezTo>
                      <a:pt x="2696" y="221"/>
                      <a:pt x="2347" y="490"/>
                      <a:pt x="2032" y="796"/>
                    </a:cubicBezTo>
                    <a:cubicBezTo>
                      <a:pt x="392" y="2400"/>
                      <a:pt x="1" y="4846"/>
                      <a:pt x="691" y="6987"/>
                    </a:cubicBezTo>
                    <a:cubicBezTo>
                      <a:pt x="1040" y="8069"/>
                      <a:pt x="1652" y="9028"/>
                      <a:pt x="2429" y="9837"/>
                    </a:cubicBezTo>
                    <a:cubicBezTo>
                      <a:pt x="2433" y="9778"/>
                      <a:pt x="2439" y="9718"/>
                      <a:pt x="2442" y="9659"/>
                    </a:cubicBezTo>
                    <a:cubicBezTo>
                      <a:pt x="2416" y="9630"/>
                      <a:pt x="2391" y="9601"/>
                      <a:pt x="2364" y="9572"/>
                    </a:cubicBezTo>
                    <a:cubicBezTo>
                      <a:pt x="848" y="7900"/>
                      <a:pt x="96" y="5525"/>
                      <a:pt x="705" y="3309"/>
                    </a:cubicBezTo>
                    <a:cubicBezTo>
                      <a:pt x="1061" y="2011"/>
                      <a:pt x="1926" y="862"/>
                      <a:pt x="3064" y="163"/>
                    </a:cubicBezTo>
                    <a:cubicBezTo>
                      <a:pt x="3068" y="110"/>
                      <a:pt x="3070" y="56"/>
                      <a:pt x="30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324275" y="2607375"/>
                <a:ext cx="131650" cy="20960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384" extrusionOk="0">
                    <a:moveTo>
                      <a:pt x="710" y="0"/>
                    </a:moveTo>
                    <a:cubicBezTo>
                      <a:pt x="620" y="0"/>
                      <a:pt x="529" y="6"/>
                      <a:pt x="438" y="18"/>
                    </a:cubicBezTo>
                    <a:cubicBezTo>
                      <a:pt x="290" y="37"/>
                      <a:pt x="142" y="72"/>
                      <a:pt x="0" y="120"/>
                    </a:cubicBezTo>
                    <a:lnTo>
                      <a:pt x="8" y="267"/>
                    </a:lnTo>
                    <a:cubicBezTo>
                      <a:pt x="241" y="190"/>
                      <a:pt x="488" y="151"/>
                      <a:pt x="733" y="151"/>
                    </a:cubicBezTo>
                    <a:cubicBezTo>
                      <a:pt x="977" y="151"/>
                      <a:pt x="1218" y="190"/>
                      <a:pt x="1441" y="271"/>
                    </a:cubicBezTo>
                    <a:cubicBezTo>
                      <a:pt x="2600" y="693"/>
                      <a:pt x="3281" y="1861"/>
                      <a:pt x="3612" y="2986"/>
                    </a:cubicBezTo>
                    <a:cubicBezTo>
                      <a:pt x="3983" y="4242"/>
                      <a:pt x="4034" y="5569"/>
                      <a:pt x="4439" y="6816"/>
                    </a:cubicBezTo>
                    <a:cubicBezTo>
                      <a:pt x="4625" y="7384"/>
                      <a:pt x="4888" y="7925"/>
                      <a:pt x="5249" y="8383"/>
                    </a:cubicBezTo>
                    <a:cubicBezTo>
                      <a:pt x="5254" y="8322"/>
                      <a:pt x="5260" y="8261"/>
                      <a:pt x="5266" y="8199"/>
                    </a:cubicBezTo>
                    <a:cubicBezTo>
                      <a:pt x="4627" y="7330"/>
                      <a:pt x="4378" y="6208"/>
                      <a:pt x="4194" y="5161"/>
                    </a:cubicBezTo>
                    <a:cubicBezTo>
                      <a:pt x="3969" y="3876"/>
                      <a:pt x="3802" y="2514"/>
                      <a:pt x="3037" y="1413"/>
                    </a:cubicBezTo>
                    <a:cubicBezTo>
                      <a:pt x="2507" y="648"/>
                      <a:pt x="1665" y="0"/>
                      <a:pt x="7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331125" y="2750625"/>
                <a:ext cx="118475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4739" h="5464" extrusionOk="0">
                    <a:moveTo>
                      <a:pt x="1" y="1"/>
                    </a:moveTo>
                    <a:lnTo>
                      <a:pt x="8" y="164"/>
                    </a:lnTo>
                    <a:cubicBezTo>
                      <a:pt x="996" y="653"/>
                      <a:pt x="1896" y="1512"/>
                      <a:pt x="2571" y="2256"/>
                    </a:cubicBezTo>
                    <a:cubicBezTo>
                      <a:pt x="3440" y="3214"/>
                      <a:pt x="4161" y="4297"/>
                      <a:pt x="4714" y="5464"/>
                    </a:cubicBezTo>
                    <a:cubicBezTo>
                      <a:pt x="4721" y="5375"/>
                      <a:pt x="4731" y="5287"/>
                      <a:pt x="4739" y="5201"/>
                    </a:cubicBezTo>
                    <a:cubicBezTo>
                      <a:pt x="4583" y="4884"/>
                      <a:pt x="4415" y="4576"/>
                      <a:pt x="4234" y="4274"/>
                    </a:cubicBezTo>
                    <a:cubicBezTo>
                      <a:pt x="3659" y="3311"/>
                      <a:pt x="2962" y="2421"/>
                      <a:pt x="2163" y="1635"/>
                    </a:cubicBezTo>
                    <a:cubicBezTo>
                      <a:pt x="1530" y="1011"/>
                      <a:pt x="816" y="390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336600" y="2862500"/>
                <a:ext cx="64750" cy="160575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6423" extrusionOk="0">
                    <a:moveTo>
                      <a:pt x="0" y="1"/>
                    </a:moveTo>
                    <a:lnTo>
                      <a:pt x="10" y="202"/>
                    </a:lnTo>
                    <a:cubicBezTo>
                      <a:pt x="10" y="202"/>
                      <a:pt x="10" y="204"/>
                      <a:pt x="10" y="204"/>
                    </a:cubicBezTo>
                    <a:cubicBezTo>
                      <a:pt x="1568" y="1846"/>
                      <a:pt x="2483" y="4085"/>
                      <a:pt x="2442" y="6356"/>
                    </a:cubicBezTo>
                    <a:cubicBezTo>
                      <a:pt x="2441" y="6400"/>
                      <a:pt x="2475" y="6422"/>
                      <a:pt x="2509" y="6422"/>
                    </a:cubicBezTo>
                    <a:cubicBezTo>
                      <a:pt x="2543" y="6422"/>
                      <a:pt x="2578" y="6400"/>
                      <a:pt x="2578" y="6356"/>
                    </a:cubicBezTo>
                    <a:cubicBezTo>
                      <a:pt x="2590" y="5642"/>
                      <a:pt x="2513" y="4931"/>
                      <a:pt x="2348" y="4236"/>
                    </a:cubicBezTo>
                    <a:cubicBezTo>
                      <a:pt x="1970" y="2644"/>
                      <a:pt x="1146" y="1163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335300" y="2994000"/>
                <a:ext cx="112150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1818" extrusionOk="0">
                    <a:moveTo>
                      <a:pt x="93" y="1"/>
                    </a:moveTo>
                    <a:lnTo>
                      <a:pt x="1" y="1685"/>
                    </a:lnTo>
                    <a:lnTo>
                      <a:pt x="4309" y="1817"/>
                    </a:lnTo>
                    <a:lnTo>
                      <a:pt x="4485" y="154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55650" y="1858525"/>
                <a:ext cx="25425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9061" extrusionOk="0">
                    <a:moveTo>
                      <a:pt x="907" y="0"/>
                    </a:moveTo>
                    <a:cubicBezTo>
                      <a:pt x="872" y="0"/>
                      <a:pt x="839" y="20"/>
                      <a:pt x="829" y="65"/>
                    </a:cubicBezTo>
                    <a:cubicBezTo>
                      <a:pt x="160" y="2984"/>
                      <a:pt x="0" y="6002"/>
                      <a:pt x="365" y="8975"/>
                    </a:cubicBezTo>
                    <a:cubicBezTo>
                      <a:pt x="372" y="9032"/>
                      <a:pt x="420" y="9061"/>
                      <a:pt x="465" y="9061"/>
                    </a:cubicBezTo>
                    <a:cubicBezTo>
                      <a:pt x="510" y="9061"/>
                      <a:pt x="551" y="9032"/>
                      <a:pt x="543" y="8975"/>
                    </a:cubicBezTo>
                    <a:cubicBezTo>
                      <a:pt x="183" y="6017"/>
                      <a:pt x="336" y="3017"/>
                      <a:pt x="1002" y="113"/>
                    </a:cubicBezTo>
                    <a:cubicBezTo>
                      <a:pt x="1017" y="45"/>
                      <a:pt x="960" y="0"/>
                      <a:pt x="9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64100" y="1870300"/>
                <a:ext cx="3802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514" extrusionOk="0">
                    <a:moveTo>
                      <a:pt x="1411" y="1"/>
                    </a:moveTo>
                    <a:cubicBezTo>
                      <a:pt x="1376" y="1"/>
                      <a:pt x="1343" y="20"/>
                      <a:pt x="1335" y="66"/>
                    </a:cubicBezTo>
                    <a:cubicBezTo>
                      <a:pt x="1220" y="681"/>
                      <a:pt x="1105" y="1295"/>
                      <a:pt x="988" y="1911"/>
                    </a:cubicBezTo>
                    <a:cubicBezTo>
                      <a:pt x="900" y="2379"/>
                      <a:pt x="842" y="3335"/>
                      <a:pt x="204" y="3335"/>
                    </a:cubicBezTo>
                    <a:cubicBezTo>
                      <a:pt x="175" y="3335"/>
                      <a:pt x="145" y="3333"/>
                      <a:pt x="113" y="3329"/>
                    </a:cubicBezTo>
                    <a:cubicBezTo>
                      <a:pt x="109" y="3328"/>
                      <a:pt x="104" y="3328"/>
                      <a:pt x="100" y="3328"/>
                    </a:cubicBezTo>
                    <a:cubicBezTo>
                      <a:pt x="0" y="3328"/>
                      <a:pt x="6" y="3494"/>
                      <a:pt x="113" y="3507"/>
                    </a:cubicBezTo>
                    <a:cubicBezTo>
                      <a:pt x="149" y="3512"/>
                      <a:pt x="184" y="3514"/>
                      <a:pt x="217" y="3514"/>
                    </a:cubicBezTo>
                    <a:cubicBezTo>
                      <a:pt x="735" y="3514"/>
                      <a:pt x="967" y="2964"/>
                      <a:pt x="1057" y="2513"/>
                    </a:cubicBezTo>
                    <a:cubicBezTo>
                      <a:pt x="1218" y="1717"/>
                      <a:pt x="1358" y="913"/>
                      <a:pt x="1508" y="114"/>
                    </a:cubicBezTo>
                    <a:cubicBezTo>
                      <a:pt x="1520" y="45"/>
                      <a:pt x="1463" y="1"/>
                      <a:pt x="14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350150" y="1551875"/>
                <a:ext cx="1610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448" extrusionOk="0">
                    <a:moveTo>
                      <a:pt x="493" y="1"/>
                    </a:moveTo>
                    <a:cubicBezTo>
                      <a:pt x="455" y="1"/>
                      <a:pt x="417" y="26"/>
                      <a:pt x="421" y="75"/>
                    </a:cubicBezTo>
                    <a:cubicBezTo>
                      <a:pt x="496" y="858"/>
                      <a:pt x="362" y="1629"/>
                      <a:pt x="28" y="2340"/>
                    </a:cubicBezTo>
                    <a:cubicBezTo>
                      <a:pt x="1" y="2398"/>
                      <a:pt x="51" y="2448"/>
                      <a:pt x="99" y="2448"/>
                    </a:cubicBezTo>
                    <a:cubicBezTo>
                      <a:pt x="122" y="2448"/>
                      <a:pt x="144" y="2437"/>
                      <a:pt x="157" y="2410"/>
                    </a:cubicBezTo>
                    <a:cubicBezTo>
                      <a:pt x="504" y="1675"/>
                      <a:pt x="644" y="875"/>
                      <a:pt x="569" y="67"/>
                    </a:cubicBezTo>
                    <a:cubicBezTo>
                      <a:pt x="564" y="22"/>
                      <a:pt x="529" y="1"/>
                      <a:pt x="493" y="1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178825" y="1407100"/>
                <a:ext cx="365250" cy="423950"/>
              </a:xfrm>
              <a:custGeom>
                <a:avLst/>
                <a:gdLst/>
                <a:ahLst/>
                <a:cxnLst/>
                <a:rect l="l" t="t" r="r" b="b"/>
                <a:pathLst>
                  <a:path w="14610" h="16958" extrusionOk="0">
                    <a:moveTo>
                      <a:pt x="9582" y="0"/>
                    </a:moveTo>
                    <a:lnTo>
                      <a:pt x="6985" y="38"/>
                    </a:lnTo>
                    <a:cubicBezTo>
                      <a:pt x="6985" y="38"/>
                      <a:pt x="6074" y="386"/>
                      <a:pt x="5024" y="769"/>
                    </a:cubicBezTo>
                    <a:cubicBezTo>
                      <a:pt x="4443" y="984"/>
                      <a:pt x="3820" y="1207"/>
                      <a:pt x="3286" y="1389"/>
                    </a:cubicBezTo>
                    <a:cubicBezTo>
                      <a:pt x="3286" y="1389"/>
                      <a:pt x="2820" y="2881"/>
                      <a:pt x="2920" y="5162"/>
                    </a:cubicBezTo>
                    <a:cubicBezTo>
                      <a:pt x="3020" y="7441"/>
                      <a:pt x="1817" y="12701"/>
                      <a:pt x="0" y="14026"/>
                    </a:cubicBezTo>
                    <a:cubicBezTo>
                      <a:pt x="0" y="14026"/>
                      <a:pt x="2725" y="16958"/>
                      <a:pt x="8102" y="16958"/>
                    </a:cubicBezTo>
                    <a:cubicBezTo>
                      <a:pt x="9214" y="16958"/>
                      <a:pt x="10440" y="16832"/>
                      <a:pt x="11778" y="16530"/>
                    </a:cubicBezTo>
                    <a:cubicBezTo>
                      <a:pt x="11778" y="16530"/>
                      <a:pt x="10618" y="14055"/>
                      <a:pt x="11539" y="10811"/>
                    </a:cubicBezTo>
                    <a:cubicBezTo>
                      <a:pt x="12459" y="7568"/>
                      <a:pt x="14610" y="4218"/>
                      <a:pt x="14426" y="3223"/>
                    </a:cubicBezTo>
                    <a:cubicBezTo>
                      <a:pt x="14278" y="2417"/>
                      <a:pt x="12352" y="1329"/>
                      <a:pt x="10975" y="646"/>
                    </a:cubicBezTo>
                    <a:cubicBezTo>
                      <a:pt x="10190" y="257"/>
                      <a:pt x="9582" y="0"/>
                      <a:pt x="95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57650" y="1423875"/>
                <a:ext cx="2008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2783" extrusionOk="0">
                    <a:moveTo>
                      <a:pt x="7870" y="0"/>
                    </a:moveTo>
                    <a:cubicBezTo>
                      <a:pt x="7549" y="1362"/>
                      <a:pt x="6270" y="2335"/>
                      <a:pt x="4873" y="2550"/>
                    </a:cubicBezTo>
                    <a:cubicBezTo>
                      <a:pt x="4630" y="2587"/>
                      <a:pt x="4388" y="2605"/>
                      <a:pt x="4148" y="2605"/>
                    </a:cubicBezTo>
                    <a:cubicBezTo>
                      <a:pt x="2661" y="2605"/>
                      <a:pt x="1250" y="1925"/>
                      <a:pt x="41" y="1077"/>
                    </a:cubicBezTo>
                    <a:cubicBezTo>
                      <a:pt x="28" y="1134"/>
                      <a:pt x="14" y="1197"/>
                      <a:pt x="1" y="1266"/>
                    </a:cubicBezTo>
                    <a:cubicBezTo>
                      <a:pt x="1228" y="2119"/>
                      <a:pt x="2658" y="2783"/>
                      <a:pt x="4155" y="2783"/>
                    </a:cubicBezTo>
                    <a:cubicBezTo>
                      <a:pt x="4474" y="2783"/>
                      <a:pt x="4795" y="2752"/>
                      <a:pt x="5119" y="2688"/>
                    </a:cubicBezTo>
                    <a:cubicBezTo>
                      <a:pt x="6485" y="2415"/>
                      <a:pt x="7697" y="1416"/>
                      <a:pt x="8035" y="83"/>
                    </a:cubicBezTo>
                    <a:cubicBezTo>
                      <a:pt x="7979" y="54"/>
                      <a:pt x="7923" y="27"/>
                      <a:pt x="7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32050" y="1498975"/>
                <a:ext cx="9070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440" extrusionOk="0">
                    <a:moveTo>
                      <a:pt x="1629" y="1"/>
                    </a:moveTo>
                    <a:cubicBezTo>
                      <a:pt x="1553" y="1"/>
                      <a:pt x="1503" y="118"/>
                      <a:pt x="1583" y="171"/>
                    </a:cubicBezTo>
                    <a:cubicBezTo>
                      <a:pt x="2811" y="950"/>
                      <a:pt x="3430" y="2557"/>
                      <a:pt x="2999" y="3956"/>
                    </a:cubicBezTo>
                    <a:cubicBezTo>
                      <a:pt x="2600" y="5239"/>
                      <a:pt x="1370" y="6148"/>
                      <a:pt x="54" y="6256"/>
                    </a:cubicBezTo>
                    <a:cubicBezTo>
                      <a:pt x="37" y="6317"/>
                      <a:pt x="18" y="6380"/>
                      <a:pt x="1" y="6440"/>
                    </a:cubicBezTo>
                    <a:cubicBezTo>
                      <a:pt x="1416" y="6354"/>
                      <a:pt x="2746" y="5377"/>
                      <a:pt x="3171" y="4004"/>
                    </a:cubicBezTo>
                    <a:cubicBezTo>
                      <a:pt x="3628" y="2527"/>
                      <a:pt x="2968" y="837"/>
                      <a:pt x="1675" y="16"/>
                    </a:cubicBezTo>
                    <a:cubicBezTo>
                      <a:pt x="1659" y="5"/>
                      <a:pt x="1643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192100" y="1520950"/>
                <a:ext cx="300175" cy="240450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9618" extrusionOk="0">
                    <a:moveTo>
                      <a:pt x="10089" y="1"/>
                    </a:moveTo>
                    <a:cubicBezTo>
                      <a:pt x="9986" y="1"/>
                      <a:pt x="9883" y="9"/>
                      <a:pt x="9782" y="25"/>
                    </a:cubicBezTo>
                    <a:cubicBezTo>
                      <a:pt x="8706" y="194"/>
                      <a:pt x="7894" y="1059"/>
                      <a:pt x="7330" y="1934"/>
                    </a:cubicBezTo>
                    <a:cubicBezTo>
                      <a:pt x="6613" y="3046"/>
                      <a:pt x="6189" y="4310"/>
                      <a:pt x="5658" y="5517"/>
                    </a:cubicBezTo>
                    <a:cubicBezTo>
                      <a:pt x="5165" y="6635"/>
                      <a:pt x="4558" y="7765"/>
                      <a:pt x="3595" y="8548"/>
                    </a:cubicBezTo>
                    <a:cubicBezTo>
                      <a:pt x="2930" y="9088"/>
                      <a:pt x="2083" y="9438"/>
                      <a:pt x="1233" y="9438"/>
                    </a:cubicBezTo>
                    <a:cubicBezTo>
                      <a:pt x="865" y="9438"/>
                      <a:pt x="497" y="9372"/>
                      <a:pt x="143" y="9229"/>
                    </a:cubicBezTo>
                    <a:cubicBezTo>
                      <a:pt x="131" y="9224"/>
                      <a:pt x="119" y="9221"/>
                      <a:pt x="109" y="9221"/>
                    </a:cubicBezTo>
                    <a:cubicBezTo>
                      <a:pt x="27" y="9221"/>
                      <a:pt x="1" y="9362"/>
                      <a:pt x="95" y="9401"/>
                    </a:cubicBezTo>
                    <a:cubicBezTo>
                      <a:pt x="462" y="9550"/>
                      <a:pt x="846" y="9618"/>
                      <a:pt x="1230" y="9618"/>
                    </a:cubicBezTo>
                    <a:cubicBezTo>
                      <a:pt x="1999" y="9618"/>
                      <a:pt x="2769" y="9346"/>
                      <a:pt x="3409" y="8910"/>
                    </a:cubicBezTo>
                    <a:cubicBezTo>
                      <a:pt x="5391" y="7560"/>
                      <a:pt x="5940" y="5020"/>
                      <a:pt x="6941" y="2994"/>
                    </a:cubicBezTo>
                    <a:cubicBezTo>
                      <a:pt x="7459" y="1947"/>
                      <a:pt x="8176" y="790"/>
                      <a:pt x="9312" y="339"/>
                    </a:cubicBezTo>
                    <a:cubicBezTo>
                      <a:pt x="9551" y="244"/>
                      <a:pt x="9815" y="197"/>
                      <a:pt x="10080" y="197"/>
                    </a:cubicBezTo>
                    <a:cubicBezTo>
                      <a:pt x="10888" y="197"/>
                      <a:pt x="11702" y="640"/>
                      <a:pt x="11825" y="1517"/>
                    </a:cubicBezTo>
                    <a:lnTo>
                      <a:pt x="11823" y="1515"/>
                    </a:lnTo>
                    <a:lnTo>
                      <a:pt x="11823" y="1515"/>
                    </a:lnTo>
                    <a:cubicBezTo>
                      <a:pt x="11830" y="1561"/>
                      <a:pt x="11861" y="1581"/>
                      <a:pt x="11896" y="1581"/>
                    </a:cubicBezTo>
                    <a:cubicBezTo>
                      <a:pt x="11948" y="1581"/>
                      <a:pt x="12007" y="1536"/>
                      <a:pt x="11997" y="1467"/>
                    </a:cubicBezTo>
                    <a:cubicBezTo>
                      <a:pt x="11869" y="560"/>
                      <a:pt x="10961" y="1"/>
                      <a:pt x="100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321000" y="1657425"/>
                <a:ext cx="12577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6945" extrusionOk="0">
                    <a:moveTo>
                      <a:pt x="3828" y="1"/>
                    </a:moveTo>
                    <a:cubicBezTo>
                      <a:pt x="3343" y="1"/>
                      <a:pt x="2858" y="96"/>
                      <a:pt x="2405" y="282"/>
                    </a:cubicBezTo>
                    <a:cubicBezTo>
                      <a:pt x="947" y="883"/>
                      <a:pt x="47" y="2425"/>
                      <a:pt x="204" y="3992"/>
                    </a:cubicBezTo>
                    <a:cubicBezTo>
                      <a:pt x="337" y="5300"/>
                      <a:pt x="1223" y="6432"/>
                      <a:pt x="2410" y="6944"/>
                    </a:cubicBezTo>
                    <a:cubicBezTo>
                      <a:pt x="2577" y="6944"/>
                      <a:pt x="2746" y="6942"/>
                      <a:pt x="2919" y="6937"/>
                    </a:cubicBezTo>
                    <a:cubicBezTo>
                      <a:pt x="1114" y="6430"/>
                      <a:pt x="1" y="4550"/>
                      <a:pt x="490" y="2728"/>
                    </a:cubicBezTo>
                    <a:cubicBezTo>
                      <a:pt x="904" y="1182"/>
                      <a:pt x="2322" y="183"/>
                      <a:pt x="3841" y="183"/>
                    </a:cubicBezTo>
                    <a:cubicBezTo>
                      <a:pt x="4186" y="183"/>
                      <a:pt x="4537" y="235"/>
                      <a:pt x="4883" y="344"/>
                    </a:cubicBezTo>
                    <a:cubicBezTo>
                      <a:pt x="4893" y="347"/>
                      <a:pt x="4902" y="348"/>
                      <a:pt x="4911" y="348"/>
                    </a:cubicBezTo>
                    <a:cubicBezTo>
                      <a:pt x="5001" y="348"/>
                      <a:pt x="5030" y="202"/>
                      <a:pt x="4931" y="169"/>
                    </a:cubicBezTo>
                    <a:cubicBezTo>
                      <a:pt x="4572" y="57"/>
                      <a:pt x="4200" y="1"/>
                      <a:pt x="3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21725" y="1767650"/>
                <a:ext cx="1187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4749" h="2442" extrusionOk="0">
                    <a:moveTo>
                      <a:pt x="1522" y="0"/>
                    </a:moveTo>
                    <a:cubicBezTo>
                      <a:pt x="967" y="0"/>
                      <a:pt x="436" y="208"/>
                      <a:pt x="49" y="726"/>
                    </a:cubicBezTo>
                    <a:cubicBezTo>
                      <a:pt x="0" y="791"/>
                      <a:pt x="63" y="855"/>
                      <a:pt x="129" y="855"/>
                    </a:cubicBezTo>
                    <a:cubicBezTo>
                      <a:pt x="156" y="855"/>
                      <a:pt x="184" y="844"/>
                      <a:pt x="204" y="817"/>
                    </a:cubicBezTo>
                    <a:cubicBezTo>
                      <a:pt x="549" y="354"/>
                      <a:pt x="1019" y="173"/>
                      <a:pt x="1513" y="173"/>
                    </a:cubicBezTo>
                    <a:cubicBezTo>
                      <a:pt x="2183" y="173"/>
                      <a:pt x="2897" y="507"/>
                      <a:pt x="3400" y="928"/>
                    </a:cubicBezTo>
                    <a:cubicBezTo>
                      <a:pt x="3815" y="1275"/>
                      <a:pt x="4160" y="1701"/>
                      <a:pt x="4419" y="2175"/>
                    </a:cubicBezTo>
                    <a:cubicBezTo>
                      <a:pt x="4457" y="2246"/>
                      <a:pt x="4501" y="2328"/>
                      <a:pt x="4545" y="2416"/>
                    </a:cubicBezTo>
                    <a:cubicBezTo>
                      <a:pt x="4613" y="2426"/>
                      <a:pt x="4680" y="2434"/>
                      <a:pt x="4749" y="2441"/>
                    </a:cubicBezTo>
                    <a:cubicBezTo>
                      <a:pt x="4739" y="2420"/>
                      <a:pt x="4730" y="2399"/>
                      <a:pt x="4720" y="2378"/>
                    </a:cubicBezTo>
                    <a:cubicBezTo>
                      <a:pt x="4434" y="1745"/>
                      <a:pt x="3997" y="1177"/>
                      <a:pt x="3454" y="742"/>
                    </a:cubicBezTo>
                    <a:cubicBezTo>
                      <a:pt x="2919" y="312"/>
                      <a:pt x="2202" y="0"/>
                      <a:pt x="15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435300" y="1568350"/>
                <a:ext cx="50225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6758" extrusionOk="0">
                    <a:moveTo>
                      <a:pt x="1913" y="1"/>
                    </a:moveTo>
                    <a:cubicBezTo>
                      <a:pt x="1894" y="1"/>
                      <a:pt x="1875" y="9"/>
                      <a:pt x="1861" y="30"/>
                    </a:cubicBezTo>
                    <a:cubicBezTo>
                      <a:pt x="1199" y="1025"/>
                      <a:pt x="802" y="2203"/>
                      <a:pt x="505" y="3352"/>
                    </a:cubicBezTo>
                    <a:cubicBezTo>
                      <a:pt x="228" y="4426"/>
                      <a:pt x="0" y="5574"/>
                      <a:pt x="62" y="6690"/>
                    </a:cubicBezTo>
                    <a:cubicBezTo>
                      <a:pt x="64" y="6735"/>
                      <a:pt x="102" y="6758"/>
                      <a:pt x="136" y="6758"/>
                    </a:cubicBezTo>
                    <a:cubicBezTo>
                      <a:pt x="169" y="6758"/>
                      <a:pt x="199" y="6737"/>
                      <a:pt x="196" y="6696"/>
                    </a:cubicBezTo>
                    <a:cubicBezTo>
                      <a:pt x="134" y="5591"/>
                      <a:pt x="359" y="4457"/>
                      <a:pt x="633" y="3393"/>
                    </a:cubicBezTo>
                    <a:cubicBezTo>
                      <a:pt x="927" y="2255"/>
                      <a:pt x="1318" y="1089"/>
                      <a:pt x="1974" y="103"/>
                    </a:cubicBezTo>
                    <a:cubicBezTo>
                      <a:pt x="2008" y="52"/>
                      <a:pt x="1961" y="1"/>
                      <a:pt x="1913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191575" y="1498025"/>
                <a:ext cx="66450" cy="146725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5869" extrusionOk="0">
                    <a:moveTo>
                      <a:pt x="2414" y="0"/>
                    </a:moveTo>
                    <a:lnTo>
                      <a:pt x="2414" y="0"/>
                    </a:lnTo>
                    <a:cubicBezTo>
                      <a:pt x="2414" y="0"/>
                      <a:pt x="2414" y="15"/>
                      <a:pt x="2416" y="44"/>
                    </a:cubicBezTo>
                    <a:lnTo>
                      <a:pt x="2416" y="44"/>
                    </a:lnTo>
                    <a:cubicBezTo>
                      <a:pt x="2415" y="15"/>
                      <a:pt x="2414" y="0"/>
                      <a:pt x="2414" y="0"/>
                    </a:cubicBezTo>
                    <a:close/>
                    <a:moveTo>
                      <a:pt x="2416" y="44"/>
                    </a:moveTo>
                    <a:cubicBezTo>
                      <a:pt x="2418" y="243"/>
                      <a:pt x="2365" y="1091"/>
                      <a:pt x="1374" y="2148"/>
                    </a:cubicBezTo>
                    <a:cubicBezTo>
                      <a:pt x="1" y="3612"/>
                      <a:pt x="1888" y="5346"/>
                      <a:pt x="2291" y="5841"/>
                    </a:cubicBezTo>
                    <a:cubicBezTo>
                      <a:pt x="2306" y="5860"/>
                      <a:pt x="2320" y="5869"/>
                      <a:pt x="2334" y="5869"/>
                    </a:cubicBezTo>
                    <a:cubicBezTo>
                      <a:pt x="2658" y="5869"/>
                      <a:pt x="2439" y="584"/>
                      <a:pt x="2416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353100" y="1414050"/>
                <a:ext cx="20752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8301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cubicBezTo>
                      <a:pt x="6286" y="16182"/>
                      <a:pt x="5972" y="15298"/>
                      <a:pt x="5613" y="14203"/>
                    </a:cubicBezTo>
                    <a:cubicBezTo>
                      <a:pt x="4867" y="11930"/>
                      <a:pt x="5866" y="7811"/>
                      <a:pt x="7084" y="6622"/>
                    </a:cubicBezTo>
                    <a:cubicBezTo>
                      <a:pt x="8301" y="5435"/>
                      <a:pt x="8230" y="3016"/>
                      <a:pt x="7508" y="2030"/>
                    </a:cubicBezTo>
                    <a:cubicBezTo>
                      <a:pt x="7023" y="1362"/>
                      <a:pt x="5241" y="672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90500" y="1641475"/>
                <a:ext cx="590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620" extrusionOk="0">
                    <a:moveTo>
                      <a:pt x="129" y="1"/>
                    </a:moveTo>
                    <a:cubicBezTo>
                      <a:pt x="51" y="1"/>
                      <a:pt x="1" y="119"/>
                      <a:pt x="83" y="170"/>
                    </a:cubicBezTo>
                    <a:cubicBezTo>
                      <a:pt x="574" y="468"/>
                      <a:pt x="1121" y="620"/>
                      <a:pt x="1682" y="620"/>
                    </a:cubicBezTo>
                    <a:cubicBezTo>
                      <a:pt x="1872" y="620"/>
                      <a:pt x="2063" y="602"/>
                      <a:pt x="2254" y="567"/>
                    </a:cubicBezTo>
                    <a:cubicBezTo>
                      <a:pt x="2362" y="547"/>
                      <a:pt x="2324" y="391"/>
                      <a:pt x="2224" y="391"/>
                    </a:cubicBezTo>
                    <a:cubicBezTo>
                      <a:pt x="2218" y="391"/>
                      <a:pt x="2212" y="392"/>
                      <a:pt x="2206" y="393"/>
                    </a:cubicBezTo>
                    <a:cubicBezTo>
                      <a:pt x="2030" y="425"/>
                      <a:pt x="1853" y="441"/>
                      <a:pt x="1678" y="441"/>
                    </a:cubicBezTo>
                    <a:cubicBezTo>
                      <a:pt x="1151" y="441"/>
                      <a:pt x="635" y="296"/>
                      <a:pt x="173" y="15"/>
                    </a:cubicBezTo>
                    <a:lnTo>
                      <a:pt x="175" y="15"/>
                    </a:lnTo>
                    <a:cubicBezTo>
                      <a:pt x="159" y="5"/>
                      <a:pt x="143" y="1"/>
                      <a:pt x="12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53100" y="1414050"/>
                <a:ext cx="15957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lnTo>
                      <a:pt x="6332" y="16821"/>
                    </a:lnTo>
                    <a:cubicBezTo>
                      <a:pt x="5731" y="17304"/>
                      <a:pt x="4536" y="17427"/>
                      <a:pt x="3476" y="17427"/>
                    </a:cubicBezTo>
                    <a:cubicBezTo>
                      <a:pt x="2377" y="17427"/>
                      <a:pt x="1422" y="17295"/>
                      <a:pt x="1422" y="17295"/>
                    </a:cubicBezTo>
                    <a:cubicBezTo>
                      <a:pt x="802" y="16672"/>
                      <a:pt x="1193" y="14017"/>
                      <a:pt x="1832" y="12593"/>
                    </a:cubicBezTo>
                    <a:cubicBezTo>
                      <a:pt x="2471" y="11172"/>
                      <a:pt x="2041" y="8454"/>
                      <a:pt x="2239" y="7050"/>
                    </a:cubicBezTo>
                    <a:cubicBezTo>
                      <a:pt x="2438" y="5648"/>
                      <a:pt x="3683" y="4926"/>
                      <a:pt x="4182" y="2858"/>
                    </a:cubicBezTo>
                    <a:cubicBezTo>
                      <a:pt x="4464" y="1688"/>
                      <a:pt x="4318" y="823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635" y="540"/>
                      <a:pt x="5017" y="689"/>
                      <a:pt x="4559" y="762"/>
                    </a:cubicBezTo>
                    <a:cubicBezTo>
                      <a:pt x="3494" y="931"/>
                      <a:pt x="3640" y="1911"/>
                      <a:pt x="3511" y="3187"/>
                    </a:cubicBezTo>
                    <a:cubicBezTo>
                      <a:pt x="3381" y="4462"/>
                      <a:pt x="1449" y="5435"/>
                      <a:pt x="1785" y="6789"/>
                    </a:cubicBezTo>
                    <a:cubicBezTo>
                      <a:pt x="2123" y="8143"/>
                      <a:pt x="2992" y="8268"/>
                      <a:pt x="2781" y="9258"/>
                    </a:cubicBezTo>
                    <a:cubicBezTo>
                      <a:pt x="2625" y="9979"/>
                      <a:pt x="1183" y="11591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7"/>
                      <a:pt x="75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06475" y="1464025"/>
                <a:ext cx="43725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854" extrusionOk="0">
                    <a:moveTo>
                      <a:pt x="1662" y="1"/>
                    </a:moveTo>
                    <a:cubicBezTo>
                      <a:pt x="1617" y="1"/>
                      <a:pt x="1568" y="29"/>
                      <a:pt x="1563" y="86"/>
                    </a:cubicBezTo>
                    <a:cubicBezTo>
                      <a:pt x="1459" y="1122"/>
                      <a:pt x="916" y="2068"/>
                      <a:pt x="78" y="2682"/>
                    </a:cubicBezTo>
                    <a:cubicBezTo>
                      <a:pt x="0" y="2737"/>
                      <a:pt x="49" y="2854"/>
                      <a:pt x="121" y="2854"/>
                    </a:cubicBezTo>
                    <a:cubicBezTo>
                      <a:pt x="136" y="2854"/>
                      <a:pt x="152" y="2849"/>
                      <a:pt x="168" y="2837"/>
                    </a:cubicBezTo>
                    <a:cubicBezTo>
                      <a:pt x="1062" y="2181"/>
                      <a:pt x="1630" y="1189"/>
                      <a:pt x="1743" y="86"/>
                    </a:cubicBezTo>
                    <a:cubicBezTo>
                      <a:pt x="1749" y="29"/>
                      <a:pt x="1707" y="1"/>
                      <a:pt x="1662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13225" y="1616550"/>
                <a:ext cx="4955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565" extrusionOk="0">
                    <a:moveTo>
                      <a:pt x="127" y="0"/>
                    </a:moveTo>
                    <a:cubicBezTo>
                      <a:pt x="50" y="0"/>
                      <a:pt x="0" y="118"/>
                      <a:pt x="82" y="170"/>
                    </a:cubicBezTo>
                    <a:cubicBezTo>
                      <a:pt x="509" y="433"/>
                      <a:pt x="979" y="564"/>
                      <a:pt x="1467" y="564"/>
                    </a:cubicBezTo>
                    <a:cubicBezTo>
                      <a:pt x="1601" y="564"/>
                      <a:pt x="1737" y="554"/>
                      <a:pt x="1874" y="534"/>
                    </a:cubicBezTo>
                    <a:cubicBezTo>
                      <a:pt x="1982" y="518"/>
                      <a:pt x="1943" y="360"/>
                      <a:pt x="1842" y="360"/>
                    </a:cubicBezTo>
                    <a:cubicBezTo>
                      <a:pt x="1836" y="360"/>
                      <a:pt x="1831" y="361"/>
                      <a:pt x="1826" y="362"/>
                    </a:cubicBezTo>
                    <a:cubicBezTo>
                      <a:pt x="1705" y="379"/>
                      <a:pt x="1586" y="388"/>
                      <a:pt x="1467" y="388"/>
                    </a:cubicBezTo>
                    <a:cubicBezTo>
                      <a:pt x="1010" y="388"/>
                      <a:pt x="570" y="260"/>
                      <a:pt x="172" y="14"/>
                    </a:cubicBezTo>
                    <a:cubicBezTo>
                      <a:pt x="157" y="5"/>
                      <a:pt x="141" y="0"/>
                      <a:pt x="127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708" y="1042"/>
                      <a:pt x="5100" y="2114"/>
                      <a:pt x="5244" y="3227"/>
                    </a:cubicBezTo>
                    <a:cubicBezTo>
                      <a:pt x="5476" y="5019"/>
                      <a:pt x="4369" y="6256"/>
                      <a:pt x="4344" y="7591"/>
                    </a:cubicBezTo>
                    <a:cubicBezTo>
                      <a:pt x="4319" y="8926"/>
                      <a:pt x="3128" y="14169"/>
                      <a:pt x="3373" y="15220"/>
                    </a:cubicBezTo>
                    <a:cubicBezTo>
                      <a:pt x="3373" y="15220"/>
                      <a:pt x="1273" y="14236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9"/>
                      <a:pt x="75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458700" y="1456625"/>
                <a:ext cx="256400" cy="48500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9400" extrusionOk="0">
                    <a:moveTo>
                      <a:pt x="2952" y="1"/>
                    </a:moveTo>
                    <a:cubicBezTo>
                      <a:pt x="2952" y="1"/>
                      <a:pt x="1092" y="3643"/>
                      <a:pt x="885" y="6258"/>
                    </a:cubicBezTo>
                    <a:cubicBezTo>
                      <a:pt x="787" y="7486"/>
                      <a:pt x="4251" y="10282"/>
                      <a:pt x="4217" y="10697"/>
                    </a:cubicBezTo>
                    <a:cubicBezTo>
                      <a:pt x="4174" y="11226"/>
                      <a:pt x="2364" y="13029"/>
                      <a:pt x="1182" y="14332"/>
                    </a:cubicBezTo>
                    <a:cubicBezTo>
                      <a:pt x="0" y="15634"/>
                      <a:pt x="783" y="16018"/>
                      <a:pt x="1333" y="17773"/>
                    </a:cubicBezTo>
                    <a:cubicBezTo>
                      <a:pt x="1658" y="18807"/>
                      <a:pt x="2193" y="19400"/>
                      <a:pt x="2880" y="19400"/>
                    </a:cubicBezTo>
                    <a:cubicBezTo>
                      <a:pt x="3359" y="19400"/>
                      <a:pt x="3912" y="19112"/>
                      <a:pt x="4518" y="18485"/>
                    </a:cubicBezTo>
                    <a:cubicBezTo>
                      <a:pt x="5676" y="17284"/>
                      <a:pt x="6729" y="15899"/>
                      <a:pt x="8582" y="13662"/>
                    </a:cubicBezTo>
                    <a:cubicBezTo>
                      <a:pt x="8889" y="13290"/>
                      <a:pt x="9150" y="12970"/>
                      <a:pt x="9361" y="12674"/>
                    </a:cubicBezTo>
                    <a:cubicBezTo>
                      <a:pt x="10200" y="11497"/>
                      <a:pt x="10255" y="10727"/>
                      <a:pt x="9402" y="8823"/>
                    </a:cubicBezTo>
                    <a:cubicBezTo>
                      <a:pt x="9179" y="8324"/>
                      <a:pt x="8893" y="7746"/>
                      <a:pt x="8542" y="7064"/>
                    </a:cubicBezTo>
                    <a:cubicBezTo>
                      <a:pt x="6430" y="2949"/>
                      <a:pt x="2952" y="1"/>
                      <a:pt x="29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663275" y="1677175"/>
                <a:ext cx="51825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853" extrusionOk="0">
                    <a:moveTo>
                      <a:pt x="1219" y="1"/>
                    </a:moveTo>
                    <a:lnTo>
                      <a:pt x="1219" y="1"/>
                    </a:lnTo>
                    <a:cubicBezTo>
                      <a:pt x="492" y="432"/>
                      <a:pt x="0" y="2682"/>
                      <a:pt x="1178" y="3852"/>
                    </a:cubicBezTo>
                    <a:cubicBezTo>
                      <a:pt x="2017" y="2675"/>
                      <a:pt x="2072" y="1905"/>
                      <a:pt x="121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473950" y="1459100"/>
                <a:ext cx="589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694" extrusionOk="0">
                    <a:moveTo>
                      <a:pt x="2228" y="1"/>
                    </a:moveTo>
                    <a:cubicBezTo>
                      <a:pt x="2224" y="1"/>
                      <a:pt x="2220" y="1"/>
                      <a:pt x="2216" y="1"/>
                    </a:cubicBezTo>
                    <a:cubicBezTo>
                      <a:pt x="927" y="185"/>
                      <a:pt x="0" y="1315"/>
                      <a:pt x="62" y="2616"/>
                    </a:cubicBezTo>
                    <a:cubicBezTo>
                      <a:pt x="64" y="2668"/>
                      <a:pt x="105" y="2694"/>
                      <a:pt x="145" y="2694"/>
                    </a:cubicBezTo>
                    <a:cubicBezTo>
                      <a:pt x="185" y="2694"/>
                      <a:pt x="225" y="2668"/>
                      <a:pt x="223" y="2616"/>
                    </a:cubicBezTo>
                    <a:cubicBezTo>
                      <a:pt x="165" y="1381"/>
                      <a:pt x="1038" y="331"/>
                      <a:pt x="2260" y="157"/>
                    </a:cubicBezTo>
                    <a:cubicBezTo>
                      <a:pt x="2357" y="144"/>
                      <a:pt x="2321" y="1"/>
                      <a:pt x="2228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443700" y="1594675"/>
                <a:ext cx="55000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270" extrusionOk="0">
                    <a:moveTo>
                      <a:pt x="128" y="0"/>
                    </a:moveTo>
                    <a:cubicBezTo>
                      <a:pt x="61" y="0"/>
                      <a:pt x="1" y="90"/>
                      <a:pt x="61" y="155"/>
                    </a:cubicBezTo>
                    <a:cubicBezTo>
                      <a:pt x="711" y="851"/>
                      <a:pt x="1362" y="1547"/>
                      <a:pt x="2010" y="2242"/>
                    </a:cubicBezTo>
                    <a:lnTo>
                      <a:pt x="2012" y="2242"/>
                    </a:lnTo>
                    <a:cubicBezTo>
                      <a:pt x="2030" y="2261"/>
                      <a:pt x="2051" y="2270"/>
                      <a:pt x="2071" y="2270"/>
                    </a:cubicBezTo>
                    <a:cubicBezTo>
                      <a:pt x="2138" y="2270"/>
                      <a:pt x="2199" y="2180"/>
                      <a:pt x="2139" y="2115"/>
                    </a:cubicBezTo>
                    <a:cubicBezTo>
                      <a:pt x="1488" y="1419"/>
                      <a:pt x="838" y="724"/>
                      <a:pt x="188" y="28"/>
                    </a:cubicBezTo>
                    <a:cubicBezTo>
                      <a:pt x="170" y="8"/>
                      <a:pt x="149" y="0"/>
                      <a:pt x="128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562375" y="1697725"/>
                <a:ext cx="586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142" extrusionOk="0">
                    <a:moveTo>
                      <a:pt x="2225" y="1"/>
                    </a:moveTo>
                    <a:cubicBezTo>
                      <a:pt x="2216" y="1"/>
                      <a:pt x="2207" y="2"/>
                      <a:pt x="2197" y="5"/>
                    </a:cubicBezTo>
                    <a:cubicBezTo>
                      <a:pt x="1453" y="237"/>
                      <a:pt x="747" y="562"/>
                      <a:pt x="83" y="974"/>
                    </a:cubicBezTo>
                    <a:cubicBezTo>
                      <a:pt x="1" y="1024"/>
                      <a:pt x="51" y="1142"/>
                      <a:pt x="129" y="1142"/>
                    </a:cubicBezTo>
                    <a:cubicBezTo>
                      <a:pt x="143" y="1142"/>
                      <a:pt x="159" y="1137"/>
                      <a:pt x="175" y="1128"/>
                    </a:cubicBezTo>
                    <a:cubicBezTo>
                      <a:pt x="823" y="725"/>
                      <a:pt x="1514" y="406"/>
                      <a:pt x="2245" y="178"/>
                    </a:cubicBezTo>
                    <a:cubicBezTo>
                      <a:pt x="2346" y="147"/>
                      <a:pt x="2315" y="1"/>
                      <a:pt x="222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580750" y="1695225"/>
                <a:ext cx="206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03" extrusionOk="0">
                    <a:moveTo>
                      <a:pt x="690" y="1"/>
                    </a:moveTo>
                    <a:cubicBezTo>
                      <a:pt x="669" y="1"/>
                      <a:pt x="648" y="8"/>
                      <a:pt x="629" y="25"/>
                    </a:cubicBezTo>
                    <a:cubicBezTo>
                      <a:pt x="420" y="215"/>
                      <a:pt x="228" y="422"/>
                      <a:pt x="54" y="644"/>
                    </a:cubicBezTo>
                    <a:cubicBezTo>
                      <a:pt x="0" y="713"/>
                      <a:pt x="60" y="803"/>
                      <a:pt x="122" y="803"/>
                    </a:cubicBezTo>
                    <a:cubicBezTo>
                      <a:pt x="143" y="803"/>
                      <a:pt x="163" y="793"/>
                      <a:pt x="180" y="771"/>
                    </a:cubicBezTo>
                    <a:cubicBezTo>
                      <a:pt x="355" y="548"/>
                      <a:pt x="547" y="341"/>
                      <a:pt x="758" y="151"/>
                    </a:cubicBezTo>
                    <a:lnTo>
                      <a:pt x="756" y="151"/>
                    </a:lnTo>
                    <a:cubicBezTo>
                      <a:pt x="823" y="90"/>
                      <a:pt x="761" y="1"/>
                      <a:pt x="690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490675" y="1809575"/>
                <a:ext cx="78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684" extrusionOk="0">
                    <a:moveTo>
                      <a:pt x="144" y="0"/>
                    </a:moveTo>
                    <a:cubicBezTo>
                      <a:pt x="58" y="0"/>
                      <a:pt x="1" y="122"/>
                      <a:pt x="93" y="162"/>
                    </a:cubicBezTo>
                    <a:cubicBezTo>
                      <a:pt x="920" y="525"/>
                      <a:pt x="1627" y="1115"/>
                      <a:pt x="2128" y="1867"/>
                    </a:cubicBezTo>
                    <a:cubicBezTo>
                      <a:pt x="2368" y="2228"/>
                      <a:pt x="2560" y="2621"/>
                      <a:pt x="2692" y="3036"/>
                    </a:cubicBezTo>
                    <a:cubicBezTo>
                      <a:pt x="2840" y="3498"/>
                      <a:pt x="2999" y="4094"/>
                      <a:pt x="2759" y="4547"/>
                    </a:cubicBezTo>
                    <a:cubicBezTo>
                      <a:pt x="2722" y="4619"/>
                      <a:pt x="2785" y="4684"/>
                      <a:pt x="2845" y="4684"/>
                    </a:cubicBezTo>
                    <a:cubicBezTo>
                      <a:pt x="2872" y="4684"/>
                      <a:pt x="2898" y="4671"/>
                      <a:pt x="2915" y="4639"/>
                    </a:cubicBezTo>
                    <a:cubicBezTo>
                      <a:pt x="3143" y="4206"/>
                      <a:pt x="3055" y="3697"/>
                      <a:pt x="2938" y="3243"/>
                    </a:cubicBezTo>
                    <a:cubicBezTo>
                      <a:pt x="2821" y="2778"/>
                      <a:pt x="2629" y="2332"/>
                      <a:pt x="2377" y="1925"/>
                    </a:cubicBezTo>
                    <a:cubicBezTo>
                      <a:pt x="1859" y="1081"/>
                      <a:pt x="1092" y="406"/>
                      <a:pt x="183" y="9"/>
                    </a:cubicBezTo>
                    <a:cubicBezTo>
                      <a:pt x="169" y="3"/>
                      <a:pt x="156" y="0"/>
                      <a:pt x="144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398950" y="1856475"/>
                <a:ext cx="121975" cy="100000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000" extrusionOk="0">
                    <a:moveTo>
                      <a:pt x="2980" y="1"/>
                    </a:moveTo>
                    <a:cubicBezTo>
                      <a:pt x="2917" y="1"/>
                      <a:pt x="2862" y="11"/>
                      <a:pt x="2820" y="35"/>
                    </a:cubicBezTo>
                    <a:cubicBezTo>
                      <a:pt x="2478" y="229"/>
                      <a:pt x="194" y="1489"/>
                      <a:pt x="35" y="1913"/>
                    </a:cubicBezTo>
                    <a:cubicBezTo>
                      <a:pt x="1" y="2004"/>
                      <a:pt x="64" y="2040"/>
                      <a:pt x="184" y="2040"/>
                    </a:cubicBezTo>
                    <a:cubicBezTo>
                      <a:pt x="621" y="2040"/>
                      <a:pt x="1809" y="1568"/>
                      <a:pt x="1809" y="1568"/>
                    </a:cubicBezTo>
                    <a:lnTo>
                      <a:pt x="1809" y="1568"/>
                    </a:lnTo>
                    <a:cubicBezTo>
                      <a:pt x="1809" y="1568"/>
                      <a:pt x="200" y="2731"/>
                      <a:pt x="464" y="2967"/>
                    </a:cubicBezTo>
                    <a:cubicBezTo>
                      <a:pt x="491" y="2990"/>
                      <a:pt x="535" y="3001"/>
                      <a:pt x="590" y="3001"/>
                    </a:cubicBezTo>
                    <a:cubicBezTo>
                      <a:pt x="1078" y="3001"/>
                      <a:pt x="2524" y="2174"/>
                      <a:pt x="2525" y="2174"/>
                    </a:cubicBezTo>
                    <a:lnTo>
                      <a:pt x="2525" y="2174"/>
                    </a:lnTo>
                    <a:cubicBezTo>
                      <a:pt x="2524" y="2174"/>
                      <a:pt x="1523" y="3108"/>
                      <a:pt x="1491" y="3390"/>
                    </a:cubicBezTo>
                    <a:cubicBezTo>
                      <a:pt x="1482" y="3465"/>
                      <a:pt x="1522" y="3496"/>
                      <a:pt x="1594" y="3496"/>
                    </a:cubicBezTo>
                    <a:cubicBezTo>
                      <a:pt x="1971" y="3496"/>
                      <a:pt x="3234" y="2650"/>
                      <a:pt x="3234" y="2650"/>
                    </a:cubicBezTo>
                    <a:lnTo>
                      <a:pt x="3234" y="2650"/>
                    </a:lnTo>
                    <a:cubicBezTo>
                      <a:pt x="3234" y="2650"/>
                      <a:pt x="2697" y="3761"/>
                      <a:pt x="2860" y="3945"/>
                    </a:cubicBezTo>
                    <a:cubicBezTo>
                      <a:pt x="2894" y="3983"/>
                      <a:pt x="2977" y="4000"/>
                      <a:pt x="3087" y="4000"/>
                    </a:cubicBezTo>
                    <a:cubicBezTo>
                      <a:pt x="3513" y="4000"/>
                      <a:pt x="4343" y="3752"/>
                      <a:pt x="4285" y="3550"/>
                    </a:cubicBezTo>
                    <a:cubicBezTo>
                      <a:pt x="4249" y="3424"/>
                      <a:pt x="4152" y="3390"/>
                      <a:pt x="4048" y="3390"/>
                    </a:cubicBezTo>
                    <a:cubicBezTo>
                      <a:pt x="3928" y="3390"/>
                      <a:pt x="3797" y="3435"/>
                      <a:pt x="3738" y="3435"/>
                    </a:cubicBezTo>
                    <a:cubicBezTo>
                      <a:pt x="3727" y="3435"/>
                      <a:pt x="3719" y="3434"/>
                      <a:pt x="3714" y="3431"/>
                    </a:cubicBezTo>
                    <a:cubicBezTo>
                      <a:pt x="3647" y="3387"/>
                      <a:pt x="4773" y="3059"/>
                      <a:pt x="4826" y="2629"/>
                    </a:cubicBezTo>
                    <a:cubicBezTo>
                      <a:pt x="4878" y="2199"/>
                      <a:pt x="4285" y="521"/>
                      <a:pt x="4285" y="521"/>
                    </a:cubicBezTo>
                    <a:lnTo>
                      <a:pt x="4284" y="521"/>
                    </a:lnTo>
                    <a:cubicBezTo>
                      <a:pt x="4284" y="521"/>
                      <a:pt x="3423" y="1"/>
                      <a:pt x="2980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395250" y="1133725"/>
                <a:ext cx="141800" cy="1052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4208" extrusionOk="0">
                    <a:moveTo>
                      <a:pt x="2797" y="1"/>
                    </a:moveTo>
                    <a:cubicBezTo>
                      <a:pt x="1018" y="1"/>
                      <a:pt x="0" y="2471"/>
                      <a:pt x="1658" y="3682"/>
                    </a:cubicBezTo>
                    <a:cubicBezTo>
                      <a:pt x="1734" y="3740"/>
                      <a:pt x="1817" y="3795"/>
                      <a:pt x="1901" y="3853"/>
                    </a:cubicBezTo>
                    <a:cubicBezTo>
                      <a:pt x="2273" y="4100"/>
                      <a:pt x="2628" y="4207"/>
                      <a:pt x="2954" y="4207"/>
                    </a:cubicBezTo>
                    <a:cubicBezTo>
                      <a:pt x="4754" y="4207"/>
                      <a:pt x="5671" y="955"/>
                      <a:pt x="3609" y="166"/>
                    </a:cubicBezTo>
                    <a:cubicBezTo>
                      <a:pt x="3570" y="151"/>
                      <a:pt x="3532" y="137"/>
                      <a:pt x="3495" y="124"/>
                    </a:cubicBezTo>
                    <a:cubicBezTo>
                      <a:pt x="3253" y="39"/>
                      <a:pt x="3019" y="1"/>
                      <a:pt x="2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339525" y="1308725"/>
                <a:ext cx="89750" cy="131550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5262" extrusionOk="0">
                    <a:moveTo>
                      <a:pt x="3263" y="1"/>
                    </a:moveTo>
                    <a:lnTo>
                      <a:pt x="724" y="1259"/>
                    </a:lnTo>
                    <a:lnTo>
                      <a:pt x="530" y="2057"/>
                    </a:lnTo>
                    <a:lnTo>
                      <a:pt x="254" y="3197"/>
                    </a:lnTo>
                    <a:lnTo>
                      <a:pt x="0" y="4240"/>
                    </a:lnTo>
                    <a:cubicBezTo>
                      <a:pt x="218" y="5007"/>
                      <a:pt x="758" y="5261"/>
                      <a:pt x="1358" y="5261"/>
                    </a:cubicBezTo>
                    <a:cubicBezTo>
                      <a:pt x="2289" y="5261"/>
                      <a:pt x="3362" y="4649"/>
                      <a:pt x="3589" y="4394"/>
                    </a:cubicBezTo>
                    <a:lnTo>
                      <a:pt x="3263" y="1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342200" y="1340950"/>
                <a:ext cx="6347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513" extrusionOk="0">
                    <a:moveTo>
                      <a:pt x="2539" y="1"/>
                    </a:moveTo>
                    <a:lnTo>
                      <a:pt x="423" y="768"/>
                    </a:lnTo>
                    <a:lnTo>
                      <a:pt x="1" y="2508"/>
                    </a:lnTo>
                    <a:cubicBezTo>
                      <a:pt x="16" y="2511"/>
                      <a:pt x="32" y="2512"/>
                      <a:pt x="49" y="2512"/>
                    </a:cubicBezTo>
                    <a:cubicBezTo>
                      <a:pt x="422" y="2512"/>
                      <a:pt x="1430" y="1842"/>
                      <a:pt x="253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302275" y="1200750"/>
                <a:ext cx="175950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038" h="6576" extrusionOk="0">
                    <a:moveTo>
                      <a:pt x="2779" y="0"/>
                    </a:moveTo>
                    <a:cubicBezTo>
                      <a:pt x="2006" y="0"/>
                      <a:pt x="1250" y="266"/>
                      <a:pt x="667" y="777"/>
                    </a:cubicBezTo>
                    <a:cubicBezTo>
                      <a:pt x="641" y="800"/>
                      <a:pt x="616" y="823"/>
                      <a:pt x="591" y="848"/>
                    </a:cubicBezTo>
                    <a:lnTo>
                      <a:pt x="589" y="848"/>
                    </a:lnTo>
                    <a:cubicBezTo>
                      <a:pt x="196" y="1375"/>
                      <a:pt x="545" y="2190"/>
                      <a:pt x="332" y="3606"/>
                    </a:cubicBezTo>
                    <a:cubicBezTo>
                      <a:pt x="1" y="5827"/>
                      <a:pt x="702" y="6575"/>
                      <a:pt x="2310" y="6575"/>
                    </a:cubicBezTo>
                    <a:cubicBezTo>
                      <a:pt x="2351" y="6575"/>
                      <a:pt x="2392" y="6575"/>
                      <a:pt x="2434" y="6574"/>
                    </a:cubicBezTo>
                    <a:cubicBezTo>
                      <a:pt x="2902" y="6564"/>
                      <a:pt x="3831" y="6263"/>
                      <a:pt x="4400" y="5595"/>
                    </a:cubicBezTo>
                    <a:cubicBezTo>
                      <a:pt x="5039" y="4849"/>
                      <a:pt x="5283" y="4596"/>
                      <a:pt x="5563" y="3806"/>
                    </a:cubicBezTo>
                    <a:cubicBezTo>
                      <a:pt x="5964" y="2670"/>
                      <a:pt x="7038" y="199"/>
                      <a:pt x="2935" y="4"/>
                    </a:cubicBezTo>
                    <a:cubicBezTo>
                      <a:pt x="2883" y="1"/>
                      <a:pt x="2831" y="0"/>
                      <a:pt x="2779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334000" y="1276350"/>
                <a:ext cx="15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132" extrusionOk="0">
                    <a:moveTo>
                      <a:pt x="549" y="0"/>
                    </a:moveTo>
                    <a:cubicBezTo>
                      <a:pt x="514" y="0"/>
                      <a:pt x="484" y="26"/>
                      <a:pt x="478" y="62"/>
                    </a:cubicBezTo>
                    <a:lnTo>
                      <a:pt x="423" y="457"/>
                    </a:lnTo>
                    <a:lnTo>
                      <a:pt x="62" y="534"/>
                    </a:lnTo>
                    <a:cubicBezTo>
                      <a:pt x="35" y="540"/>
                      <a:pt x="14" y="561"/>
                      <a:pt x="7" y="586"/>
                    </a:cubicBezTo>
                    <a:cubicBezTo>
                      <a:pt x="1" y="613"/>
                      <a:pt x="8" y="642"/>
                      <a:pt x="30" y="659"/>
                    </a:cubicBezTo>
                    <a:cubicBezTo>
                      <a:pt x="158" y="774"/>
                      <a:pt x="381" y="995"/>
                      <a:pt x="423" y="1089"/>
                    </a:cubicBezTo>
                    <a:cubicBezTo>
                      <a:pt x="432" y="1112"/>
                      <a:pt x="455" y="1127"/>
                      <a:pt x="478" y="1131"/>
                    </a:cubicBezTo>
                    <a:cubicBezTo>
                      <a:pt x="482" y="1131"/>
                      <a:pt x="485" y="1131"/>
                      <a:pt x="488" y="1131"/>
                    </a:cubicBezTo>
                    <a:cubicBezTo>
                      <a:pt x="499" y="1131"/>
                      <a:pt x="509" y="1129"/>
                      <a:pt x="519" y="1125"/>
                    </a:cubicBezTo>
                    <a:cubicBezTo>
                      <a:pt x="553" y="1110"/>
                      <a:pt x="571" y="1067"/>
                      <a:pt x="553" y="1031"/>
                    </a:cubicBezTo>
                    <a:cubicBezTo>
                      <a:pt x="507" y="924"/>
                      <a:pt x="338" y="753"/>
                      <a:pt x="227" y="647"/>
                    </a:cubicBezTo>
                    <a:lnTo>
                      <a:pt x="501" y="588"/>
                    </a:lnTo>
                    <a:cubicBezTo>
                      <a:pt x="530" y="580"/>
                      <a:pt x="553" y="557"/>
                      <a:pt x="557" y="528"/>
                    </a:cubicBezTo>
                    <a:lnTo>
                      <a:pt x="620" y="81"/>
                    </a:lnTo>
                    <a:cubicBezTo>
                      <a:pt x="626" y="43"/>
                      <a:pt x="599" y="7"/>
                      <a:pt x="559" y="1"/>
                    </a:cubicBezTo>
                    <a:cubicBezTo>
                      <a:pt x="556" y="0"/>
                      <a:pt x="552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362500" y="1273900"/>
                <a:ext cx="78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05" extrusionOk="0">
                    <a:moveTo>
                      <a:pt x="151" y="1"/>
                    </a:moveTo>
                    <a:cubicBezTo>
                      <a:pt x="150" y="1"/>
                      <a:pt x="148" y="1"/>
                      <a:pt x="146" y="1"/>
                    </a:cubicBezTo>
                    <a:cubicBezTo>
                      <a:pt x="64" y="5"/>
                      <a:pt x="0" y="99"/>
                      <a:pt x="6" y="210"/>
                    </a:cubicBezTo>
                    <a:cubicBezTo>
                      <a:pt x="12" y="319"/>
                      <a:pt x="82" y="404"/>
                      <a:pt x="162" y="404"/>
                    </a:cubicBezTo>
                    <a:cubicBezTo>
                      <a:pt x="164" y="404"/>
                      <a:pt x="165" y="404"/>
                      <a:pt x="167" y="404"/>
                    </a:cubicBezTo>
                    <a:cubicBezTo>
                      <a:pt x="252" y="400"/>
                      <a:pt x="315" y="306"/>
                      <a:pt x="309" y="195"/>
                    </a:cubicBezTo>
                    <a:cubicBezTo>
                      <a:pt x="302" y="86"/>
                      <a:pt x="233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328925" y="1273150"/>
                <a:ext cx="79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04" extrusionOk="0">
                    <a:moveTo>
                      <a:pt x="156" y="0"/>
                    </a:moveTo>
                    <a:cubicBezTo>
                      <a:pt x="153" y="0"/>
                      <a:pt x="151" y="0"/>
                      <a:pt x="148" y="0"/>
                    </a:cubicBezTo>
                    <a:cubicBezTo>
                      <a:pt x="64" y="4"/>
                      <a:pt x="0" y="98"/>
                      <a:pt x="8" y="209"/>
                    </a:cubicBezTo>
                    <a:cubicBezTo>
                      <a:pt x="14" y="318"/>
                      <a:pt x="82" y="403"/>
                      <a:pt x="164" y="403"/>
                    </a:cubicBezTo>
                    <a:cubicBezTo>
                      <a:pt x="166" y="403"/>
                      <a:pt x="167" y="403"/>
                      <a:pt x="169" y="403"/>
                    </a:cubicBezTo>
                    <a:cubicBezTo>
                      <a:pt x="252" y="397"/>
                      <a:pt x="315" y="303"/>
                      <a:pt x="309" y="194"/>
                    </a:cubicBezTo>
                    <a:cubicBezTo>
                      <a:pt x="304" y="86"/>
                      <a:pt x="235" y="0"/>
                      <a:pt x="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335650" y="1333750"/>
                <a:ext cx="155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214" extrusionOk="0">
                    <a:moveTo>
                      <a:pt x="514" y="0"/>
                    </a:moveTo>
                    <a:cubicBezTo>
                      <a:pt x="499" y="0"/>
                      <a:pt x="484" y="5"/>
                      <a:pt x="470" y="16"/>
                    </a:cubicBezTo>
                    <a:cubicBezTo>
                      <a:pt x="423" y="54"/>
                      <a:pt x="370" y="69"/>
                      <a:pt x="317" y="69"/>
                    </a:cubicBezTo>
                    <a:cubicBezTo>
                      <a:pt x="253" y="69"/>
                      <a:pt x="188" y="48"/>
                      <a:pt x="127" y="22"/>
                    </a:cubicBezTo>
                    <a:cubicBezTo>
                      <a:pt x="116" y="18"/>
                      <a:pt x="106" y="15"/>
                      <a:pt x="97" y="15"/>
                    </a:cubicBezTo>
                    <a:cubicBezTo>
                      <a:pt x="30" y="15"/>
                      <a:pt x="1" y="126"/>
                      <a:pt x="77" y="158"/>
                    </a:cubicBezTo>
                    <a:cubicBezTo>
                      <a:pt x="155" y="193"/>
                      <a:pt x="237" y="214"/>
                      <a:pt x="318" y="214"/>
                    </a:cubicBezTo>
                    <a:cubicBezTo>
                      <a:pt x="404" y="214"/>
                      <a:pt x="488" y="189"/>
                      <a:pt x="564" y="130"/>
                    </a:cubicBezTo>
                    <a:cubicBezTo>
                      <a:pt x="623" y="82"/>
                      <a:pt x="573" y="0"/>
                      <a:pt x="514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367000" y="1291825"/>
                <a:ext cx="21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48" extrusionOk="0">
                    <a:moveTo>
                      <a:pt x="386" y="1"/>
                    </a:moveTo>
                    <a:cubicBezTo>
                      <a:pt x="183" y="1"/>
                      <a:pt x="21" y="78"/>
                      <a:pt x="10" y="188"/>
                    </a:cubicBezTo>
                    <a:cubicBezTo>
                      <a:pt x="1" y="310"/>
                      <a:pt x="181" y="425"/>
                      <a:pt x="415" y="445"/>
                    </a:cubicBezTo>
                    <a:cubicBezTo>
                      <a:pt x="438" y="446"/>
                      <a:pt x="460" y="447"/>
                      <a:pt x="482" y="447"/>
                    </a:cubicBezTo>
                    <a:cubicBezTo>
                      <a:pt x="686" y="447"/>
                      <a:pt x="848" y="370"/>
                      <a:pt x="858" y="260"/>
                    </a:cubicBezTo>
                    <a:cubicBezTo>
                      <a:pt x="868" y="138"/>
                      <a:pt x="687" y="23"/>
                      <a:pt x="453" y="3"/>
                    </a:cubicBezTo>
                    <a:cubicBezTo>
                      <a:pt x="430" y="2"/>
                      <a:pt x="408" y="1"/>
                      <a:pt x="386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309550" y="1289775"/>
                <a:ext cx="18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48" extrusionOk="0">
                    <a:moveTo>
                      <a:pt x="249" y="0"/>
                    </a:moveTo>
                    <a:cubicBezTo>
                      <a:pt x="173" y="0"/>
                      <a:pt x="102" y="10"/>
                      <a:pt x="43" y="30"/>
                    </a:cubicBezTo>
                    <a:cubicBezTo>
                      <a:pt x="43" y="36"/>
                      <a:pt x="43" y="39"/>
                      <a:pt x="41" y="43"/>
                    </a:cubicBezTo>
                    <a:cubicBezTo>
                      <a:pt x="25" y="153"/>
                      <a:pt x="12" y="260"/>
                      <a:pt x="0" y="364"/>
                    </a:cubicBezTo>
                    <a:cubicBezTo>
                      <a:pt x="71" y="406"/>
                      <a:pt x="169" y="436"/>
                      <a:pt x="281" y="444"/>
                    </a:cubicBezTo>
                    <a:cubicBezTo>
                      <a:pt x="305" y="446"/>
                      <a:pt x="329" y="447"/>
                      <a:pt x="353" y="447"/>
                    </a:cubicBezTo>
                    <a:cubicBezTo>
                      <a:pt x="554" y="447"/>
                      <a:pt x="713" y="370"/>
                      <a:pt x="722" y="260"/>
                    </a:cubicBezTo>
                    <a:cubicBezTo>
                      <a:pt x="733" y="139"/>
                      <a:pt x="551" y="24"/>
                      <a:pt x="317" y="3"/>
                    </a:cubicBezTo>
                    <a:cubicBezTo>
                      <a:pt x="294" y="1"/>
                      <a:pt x="272" y="0"/>
                      <a:pt x="249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301400" y="1186300"/>
                <a:ext cx="161300" cy="121875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4875" extrusionOk="0">
                    <a:moveTo>
                      <a:pt x="2848" y="0"/>
                    </a:moveTo>
                    <a:cubicBezTo>
                      <a:pt x="2057" y="0"/>
                      <a:pt x="1247" y="257"/>
                      <a:pt x="526" y="923"/>
                    </a:cubicBezTo>
                    <a:cubicBezTo>
                      <a:pt x="1" y="1521"/>
                      <a:pt x="278" y="2768"/>
                      <a:pt x="394" y="2768"/>
                    </a:cubicBezTo>
                    <a:cubicBezTo>
                      <a:pt x="413" y="2768"/>
                      <a:pt x="428" y="2736"/>
                      <a:pt x="434" y="2663"/>
                    </a:cubicBezTo>
                    <a:cubicBezTo>
                      <a:pt x="520" y="1673"/>
                      <a:pt x="997" y="1098"/>
                      <a:pt x="1310" y="1098"/>
                    </a:cubicBezTo>
                    <a:cubicBezTo>
                      <a:pt x="1387" y="1098"/>
                      <a:pt x="1453" y="1132"/>
                      <a:pt x="1502" y="1203"/>
                    </a:cubicBezTo>
                    <a:cubicBezTo>
                      <a:pt x="1502" y="1203"/>
                      <a:pt x="3400" y="3506"/>
                      <a:pt x="4760" y="3506"/>
                    </a:cubicBezTo>
                    <a:cubicBezTo>
                      <a:pt x="4773" y="3506"/>
                      <a:pt x="4787" y="3506"/>
                      <a:pt x="4800" y="3505"/>
                    </a:cubicBezTo>
                    <a:cubicBezTo>
                      <a:pt x="4800" y="3505"/>
                      <a:pt x="5013" y="4533"/>
                      <a:pt x="5765" y="4875"/>
                    </a:cubicBezTo>
                    <a:cubicBezTo>
                      <a:pt x="6344" y="3758"/>
                      <a:pt x="6451" y="2289"/>
                      <a:pt x="5861" y="1171"/>
                    </a:cubicBezTo>
                    <a:cubicBezTo>
                      <a:pt x="5127" y="552"/>
                      <a:pt x="4008" y="0"/>
                      <a:pt x="28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417675" y="1166375"/>
                <a:ext cx="66825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817" extrusionOk="0">
                    <a:moveTo>
                      <a:pt x="129" y="0"/>
                    </a:moveTo>
                    <a:cubicBezTo>
                      <a:pt x="35" y="0"/>
                      <a:pt x="1" y="144"/>
                      <a:pt x="99" y="163"/>
                    </a:cubicBezTo>
                    <a:lnTo>
                      <a:pt x="101" y="163"/>
                    </a:lnTo>
                    <a:cubicBezTo>
                      <a:pt x="1340" y="379"/>
                      <a:pt x="2437" y="1444"/>
                      <a:pt x="2504" y="2737"/>
                    </a:cubicBezTo>
                    <a:cubicBezTo>
                      <a:pt x="2507" y="2790"/>
                      <a:pt x="2550" y="2817"/>
                      <a:pt x="2592" y="2817"/>
                    </a:cubicBezTo>
                    <a:cubicBezTo>
                      <a:pt x="2633" y="2817"/>
                      <a:pt x="2672" y="2790"/>
                      <a:pt x="2669" y="2737"/>
                    </a:cubicBezTo>
                    <a:cubicBezTo>
                      <a:pt x="2600" y="1375"/>
                      <a:pt x="1459" y="232"/>
                      <a:pt x="145" y="1"/>
                    </a:cubicBezTo>
                    <a:cubicBezTo>
                      <a:pt x="140" y="0"/>
                      <a:pt x="134" y="0"/>
                      <a:pt x="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358975" y="1257525"/>
                <a:ext cx="245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16" extrusionOk="0">
                    <a:moveTo>
                      <a:pt x="348" y="1"/>
                    </a:moveTo>
                    <a:cubicBezTo>
                      <a:pt x="287" y="1"/>
                      <a:pt x="226" y="9"/>
                      <a:pt x="164" y="27"/>
                    </a:cubicBezTo>
                    <a:cubicBezTo>
                      <a:pt x="0" y="74"/>
                      <a:pt x="29" y="321"/>
                      <a:pt x="176" y="321"/>
                    </a:cubicBezTo>
                    <a:cubicBezTo>
                      <a:pt x="189" y="321"/>
                      <a:pt x="203" y="319"/>
                      <a:pt x="218" y="315"/>
                    </a:cubicBezTo>
                    <a:cubicBezTo>
                      <a:pt x="259" y="303"/>
                      <a:pt x="302" y="297"/>
                      <a:pt x="346" y="297"/>
                    </a:cubicBezTo>
                    <a:cubicBezTo>
                      <a:pt x="484" y="297"/>
                      <a:pt x="621" y="359"/>
                      <a:pt x="663" y="505"/>
                    </a:cubicBezTo>
                    <a:cubicBezTo>
                      <a:pt x="685" y="581"/>
                      <a:pt x="751" y="616"/>
                      <a:pt x="815" y="616"/>
                    </a:cubicBezTo>
                    <a:cubicBezTo>
                      <a:pt x="899" y="616"/>
                      <a:pt x="980" y="555"/>
                      <a:pt x="951" y="451"/>
                    </a:cubicBezTo>
                    <a:cubicBezTo>
                      <a:pt x="869" y="174"/>
                      <a:pt x="621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314700" y="1253300"/>
                <a:ext cx="25850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598" extrusionOk="0">
                    <a:moveTo>
                      <a:pt x="694" y="1"/>
                    </a:moveTo>
                    <a:cubicBezTo>
                      <a:pt x="461" y="1"/>
                      <a:pt x="269" y="158"/>
                      <a:pt x="101" y="332"/>
                    </a:cubicBezTo>
                    <a:cubicBezTo>
                      <a:pt x="1" y="437"/>
                      <a:pt x="94" y="598"/>
                      <a:pt x="201" y="598"/>
                    </a:cubicBezTo>
                    <a:cubicBezTo>
                      <a:pt x="231" y="598"/>
                      <a:pt x="262" y="586"/>
                      <a:pt x="289" y="557"/>
                    </a:cubicBezTo>
                    <a:lnTo>
                      <a:pt x="291" y="557"/>
                    </a:lnTo>
                    <a:cubicBezTo>
                      <a:pt x="396" y="445"/>
                      <a:pt x="526" y="293"/>
                      <a:pt x="686" y="293"/>
                    </a:cubicBezTo>
                    <a:cubicBezTo>
                      <a:pt x="714" y="293"/>
                      <a:pt x="742" y="297"/>
                      <a:pt x="771" y="307"/>
                    </a:cubicBezTo>
                    <a:cubicBezTo>
                      <a:pt x="788" y="313"/>
                      <a:pt x="805" y="316"/>
                      <a:pt x="820" y="316"/>
                    </a:cubicBezTo>
                    <a:cubicBezTo>
                      <a:pt x="966" y="316"/>
                      <a:pt x="1034" y="86"/>
                      <a:pt x="873" y="31"/>
                    </a:cubicBezTo>
                    <a:cubicBezTo>
                      <a:pt x="810" y="10"/>
                      <a:pt x="751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325850" y="1308875"/>
                <a:ext cx="38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47" extrusionOk="0">
                    <a:moveTo>
                      <a:pt x="1556" y="0"/>
                    </a:moveTo>
                    <a:lnTo>
                      <a:pt x="1556" y="0"/>
                    </a:lnTo>
                    <a:cubicBezTo>
                      <a:pt x="1175" y="66"/>
                      <a:pt x="860" y="87"/>
                      <a:pt x="616" y="87"/>
                    </a:cubicBezTo>
                    <a:cubicBezTo>
                      <a:pt x="213" y="87"/>
                      <a:pt x="1" y="31"/>
                      <a:pt x="1" y="31"/>
                    </a:cubicBezTo>
                    <a:lnTo>
                      <a:pt x="1" y="31"/>
                    </a:lnTo>
                    <a:cubicBezTo>
                      <a:pt x="1" y="31"/>
                      <a:pt x="22" y="785"/>
                      <a:pt x="653" y="843"/>
                    </a:cubicBezTo>
                    <a:cubicBezTo>
                      <a:pt x="680" y="845"/>
                      <a:pt x="706" y="846"/>
                      <a:pt x="732" y="846"/>
                    </a:cubicBezTo>
                    <a:cubicBezTo>
                      <a:pt x="1409" y="846"/>
                      <a:pt x="1556" y="1"/>
                      <a:pt x="1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398025" y="1268675"/>
                <a:ext cx="49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204" extrusionOk="0">
                    <a:moveTo>
                      <a:pt x="1271" y="0"/>
                    </a:moveTo>
                    <a:cubicBezTo>
                      <a:pt x="908" y="0"/>
                      <a:pt x="506" y="435"/>
                      <a:pt x="277" y="730"/>
                    </a:cubicBezTo>
                    <a:cubicBezTo>
                      <a:pt x="83" y="975"/>
                      <a:pt x="1" y="1296"/>
                      <a:pt x="75" y="1599"/>
                    </a:cubicBezTo>
                    <a:cubicBezTo>
                      <a:pt x="137" y="1848"/>
                      <a:pt x="296" y="2092"/>
                      <a:pt x="651" y="2176"/>
                    </a:cubicBezTo>
                    <a:cubicBezTo>
                      <a:pt x="729" y="2195"/>
                      <a:pt x="804" y="2204"/>
                      <a:pt x="875" y="2204"/>
                    </a:cubicBezTo>
                    <a:cubicBezTo>
                      <a:pt x="1447" y="2204"/>
                      <a:pt x="1773" y="1634"/>
                      <a:pt x="1861" y="1175"/>
                    </a:cubicBezTo>
                    <a:cubicBezTo>
                      <a:pt x="1961" y="657"/>
                      <a:pt x="1936" y="139"/>
                      <a:pt x="1365" y="11"/>
                    </a:cubicBezTo>
                    <a:cubicBezTo>
                      <a:pt x="1334" y="4"/>
                      <a:pt x="1303" y="0"/>
                      <a:pt x="127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419125" y="1313750"/>
                <a:ext cx="68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161" extrusionOk="0">
                    <a:moveTo>
                      <a:pt x="208" y="0"/>
                    </a:moveTo>
                    <a:cubicBezTo>
                      <a:pt x="181" y="0"/>
                      <a:pt x="157" y="22"/>
                      <a:pt x="152" y="49"/>
                    </a:cubicBezTo>
                    <a:lnTo>
                      <a:pt x="5" y="1096"/>
                    </a:lnTo>
                    <a:cubicBezTo>
                      <a:pt x="1" y="1127"/>
                      <a:pt x="22" y="1156"/>
                      <a:pt x="52" y="1160"/>
                    </a:cubicBezTo>
                    <a:cubicBezTo>
                      <a:pt x="56" y="1160"/>
                      <a:pt x="59" y="1161"/>
                      <a:pt x="62" y="1161"/>
                    </a:cubicBezTo>
                    <a:cubicBezTo>
                      <a:pt x="91" y="1161"/>
                      <a:pt x="114" y="1139"/>
                      <a:pt x="118" y="1112"/>
                    </a:cubicBezTo>
                    <a:lnTo>
                      <a:pt x="267" y="64"/>
                    </a:lnTo>
                    <a:cubicBezTo>
                      <a:pt x="271" y="34"/>
                      <a:pt x="250" y="5"/>
                      <a:pt x="217" y="1"/>
                    </a:cubicBezTo>
                    <a:cubicBezTo>
                      <a:pt x="214" y="1"/>
                      <a:pt x="211" y="0"/>
                      <a:pt x="2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410025" y="1337225"/>
                <a:ext cx="198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43" extrusionOk="0">
                    <a:moveTo>
                      <a:pt x="396" y="0"/>
                    </a:moveTo>
                    <a:cubicBezTo>
                      <a:pt x="214" y="0"/>
                      <a:pt x="55" y="133"/>
                      <a:pt x="29" y="319"/>
                    </a:cubicBezTo>
                    <a:cubicBezTo>
                      <a:pt x="0" y="522"/>
                      <a:pt x="140" y="710"/>
                      <a:pt x="344" y="739"/>
                    </a:cubicBezTo>
                    <a:cubicBezTo>
                      <a:pt x="361" y="741"/>
                      <a:pt x="379" y="742"/>
                      <a:pt x="396" y="742"/>
                    </a:cubicBezTo>
                    <a:cubicBezTo>
                      <a:pt x="578" y="742"/>
                      <a:pt x="737" y="608"/>
                      <a:pt x="764" y="422"/>
                    </a:cubicBezTo>
                    <a:cubicBezTo>
                      <a:pt x="792" y="221"/>
                      <a:pt x="650" y="33"/>
                      <a:pt x="449" y="4"/>
                    </a:cubicBezTo>
                    <a:cubicBezTo>
                      <a:pt x="431" y="1"/>
                      <a:pt x="414" y="0"/>
                      <a:pt x="3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415350" y="1279575"/>
                <a:ext cx="2225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195" extrusionOk="0">
                    <a:moveTo>
                      <a:pt x="670" y="1"/>
                    </a:moveTo>
                    <a:cubicBezTo>
                      <a:pt x="501" y="1"/>
                      <a:pt x="343" y="103"/>
                      <a:pt x="230" y="238"/>
                    </a:cubicBezTo>
                    <a:cubicBezTo>
                      <a:pt x="21" y="490"/>
                      <a:pt x="0" y="821"/>
                      <a:pt x="21" y="1136"/>
                    </a:cubicBezTo>
                    <a:cubicBezTo>
                      <a:pt x="24" y="1175"/>
                      <a:pt x="55" y="1194"/>
                      <a:pt x="86" y="1194"/>
                    </a:cubicBezTo>
                    <a:cubicBezTo>
                      <a:pt x="120" y="1194"/>
                      <a:pt x="155" y="1172"/>
                      <a:pt x="152" y="1128"/>
                    </a:cubicBezTo>
                    <a:cubicBezTo>
                      <a:pt x="136" y="912"/>
                      <a:pt x="136" y="687"/>
                      <a:pt x="226" y="488"/>
                    </a:cubicBezTo>
                    <a:cubicBezTo>
                      <a:pt x="297" y="334"/>
                      <a:pt x="468" y="127"/>
                      <a:pt x="660" y="127"/>
                    </a:cubicBezTo>
                    <a:cubicBezTo>
                      <a:pt x="693" y="127"/>
                      <a:pt x="726" y="133"/>
                      <a:pt x="760" y="146"/>
                    </a:cubicBezTo>
                    <a:cubicBezTo>
                      <a:pt x="768" y="149"/>
                      <a:pt x="777" y="151"/>
                      <a:pt x="785" y="151"/>
                    </a:cubicBezTo>
                    <a:cubicBezTo>
                      <a:pt x="850" y="151"/>
                      <a:pt x="889" y="57"/>
                      <a:pt x="821" y="29"/>
                    </a:cubicBezTo>
                    <a:cubicBezTo>
                      <a:pt x="771" y="10"/>
                      <a:pt x="720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8"/>
            <p:cNvGrpSpPr/>
            <p:nvPr/>
          </p:nvGrpSpPr>
          <p:grpSpPr>
            <a:xfrm>
              <a:off x="4013670" y="1313512"/>
              <a:ext cx="267669" cy="218487"/>
              <a:chOff x="5717825" y="3704150"/>
              <a:chExt cx="191575" cy="156375"/>
            </a:xfrm>
          </p:grpSpPr>
          <p:sp>
            <p:nvSpPr>
              <p:cNvPr id="531" name="Google Shape;531;p28"/>
              <p:cNvSpPr/>
              <p:nvPr/>
            </p:nvSpPr>
            <p:spPr>
              <a:xfrm>
                <a:off x="5747375" y="3704150"/>
                <a:ext cx="1620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5496" extrusionOk="0">
                    <a:moveTo>
                      <a:pt x="194" y="0"/>
                    </a:moveTo>
                    <a:cubicBezTo>
                      <a:pt x="87" y="0"/>
                      <a:pt x="0" y="86"/>
                      <a:pt x="0" y="194"/>
                    </a:cubicBezTo>
                    <a:lnTo>
                      <a:pt x="0" y="5302"/>
                    </a:lnTo>
                    <a:cubicBezTo>
                      <a:pt x="0" y="5410"/>
                      <a:pt x="87" y="5496"/>
                      <a:pt x="194" y="5496"/>
                    </a:cubicBezTo>
                    <a:lnTo>
                      <a:pt x="6286" y="5496"/>
                    </a:lnTo>
                    <a:cubicBezTo>
                      <a:pt x="6394" y="5496"/>
                      <a:pt x="6480" y="5410"/>
                      <a:pt x="6480" y="5302"/>
                    </a:cubicBezTo>
                    <a:lnTo>
                      <a:pt x="6480" y="194"/>
                    </a:lnTo>
                    <a:cubicBezTo>
                      <a:pt x="6480" y="86"/>
                      <a:pt x="6394" y="0"/>
                      <a:pt x="6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5717825" y="3806375"/>
                <a:ext cx="640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166" extrusionOk="0">
                    <a:moveTo>
                      <a:pt x="1190" y="1"/>
                    </a:moveTo>
                    <a:lnTo>
                      <a:pt x="79" y="1879"/>
                    </a:lnTo>
                    <a:cubicBezTo>
                      <a:pt x="0" y="2012"/>
                      <a:pt x="104" y="2166"/>
                      <a:pt x="241" y="2166"/>
                    </a:cubicBezTo>
                    <a:cubicBezTo>
                      <a:pt x="263" y="2166"/>
                      <a:pt x="286" y="2162"/>
                      <a:pt x="310" y="2153"/>
                    </a:cubicBezTo>
                    <a:lnTo>
                      <a:pt x="2560" y="1298"/>
                    </a:lnTo>
                    <a:lnTo>
                      <a:pt x="11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5786125" y="3739900"/>
                <a:ext cx="93450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2513" extrusionOk="0">
                    <a:moveTo>
                      <a:pt x="3593" y="1"/>
                    </a:moveTo>
                    <a:cubicBezTo>
                      <a:pt x="3566" y="1"/>
                      <a:pt x="3540" y="9"/>
                      <a:pt x="3516" y="26"/>
                    </a:cubicBezTo>
                    <a:lnTo>
                      <a:pt x="576" y="2176"/>
                    </a:lnTo>
                    <a:lnTo>
                      <a:pt x="265" y="1217"/>
                    </a:lnTo>
                    <a:cubicBezTo>
                      <a:pt x="248" y="1163"/>
                      <a:pt x="198" y="1128"/>
                      <a:pt x="144" y="1128"/>
                    </a:cubicBezTo>
                    <a:cubicBezTo>
                      <a:pt x="131" y="1128"/>
                      <a:pt x="117" y="1130"/>
                      <a:pt x="104" y="1135"/>
                    </a:cubicBezTo>
                    <a:cubicBezTo>
                      <a:pt x="37" y="1156"/>
                      <a:pt x="0" y="1229"/>
                      <a:pt x="21" y="1296"/>
                    </a:cubicBezTo>
                    <a:lnTo>
                      <a:pt x="386" y="2424"/>
                    </a:lnTo>
                    <a:cubicBezTo>
                      <a:pt x="399" y="2462"/>
                      <a:pt x="430" y="2493"/>
                      <a:pt x="468" y="2506"/>
                    </a:cubicBezTo>
                    <a:cubicBezTo>
                      <a:pt x="482" y="2510"/>
                      <a:pt x="495" y="2512"/>
                      <a:pt x="509" y="2512"/>
                    </a:cubicBezTo>
                    <a:cubicBezTo>
                      <a:pt x="535" y="2512"/>
                      <a:pt x="560" y="2504"/>
                      <a:pt x="583" y="2487"/>
                    </a:cubicBezTo>
                    <a:lnTo>
                      <a:pt x="3668" y="231"/>
                    </a:lnTo>
                    <a:cubicBezTo>
                      <a:pt x="3724" y="191"/>
                      <a:pt x="3737" y="110"/>
                      <a:pt x="3695" y="53"/>
                    </a:cubicBezTo>
                    <a:cubicBezTo>
                      <a:pt x="3670" y="19"/>
                      <a:pt x="3632" y="1"/>
                      <a:pt x="35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8"/>
            <p:cNvGrpSpPr/>
            <p:nvPr/>
          </p:nvGrpSpPr>
          <p:grpSpPr>
            <a:xfrm>
              <a:off x="1998818" y="1314021"/>
              <a:ext cx="574253" cy="902668"/>
              <a:chOff x="5007550" y="3794525"/>
              <a:chExt cx="470275" cy="739225"/>
            </a:xfrm>
          </p:grpSpPr>
          <p:sp>
            <p:nvSpPr>
              <p:cNvPr id="535" name="Google Shape;535;p28"/>
              <p:cNvSpPr/>
              <p:nvPr/>
            </p:nvSpPr>
            <p:spPr>
              <a:xfrm>
                <a:off x="5007550" y="3794525"/>
                <a:ext cx="4702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8811" h="23036" extrusionOk="0">
                    <a:moveTo>
                      <a:pt x="9344" y="1"/>
                    </a:moveTo>
                    <a:cubicBezTo>
                      <a:pt x="9308" y="1"/>
                      <a:pt x="9273" y="1"/>
                      <a:pt x="9239" y="3"/>
                    </a:cubicBezTo>
                    <a:cubicBezTo>
                      <a:pt x="4117" y="95"/>
                      <a:pt x="1" y="4281"/>
                      <a:pt x="14" y="9421"/>
                    </a:cubicBezTo>
                    <a:cubicBezTo>
                      <a:pt x="18" y="11129"/>
                      <a:pt x="478" y="12730"/>
                      <a:pt x="1280" y="14110"/>
                    </a:cubicBezTo>
                    <a:cubicBezTo>
                      <a:pt x="2339" y="15934"/>
                      <a:pt x="3363" y="17779"/>
                      <a:pt x="4328" y="19655"/>
                    </a:cubicBezTo>
                    <a:cubicBezTo>
                      <a:pt x="4660" y="20300"/>
                      <a:pt x="4984" y="20946"/>
                      <a:pt x="5301" y="21598"/>
                    </a:cubicBezTo>
                    <a:lnTo>
                      <a:pt x="5999" y="23035"/>
                    </a:lnTo>
                    <a:lnTo>
                      <a:pt x="11702" y="23022"/>
                    </a:lnTo>
                    <a:lnTo>
                      <a:pt x="12891" y="23018"/>
                    </a:lnTo>
                    <a:lnTo>
                      <a:pt x="13900" y="20919"/>
                    </a:lnTo>
                    <a:cubicBezTo>
                      <a:pt x="14420" y="19838"/>
                      <a:pt x="14965" y="18769"/>
                      <a:pt x="15531" y="17710"/>
                    </a:cubicBezTo>
                    <a:cubicBezTo>
                      <a:pt x="16177" y="16498"/>
                      <a:pt x="16850" y="15299"/>
                      <a:pt x="17541" y="14110"/>
                    </a:cubicBezTo>
                    <a:cubicBezTo>
                      <a:pt x="18350" y="12717"/>
                      <a:pt x="18811" y="11098"/>
                      <a:pt x="18807" y="9374"/>
                    </a:cubicBezTo>
                    <a:cubicBezTo>
                      <a:pt x="18794" y="4271"/>
                      <a:pt x="14683" y="112"/>
                      <a:pt x="9617" y="3"/>
                    </a:cubicBezTo>
                    <a:cubicBezTo>
                      <a:pt x="9525" y="1"/>
                      <a:pt x="9434" y="1"/>
                      <a:pt x="9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5115750" y="3794525"/>
                <a:ext cx="3620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4483" h="23036" extrusionOk="0">
                    <a:moveTo>
                      <a:pt x="5016" y="1"/>
                    </a:moveTo>
                    <a:cubicBezTo>
                      <a:pt x="4980" y="1"/>
                      <a:pt x="4945" y="1"/>
                      <a:pt x="4911" y="3"/>
                    </a:cubicBezTo>
                    <a:cubicBezTo>
                      <a:pt x="6856" y="596"/>
                      <a:pt x="12074" y="3266"/>
                      <a:pt x="11339" y="9410"/>
                    </a:cubicBezTo>
                    <a:cubicBezTo>
                      <a:pt x="10681" y="14901"/>
                      <a:pt x="6388" y="19716"/>
                      <a:pt x="1046" y="19716"/>
                    </a:cubicBezTo>
                    <a:cubicBezTo>
                      <a:pt x="701" y="19716"/>
                      <a:pt x="352" y="19696"/>
                      <a:pt x="0" y="19655"/>
                    </a:cubicBezTo>
                    <a:lnTo>
                      <a:pt x="0" y="19655"/>
                    </a:lnTo>
                    <a:cubicBezTo>
                      <a:pt x="332" y="20300"/>
                      <a:pt x="656" y="20946"/>
                      <a:pt x="973" y="21598"/>
                    </a:cubicBezTo>
                    <a:lnTo>
                      <a:pt x="1671" y="23035"/>
                    </a:lnTo>
                    <a:lnTo>
                      <a:pt x="7374" y="23022"/>
                    </a:lnTo>
                    <a:lnTo>
                      <a:pt x="8563" y="23018"/>
                    </a:lnTo>
                    <a:lnTo>
                      <a:pt x="9572" y="20919"/>
                    </a:lnTo>
                    <a:cubicBezTo>
                      <a:pt x="10092" y="19838"/>
                      <a:pt x="10637" y="18769"/>
                      <a:pt x="11203" y="17710"/>
                    </a:cubicBezTo>
                    <a:cubicBezTo>
                      <a:pt x="11849" y="16498"/>
                      <a:pt x="12522" y="15299"/>
                      <a:pt x="13213" y="14110"/>
                    </a:cubicBezTo>
                    <a:cubicBezTo>
                      <a:pt x="14022" y="12717"/>
                      <a:pt x="14483" y="11098"/>
                      <a:pt x="14479" y="9374"/>
                    </a:cubicBezTo>
                    <a:cubicBezTo>
                      <a:pt x="14464" y="4271"/>
                      <a:pt x="10355" y="112"/>
                      <a:pt x="5287" y="3"/>
                    </a:cubicBezTo>
                    <a:cubicBezTo>
                      <a:pt x="5197" y="1"/>
                      <a:pt x="5106" y="1"/>
                      <a:pt x="50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5157550" y="4067575"/>
                <a:ext cx="38050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2104" extrusionOk="0">
                    <a:moveTo>
                      <a:pt x="128" y="1"/>
                    </a:moveTo>
                    <a:cubicBezTo>
                      <a:pt x="123" y="1"/>
                      <a:pt x="119" y="1"/>
                      <a:pt x="114" y="1"/>
                    </a:cubicBezTo>
                    <a:cubicBezTo>
                      <a:pt x="49" y="7"/>
                      <a:pt x="1" y="67"/>
                      <a:pt x="8" y="132"/>
                    </a:cubicBezTo>
                    <a:lnTo>
                      <a:pt x="1278" y="11998"/>
                    </a:lnTo>
                    <a:cubicBezTo>
                      <a:pt x="1286" y="12060"/>
                      <a:pt x="1338" y="12104"/>
                      <a:pt x="1397" y="12104"/>
                    </a:cubicBezTo>
                    <a:lnTo>
                      <a:pt x="1411" y="12104"/>
                    </a:lnTo>
                    <a:cubicBezTo>
                      <a:pt x="1476" y="12096"/>
                      <a:pt x="1522" y="12038"/>
                      <a:pt x="1516" y="11973"/>
                    </a:cubicBezTo>
                    <a:lnTo>
                      <a:pt x="244" y="107"/>
                    </a:lnTo>
                    <a:cubicBezTo>
                      <a:pt x="239" y="46"/>
                      <a:pt x="187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5293550" y="4067575"/>
                <a:ext cx="38125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2104" extrusionOk="0">
                    <a:moveTo>
                      <a:pt x="1397" y="1"/>
                    </a:moveTo>
                    <a:cubicBezTo>
                      <a:pt x="1338" y="1"/>
                      <a:pt x="1286" y="46"/>
                      <a:pt x="1280" y="107"/>
                    </a:cubicBezTo>
                    <a:lnTo>
                      <a:pt x="1137" y="1436"/>
                    </a:lnTo>
                    <a:lnTo>
                      <a:pt x="1137" y="1438"/>
                    </a:lnTo>
                    <a:lnTo>
                      <a:pt x="1056" y="2196"/>
                    </a:lnTo>
                    <a:lnTo>
                      <a:pt x="9" y="11973"/>
                    </a:lnTo>
                    <a:cubicBezTo>
                      <a:pt x="1" y="12038"/>
                      <a:pt x="49" y="12096"/>
                      <a:pt x="114" y="12104"/>
                    </a:cubicBezTo>
                    <a:lnTo>
                      <a:pt x="128" y="12104"/>
                    </a:lnTo>
                    <a:cubicBezTo>
                      <a:pt x="187" y="12104"/>
                      <a:pt x="239" y="12060"/>
                      <a:pt x="246" y="11998"/>
                    </a:cubicBezTo>
                    <a:lnTo>
                      <a:pt x="1372" y="1482"/>
                    </a:lnTo>
                    <a:lnTo>
                      <a:pt x="1445" y="782"/>
                    </a:lnTo>
                    <a:lnTo>
                      <a:pt x="1516" y="132"/>
                    </a:lnTo>
                    <a:cubicBezTo>
                      <a:pt x="1524" y="67"/>
                      <a:pt x="1476" y="7"/>
                      <a:pt x="1411" y="1"/>
                    </a:cubicBezTo>
                    <a:cubicBezTo>
                      <a:pt x="1406" y="1"/>
                      <a:pt x="1402" y="1"/>
                      <a:pt x="1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5164425" y="4086600"/>
                <a:ext cx="16532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1460" extrusionOk="0">
                    <a:moveTo>
                      <a:pt x="5469" y="0"/>
                    </a:moveTo>
                    <a:cubicBezTo>
                      <a:pt x="5319" y="0"/>
                      <a:pt x="5193" y="98"/>
                      <a:pt x="5156" y="244"/>
                    </a:cubicBezTo>
                    <a:lnTo>
                      <a:pt x="4922" y="1157"/>
                    </a:lnTo>
                    <a:cubicBezTo>
                      <a:pt x="4907" y="1216"/>
                      <a:pt x="4857" y="1220"/>
                      <a:pt x="4840" y="1220"/>
                    </a:cubicBezTo>
                    <a:cubicBezTo>
                      <a:pt x="4825" y="1220"/>
                      <a:pt x="4775" y="1216"/>
                      <a:pt x="4759" y="1157"/>
                    </a:cubicBezTo>
                    <a:lnTo>
                      <a:pt x="4525" y="244"/>
                    </a:lnTo>
                    <a:cubicBezTo>
                      <a:pt x="4506" y="171"/>
                      <a:pt x="4466" y="111"/>
                      <a:pt x="4410" y="67"/>
                    </a:cubicBezTo>
                    <a:cubicBezTo>
                      <a:pt x="4355" y="25"/>
                      <a:pt x="4287" y="2"/>
                      <a:pt x="4211" y="2"/>
                    </a:cubicBezTo>
                    <a:cubicBezTo>
                      <a:pt x="4063" y="2"/>
                      <a:pt x="3936" y="98"/>
                      <a:pt x="3900" y="244"/>
                    </a:cubicBezTo>
                    <a:lnTo>
                      <a:pt x="3664" y="1157"/>
                    </a:lnTo>
                    <a:cubicBezTo>
                      <a:pt x="3651" y="1216"/>
                      <a:pt x="3599" y="1220"/>
                      <a:pt x="3583" y="1220"/>
                    </a:cubicBezTo>
                    <a:cubicBezTo>
                      <a:pt x="3568" y="1220"/>
                      <a:pt x="3516" y="1216"/>
                      <a:pt x="3501" y="1157"/>
                    </a:cubicBezTo>
                    <a:lnTo>
                      <a:pt x="3267" y="244"/>
                    </a:lnTo>
                    <a:cubicBezTo>
                      <a:pt x="3230" y="98"/>
                      <a:pt x="3106" y="2"/>
                      <a:pt x="2954" y="2"/>
                    </a:cubicBezTo>
                    <a:cubicBezTo>
                      <a:pt x="2805" y="2"/>
                      <a:pt x="2680" y="100"/>
                      <a:pt x="2642" y="244"/>
                    </a:cubicBezTo>
                    <a:lnTo>
                      <a:pt x="2408" y="1157"/>
                    </a:lnTo>
                    <a:cubicBezTo>
                      <a:pt x="2394" y="1214"/>
                      <a:pt x="2342" y="1220"/>
                      <a:pt x="2327" y="1220"/>
                    </a:cubicBezTo>
                    <a:cubicBezTo>
                      <a:pt x="2312" y="1220"/>
                      <a:pt x="2260" y="1214"/>
                      <a:pt x="2244" y="1157"/>
                    </a:cubicBezTo>
                    <a:lnTo>
                      <a:pt x="2010" y="244"/>
                    </a:lnTo>
                    <a:cubicBezTo>
                      <a:pt x="1993" y="171"/>
                      <a:pt x="1953" y="111"/>
                      <a:pt x="1897" y="67"/>
                    </a:cubicBezTo>
                    <a:cubicBezTo>
                      <a:pt x="1842" y="27"/>
                      <a:pt x="1773" y="2"/>
                      <a:pt x="1698" y="2"/>
                    </a:cubicBezTo>
                    <a:cubicBezTo>
                      <a:pt x="1548" y="2"/>
                      <a:pt x="1423" y="100"/>
                      <a:pt x="1385" y="244"/>
                    </a:cubicBezTo>
                    <a:lnTo>
                      <a:pt x="1151" y="1157"/>
                    </a:lnTo>
                    <a:cubicBezTo>
                      <a:pt x="1138" y="1214"/>
                      <a:pt x="1086" y="1220"/>
                      <a:pt x="1070" y="1220"/>
                    </a:cubicBezTo>
                    <a:cubicBezTo>
                      <a:pt x="1055" y="1220"/>
                      <a:pt x="1003" y="1214"/>
                      <a:pt x="988" y="1157"/>
                    </a:cubicBezTo>
                    <a:lnTo>
                      <a:pt x="756" y="244"/>
                    </a:lnTo>
                    <a:cubicBezTo>
                      <a:pt x="737" y="173"/>
                      <a:pt x="696" y="111"/>
                      <a:pt x="641" y="69"/>
                    </a:cubicBezTo>
                    <a:cubicBezTo>
                      <a:pt x="585" y="27"/>
                      <a:pt x="518" y="2"/>
                      <a:pt x="441" y="2"/>
                    </a:cubicBezTo>
                    <a:cubicBezTo>
                      <a:pt x="292" y="2"/>
                      <a:pt x="167" y="100"/>
                      <a:pt x="129" y="246"/>
                    </a:cubicBezTo>
                    <a:lnTo>
                      <a:pt x="0" y="746"/>
                    </a:lnTo>
                    <a:lnTo>
                      <a:pt x="63" y="1341"/>
                    </a:lnTo>
                    <a:cubicBezTo>
                      <a:pt x="92" y="1304"/>
                      <a:pt x="113" y="1262"/>
                      <a:pt x="127" y="1216"/>
                    </a:cubicBezTo>
                    <a:lnTo>
                      <a:pt x="361" y="305"/>
                    </a:lnTo>
                    <a:cubicBezTo>
                      <a:pt x="376" y="246"/>
                      <a:pt x="426" y="240"/>
                      <a:pt x="441" y="240"/>
                    </a:cubicBezTo>
                    <a:cubicBezTo>
                      <a:pt x="459" y="240"/>
                      <a:pt x="508" y="246"/>
                      <a:pt x="524" y="305"/>
                    </a:cubicBezTo>
                    <a:lnTo>
                      <a:pt x="758" y="1214"/>
                    </a:lnTo>
                    <a:cubicBezTo>
                      <a:pt x="777" y="1287"/>
                      <a:pt x="817" y="1349"/>
                      <a:pt x="871" y="1391"/>
                    </a:cubicBezTo>
                    <a:cubicBezTo>
                      <a:pt x="927" y="1433"/>
                      <a:pt x="996" y="1458"/>
                      <a:pt x="1070" y="1458"/>
                    </a:cubicBezTo>
                    <a:cubicBezTo>
                      <a:pt x="1220" y="1458"/>
                      <a:pt x="1347" y="1360"/>
                      <a:pt x="1383" y="1214"/>
                    </a:cubicBezTo>
                    <a:lnTo>
                      <a:pt x="1617" y="303"/>
                    </a:lnTo>
                    <a:cubicBezTo>
                      <a:pt x="1633" y="244"/>
                      <a:pt x="1682" y="240"/>
                      <a:pt x="1698" y="240"/>
                    </a:cubicBezTo>
                    <a:cubicBezTo>
                      <a:pt x="1713" y="240"/>
                      <a:pt x="1765" y="244"/>
                      <a:pt x="1780" y="303"/>
                    </a:cubicBezTo>
                    <a:lnTo>
                      <a:pt x="2014" y="1214"/>
                    </a:lnTo>
                    <a:cubicBezTo>
                      <a:pt x="2051" y="1360"/>
                      <a:pt x="2177" y="1458"/>
                      <a:pt x="2327" y="1458"/>
                    </a:cubicBezTo>
                    <a:cubicBezTo>
                      <a:pt x="2477" y="1458"/>
                      <a:pt x="2601" y="1360"/>
                      <a:pt x="2640" y="1216"/>
                    </a:cubicBezTo>
                    <a:lnTo>
                      <a:pt x="2872" y="303"/>
                    </a:lnTo>
                    <a:cubicBezTo>
                      <a:pt x="2887" y="244"/>
                      <a:pt x="2939" y="240"/>
                      <a:pt x="2956" y="240"/>
                    </a:cubicBezTo>
                    <a:cubicBezTo>
                      <a:pt x="2970" y="240"/>
                      <a:pt x="3021" y="244"/>
                      <a:pt x="3037" y="303"/>
                    </a:cubicBezTo>
                    <a:lnTo>
                      <a:pt x="3271" y="1216"/>
                    </a:lnTo>
                    <a:cubicBezTo>
                      <a:pt x="3307" y="1362"/>
                      <a:pt x="3434" y="1460"/>
                      <a:pt x="3583" y="1460"/>
                    </a:cubicBezTo>
                    <a:cubicBezTo>
                      <a:pt x="3733" y="1460"/>
                      <a:pt x="3860" y="1362"/>
                      <a:pt x="3896" y="1216"/>
                    </a:cubicBezTo>
                    <a:lnTo>
                      <a:pt x="4130" y="303"/>
                    </a:lnTo>
                    <a:cubicBezTo>
                      <a:pt x="4145" y="244"/>
                      <a:pt x="4195" y="240"/>
                      <a:pt x="4213" y="240"/>
                    </a:cubicBezTo>
                    <a:cubicBezTo>
                      <a:pt x="4228" y="240"/>
                      <a:pt x="4278" y="244"/>
                      <a:pt x="4293" y="303"/>
                    </a:cubicBezTo>
                    <a:lnTo>
                      <a:pt x="4527" y="1216"/>
                    </a:lnTo>
                    <a:cubicBezTo>
                      <a:pt x="4566" y="1362"/>
                      <a:pt x="4692" y="1460"/>
                      <a:pt x="4840" y="1460"/>
                    </a:cubicBezTo>
                    <a:cubicBezTo>
                      <a:pt x="4989" y="1460"/>
                      <a:pt x="5116" y="1362"/>
                      <a:pt x="5153" y="1216"/>
                    </a:cubicBezTo>
                    <a:lnTo>
                      <a:pt x="5387" y="303"/>
                    </a:lnTo>
                    <a:cubicBezTo>
                      <a:pt x="5402" y="244"/>
                      <a:pt x="5454" y="240"/>
                      <a:pt x="5469" y="240"/>
                    </a:cubicBezTo>
                    <a:cubicBezTo>
                      <a:pt x="5484" y="240"/>
                      <a:pt x="5536" y="244"/>
                      <a:pt x="5552" y="303"/>
                    </a:cubicBezTo>
                    <a:lnTo>
                      <a:pt x="5786" y="1216"/>
                    </a:lnTo>
                    <a:cubicBezTo>
                      <a:pt x="5822" y="1360"/>
                      <a:pt x="5949" y="1458"/>
                      <a:pt x="6096" y="1458"/>
                    </a:cubicBezTo>
                    <a:cubicBezTo>
                      <a:pt x="6142" y="1458"/>
                      <a:pt x="6183" y="1450"/>
                      <a:pt x="6221" y="1435"/>
                    </a:cubicBezTo>
                    <a:cubicBezTo>
                      <a:pt x="6313" y="1398"/>
                      <a:pt x="6384" y="1320"/>
                      <a:pt x="6411" y="1216"/>
                    </a:cubicBezTo>
                    <a:lnTo>
                      <a:pt x="6537" y="721"/>
                    </a:lnTo>
                    <a:lnTo>
                      <a:pt x="6612" y="21"/>
                    </a:lnTo>
                    <a:lnTo>
                      <a:pt x="6610" y="21"/>
                    </a:lnTo>
                    <a:cubicBezTo>
                      <a:pt x="6514" y="56"/>
                      <a:pt x="6440" y="136"/>
                      <a:pt x="6413" y="242"/>
                    </a:cubicBezTo>
                    <a:lnTo>
                      <a:pt x="6302" y="673"/>
                    </a:lnTo>
                    <a:lnTo>
                      <a:pt x="6302" y="677"/>
                    </a:lnTo>
                    <a:lnTo>
                      <a:pt x="6179" y="1157"/>
                    </a:lnTo>
                    <a:cubicBezTo>
                      <a:pt x="6163" y="1214"/>
                      <a:pt x="6112" y="1220"/>
                      <a:pt x="6096" y="1220"/>
                    </a:cubicBezTo>
                    <a:cubicBezTo>
                      <a:pt x="6081" y="1220"/>
                      <a:pt x="6029" y="1214"/>
                      <a:pt x="6016" y="1157"/>
                    </a:cubicBezTo>
                    <a:lnTo>
                      <a:pt x="5782" y="244"/>
                    </a:lnTo>
                    <a:cubicBezTo>
                      <a:pt x="5743" y="98"/>
                      <a:pt x="5619" y="0"/>
                      <a:pt x="5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5203775" y="4455750"/>
                <a:ext cx="780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3120" extrusionOk="0">
                    <a:moveTo>
                      <a:pt x="1561" y="1"/>
                    </a:moveTo>
                    <a:cubicBezTo>
                      <a:pt x="699" y="1"/>
                      <a:pt x="1" y="699"/>
                      <a:pt x="1" y="1560"/>
                    </a:cubicBezTo>
                    <a:cubicBezTo>
                      <a:pt x="1" y="2422"/>
                      <a:pt x="699" y="3120"/>
                      <a:pt x="1561" y="3120"/>
                    </a:cubicBezTo>
                    <a:cubicBezTo>
                      <a:pt x="2422" y="3120"/>
                      <a:pt x="3120" y="2422"/>
                      <a:pt x="3120" y="1560"/>
                    </a:cubicBezTo>
                    <a:cubicBezTo>
                      <a:pt x="3120" y="699"/>
                      <a:pt x="2422" y="1"/>
                      <a:pt x="1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5128775" y="4367175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1"/>
                    </a:moveTo>
                    <a:cubicBezTo>
                      <a:pt x="33" y="1"/>
                      <a:pt x="1" y="35"/>
                      <a:pt x="1" y="76"/>
                    </a:cubicBezTo>
                    <a:lnTo>
                      <a:pt x="1" y="2115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5"/>
                    </a:cubicBezTo>
                    <a:lnTo>
                      <a:pt x="9425" y="76"/>
                    </a:lnTo>
                    <a:cubicBezTo>
                      <a:pt x="9425" y="35"/>
                      <a:pt x="9391" y="1"/>
                      <a:pt x="9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5128775" y="4421900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0"/>
                    </a:moveTo>
                    <a:cubicBezTo>
                      <a:pt x="33" y="0"/>
                      <a:pt x="1" y="35"/>
                      <a:pt x="1" y="75"/>
                    </a:cubicBezTo>
                    <a:lnTo>
                      <a:pt x="1" y="2114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4"/>
                    </a:cubicBezTo>
                    <a:lnTo>
                      <a:pt x="9425" y="75"/>
                    </a:lnTo>
                    <a:cubicBezTo>
                      <a:pt x="9425" y="35"/>
                      <a:pt x="9391" y="0"/>
                      <a:pt x="93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5187675" y="4458500"/>
                <a:ext cx="11785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1451" extrusionOk="0">
                    <a:moveTo>
                      <a:pt x="50" y="0"/>
                    </a:moveTo>
                    <a:cubicBezTo>
                      <a:pt x="23" y="0"/>
                      <a:pt x="0" y="23"/>
                      <a:pt x="0" y="50"/>
                    </a:cubicBezTo>
                    <a:lnTo>
                      <a:pt x="0" y="1400"/>
                    </a:lnTo>
                    <a:cubicBezTo>
                      <a:pt x="0" y="1427"/>
                      <a:pt x="23" y="1450"/>
                      <a:pt x="50" y="1450"/>
                    </a:cubicBezTo>
                    <a:lnTo>
                      <a:pt x="4664" y="1450"/>
                    </a:lnTo>
                    <a:cubicBezTo>
                      <a:pt x="4691" y="1450"/>
                      <a:pt x="4714" y="1427"/>
                      <a:pt x="4714" y="1400"/>
                    </a:cubicBezTo>
                    <a:lnTo>
                      <a:pt x="4714" y="50"/>
                    </a:lnTo>
                    <a:cubicBezTo>
                      <a:pt x="4714" y="23"/>
                      <a:pt x="4691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4" name="Google Shape;544;p28"/>
            <p:cNvSpPr/>
            <p:nvPr/>
          </p:nvSpPr>
          <p:spPr>
            <a:xfrm>
              <a:off x="3976123" y="2366077"/>
              <a:ext cx="184300" cy="180413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28"/>
            <p:cNvGrpSpPr/>
            <p:nvPr/>
          </p:nvGrpSpPr>
          <p:grpSpPr>
            <a:xfrm>
              <a:off x="888262" y="2232099"/>
              <a:ext cx="433831" cy="339205"/>
              <a:chOff x="4408425" y="3794200"/>
              <a:chExt cx="310500" cy="242775"/>
            </a:xfrm>
          </p:grpSpPr>
          <p:sp>
            <p:nvSpPr>
              <p:cNvPr id="546" name="Google Shape;546;p28"/>
              <p:cNvSpPr/>
              <p:nvPr/>
            </p:nvSpPr>
            <p:spPr>
              <a:xfrm>
                <a:off x="4408425" y="3831500"/>
                <a:ext cx="258025" cy="205425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8217" extrusionOk="0">
                    <a:moveTo>
                      <a:pt x="3087" y="1"/>
                    </a:moveTo>
                    <a:lnTo>
                      <a:pt x="528" y="11"/>
                    </a:lnTo>
                    <a:cubicBezTo>
                      <a:pt x="237" y="11"/>
                      <a:pt x="1" y="248"/>
                      <a:pt x="3" y="540"/>
                    </a:cubicBezTo>
                    <a:lnTo>
                      <a:pt x="26" y="7400"/>
                    </a:lnTo>
                    <a:cubicBezTo>
                      <a:pt x="28" y="7851"/>
                      <a:pt x="394" y="8217"/>
                      <a:pt x="845" y="8217"/>
                    </a:cubicBezTo>
                    <a:cubicBezTo>
                      <a:pt x="846" y="8217"/>
                      <a:pt x="848" y="8217"/>
                      <a:pt x="849" y="8217"/>
                    </a:cubicBezTo>
                    <a:lnTo>
                      <a:pt x="9826" y="8186"/>
                    </a:lnTo>
                    <a:cubicBezTo>
                      <a:pt x="10098" y="8184"/>
                      <a:pt x="10321" y="7962"/>
                      <a:pt x="10319" y="7687"/>
                    </a:cubicBezTo>
                    <a:lnTo>
                      <a:pt x="10298" y="1300"/>
                    </a:lnTo>
                    <a:cubicBezTo>
                      <a:pt x="10296" y="1062"/>
                      <a:pt x="10104" y="870"/>
                      <a:pt x="9866" y="870"/>
                    </a:cubicBezTo>
                    <a:lnTo>
                      <a:pt x="4631" y="889"/>
                    </a:lnTo>
                    <a:lnTo>
                      <a:pt x="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4408725" y="3912750"/>
                <a:ext cx="25772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4969" extrusionOk="0">
                    <a:moveTo>
                      <a:pt x="10292" y="0"/>
                    </a:moveTo>
                    <a:lnTo>
                      <a:pt x="0" y="37"/>
                    </a:lnTo>
                    <a:lnTo>
                      <a:pt x="16" y="4474"/>
                    </a:lnTo>
                    <a:cubicBezTo>
                      <a:pt x="16" y="4748"/>
                      <a:pt x="238" y="4969"/>
                      <a:pt x="513" y="4969"/>
                    </a:cubicBezTo>
                    <a:lnTo>
                      <a:pt x="9814" y="4936"/>
                    </a:lnTo>
                    <a:cubicBezTo>
                      <a:pt x="10086" y="4936"/>
                      <a:pt x="10309" y="4712"/>
                      <a:pt x="10307" y="4439"/>
                    </a:cubicBezTo>
                    <a:lnTo>
                      <a:pt x="10307" y="4437"/>
                    </a:lnTo>
                    <a:lnTo>
                      <a:pt x="102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4422925" y="3880675"/>
                <a:ext cx="2280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1318" extrusionOk="0">
                    <a:moveTo>
                      <a:pt x="8935" y="0"/>
                    </a:moveTo>
                    <a:lnTo>
                      <a:pt x="180" y="31"/>
                    </a:lnTo>
                    <a:cubicBezTo>
                      <a:pt x="81" y="31"/>
                      <a:pt x="0" y="111"/>
                      <a:pt x="0" y="211"/>
                    </a:cubicBezTo>
                    <a:lnTo>
                      <a:pt x="4" y="1318"/>
                    </a:lnTo>
                    <a:lnTo>
                      <a:pt x="9119" y="1285"/>
                    </a:lnTo>
                    <a:lnTo>
                      <a:pt x="9116" y="180"/>
                    </a:lnTo>
                    <a:cubicBezTo>
                      <a:pt x="9116" y="81"/>
                      <a:pt x="9035" y="0"/>
                      <a:pt x="89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4621550" y="3892425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0"/>
                    </a:moveTo>
                    <a:cubicBezTo>
                      <a:pt x="89" y="0"/>
                      <a:pt x="1" y="90"/>
                      <a:pt x="1" y="202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0" y="200"/>
                    </a:lnTo>
                    <a:cubicBezTo>
                      <a:pt x="400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4598975" y="3892500"/>
                <a:ext cx="10075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1" extrusionOk="0">
                    <a:moveTo>
                      <a:pt x="200" y="1"/>
                    </a:moveTo>
                    <a:cubicBezTo>
                      <a:pt x="90" y="1"/>
                      <a:pt x="0" y="91"/>
                      <a:pt x="0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89"/>
                      <a:pt x="311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4576425" y="389255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1"/>
                    </a:moveTo>
                    <a:cubicBezTo>
                      <a:pt x="91" y="3"/>
                      <a:pt x="0" y="93"/>
                      <a:pt x="0" y="202"/>
                    </a:cubicBezTo>
                    <a:lnTo>
                      <a:pt x="2" y="822"/>
                    </a:lnTo>
                    <a:lnTo>
                      <a:pt x="403" y="820"/>
                    </a:lnTo>
                    <a:lnTo>
                      <a:pt x="401" y="200"/>
                    </a:lnTo>
                    <a:cubicBezTo>
                      <a:pt x="399" y="91"/>
                      <a:pt x="309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4553875" y="38926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1"/>
                    </a:moveTo>
                    <a:cubicBezTo>
                      <a:pt x="91" y="1"/>
                      <a:pt x="1" y="91"/>
                      <a:pt x="1" y="202"/>
                    </a:cubicBezTo>
                    <a:lnTo>
                      <a:pt x="3" y="820"/>
                    </a:lnTo>
                    <a:lnTo>
                      <a:pt x="404" y="820"/>
                    </a:lnTo>
                    <a:lnTo>
                      <a:pt x="400" y="200"/>
                    </a:lnTo>
                    <a:lnTo>
                      <a:pt x="402" y="200"/>
                    </a:lnTo>
                    <a:cubicBezTo>
                      <a:pt x="400" y="91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4531300" y="38927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3" y="1"/>
                    </a:moveTo>
                    <a:cubicBezTo>
                      <a:pt x="202" y="1"/>
                      <a:pt x="201" y="1"/>
                      <a:pt x="200" y="1"/>
                    </a:cubicBezTo>
                    <a:cubicBezTo>
                      <a:pt x="91" y="1"/>
                      <a:pt x="0" y="91"/>
                      <a:pt x="2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90"/>
                      <a:pt x="313" y="1"/>
                      <a:pt x="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4508750" y="389280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0"/>
                    </a:moveTo>
                    <a:cubicBezTo>
                      <a:pt x="91" y="2"/>
                      <a:pt x="1" y="93"/>
                      <a:pt x="1" y="202"/>
                    </a:cubicBezTo>
                    <a:lnTo>
                      <a:pt x="3" y="821"/>
                    </a:lnTo>
                    <a:lnTo>
                      <a:pt x="404" y="820"/>
                    </a:lnTo>
                    <a:lnTo>
                      <a:pt x="402" y="200"/>
                    </a:lnTo>
                    <a:cubicBezTo>
                      <a:pt x="400" y="91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4486225" y="3892900"/>
                <a:ext cx="1005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20" extrusionOk="0">
                    <a:moveTo>
                      <a:pt x="200" y="0"/>
                    </a:moveTo>
                    <a:cubicBezTo>
                      <a:pt x="88" y="0"/>
                      <a:pt x="0" y="90"/>
                      <a:pt x="0" y="202"/>
                    </a:cubicBezTo>
                    <a:lnTo>
                      <a:pt x="2" y="819"/>
                    </a:lnTo>
                    <a:lnTo>
                      <a:pt x="401" y="817"/>
                    </a:lnTo>
                    <a:lnTo>
                      <a:pt x="399" y="200"/>
                    </a:lnTo>
                    <a:cubicBezTo>
                      <a:pt x="399" y="89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4463625" y="389300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4" y="0"/>
                    </a:moveTo>
                    <a:cubicBezTo>
                      <a:pt x="203" y="0"/>
                      <a:pt x="201" y="0"/>
                      <a:pt x="200" y="0"/>
                    </a:cubicBezTo>
                    <a:cubicBezTo>
                      <a:pt x="91" y="0"/>
                      <a:pt x="1" y="90"/>
                      <a:pt x="1" y="200"/>
                    </a:cubicBezTo>
                    <a:lnTo>
                      <a:pt x="5" y="819"/>
                    </a:lnTo>
                    <a:lnTo>
                      <a:pt x="404" y="817"/>
                    </a:lnTo>
                    <a:lnTo>
                      <a:pt x="402" y="198"/>
                    </a:lnTo>
                    <a:cubicBezTo>
                      <a:pt x="402" y="90"/>
                      <a:pt x="313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4441100" y="3893050"/>
                <a:ext cx="100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0" extrusionOk="0">
                    <a:moveTo>
                      <a:pt x="200" y="0"/>
                    </a:moveTo>
                    <a:cubicBezTo>
                      <a:pt x="90" y="0"/>
                      <a:pt x="0" y="90"/>
                      <a:pt x="0" y="201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1" y="200"/>
                    </a:lnTo>
                    <a:cubicBezTo>
                      <a:pt x="399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4591300" y="3794200"/>
                <a:ext cx="127625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641" extrusionOk="0">
                    <a:moveTo>
                      <a:pt x="2550" y="1"/>
                    </a:moveTo>
                    <a:cubicBezTo>
                      <a:pt x="1501" y="1"/>
                      <a:pt x="548" y="719"/>
                      <a:pt x="296" y="1785"/>
                    </a:cubicBezTo>
                    <a:cubicBezTo>
                      <a:pt x="0" y="3031"/>
                      <a:pt x="771" y="4282"/>
                      <a:pt x="2016" y="4577"/>
                    </a:cubicBezTo>
                    <a:cubicBezTo>
                      <a:pt x="2196" y="4620"/>
                      <a:pt x="2376" y="4641"/>
                      <a:pt x="2553" y="4641"/>
                    </a:cubicBezTo>
                    <a:cubicBezTo>
                      <a:pt x="3604" y="4641"/>
                      <a:pt x="4556" y="3922"/>
                      <a:pt x="4809" y="2855"/>
                    </a:cubicBezTo>
                    <a:cubicBezTo>
                      <a:pt x="5105" y="1610"/>
                      <a:pt x="4333" y="359"/>
                      <a:pt x="3087" y="64"/>
                    </a:cubicBezTo>
                    <a:cubicBezTo>
                      <a:pt x="2907" y="21"/>
                      <a:pt x="2727" y="1"/>
                      <a:pt x="25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4623075" y="3824950"/>
                <a:ext cx="70475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205" extrusionOk="0">
                    <a:moveTo>
                      <a:pt x="2571" y="1"/>
                    </a:moveTo>
                    <a:cubicBezTo>
                      <a:pt x="2514" y="1"/>
                      <a:pt x="2456" y="22"/>
                      <a:pt x="2412" y="65"/>
                    </a:cubicBezTo>
                    <a:lnTo>
                      <a:pt x="816" y="1661"/>
                    </a:lnTo>
                    <a:lnTo>
                      <a:pt x="408" y="1253"/>
                    </a:lnTo>
                    <a:cubicBezTo>
                      <a:pt x="363" y="1209"/>
                      <a:pt x="306" y="1187"/>
                      <a:pt x="248" y="1187"/>
                    </a:cubicBezTo>
                    <a:cubicBezTo>
                      <a:pt x="191" y="1187"/>
                      <a:pt x="133" y="1209"/>
                      <a:pt x="89" y="1253"/>
                    </a:cubicBezTo>
                    <a:cubicBezTo>
                      <a:pt x="1" y="1339"/>
                      <a:pt x="1" y="1483"/>
                      <a:pt x="89" y="1571"/>
                    </a:cubicBezTo>
                    <a:lnTo>
                      <a:pt x="657" y="2139"/>
                    </a:lnTo>
                    <a:cubicBezTo>
                      <a:pt x="699" y="2181"/>
                      <a:pt x="757" y="2204"/>
                      <a:pt x="816" y="2204"/>
                    </a:cubicBezTo>
                    <a:lnTo>
                      <a:pt x="818" y="2204"/>
                    </a:lnTo>
                    <a:cubicBezTo>
                      <a:pt x="878" y="2204"/>
                      <a:pt x="933" y="2181"/>
                      <a:pt x="975" y="2139"/>
                    </a:cubicBezTo>
                    <a:lnTo>
                      <a:pt x="2731" y="384"/>
                    </a:lnTo>
                    <a:cubicBezTo>
                      <a:pt x="2819" y="296"/>
                      <a:pt x="2819" y="154"/>
                      <a:pt x="2731" y="65"/>
                    </a:cubicBezTo>
                    <a:cubicBezTo>
                      <a:pt x="2686" y="22"/>
                      <a:pt x="2629" y="1"/>
                      <a:pt x="2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28"/>
            <p:cNvGrpSpPr/>
            <p:nvPr/>
          </p:nvGrpSpPr>
          <p:grpSpPr>
            <a:xfrm>
              <a:off x="649446" y="3026681"/>
              <a:ext cx="1291759" cy="510594"/>
              <a:chOff x="408013" y="4288375"/>
              <a:chExt cx="1284438" cy="507700"/>
            </a:xfrm>
          </p:grpSpPr>
          <p:sp>
            <p:nvSpPr>
              <p:cNvPr id="561" name="Google Shape;561;p28"/>
              <p:cNvSpPr/>
              <p:nvPr/>
            </p:nvSpPr>
            <p:spPr>
              <a:xfrm>
                <a:off x="408013" y="428865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408025" y="4626950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82" y="1"/>
                    </a:moveTo>
                    <a:cubicBezTo>
                      <a:pt x="2450" y="1"/>
                      <a:pt x="1604" y="378"/>
                      <a:pt x="992" y="990"/>
                    </a:cubicBezTo>
                    <a:cubicBezTo>
                      <a:pt x="380" y="1602"/>
                      <a:pt x="0" y="2448"/>
                      <a:pt x="0" y="3382"/>
                    </a:cubicBezTo>
                    <a:cubicBezTo>
                      <a:pt x="0" y="5245"/>
                      <a:pt x="1506" y="6755"/>
                      <a:pt x="3365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529575" y="4626950"/>
                <a:ext cx="1028025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5" extrusionOk="0">
                    <a:moveTo>
                      <a:pt x="336" y="1"/>
                    </a:moveTo>
                    <a:cubicBezTo>
                      <a:pt x="152" y="1"/>
                      <a:pt x="1" y="150"/>
                      <a:pt x="1" y="336"/>
                    </a:cubicBezTo>
                    <a:lnTo>
                      <a:pt x="1" y="6429"/>
                    </a:lnTo>
                    <a:cubicBezTo>
                      <a:pt x="1" y="6615"/>
                      <a:pt x="152" y="6764"/>
                      <a:pt x="336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604775" y="4659325"/>
                <a:ext cx="952825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5" extrusionOk="0">
                    <a:moveTo>
                      <a:pt x="2034" y="0"/>
                    </a:moveTo>
                    <a:cubicBezTo>
                      <a:pt x="912" y="0"/>
                      <a:pt x="1" y="910"/>
                      <a:pt x="1" y="2034"/>
                    </a:cubicBezTo>
                    <a:lnTo>
                      <a:pt x="1" y="2141"/>
                    </a:lnTo>
                    <a:cubicBezTo>
                      <a:pt x="1" y="3263"/>
                      <a:pt x="912" y="4174"/>
                      <a:pt x="2034" y="4174"/>
                    </a:cubicBezTo>
                    <a:lnTo>
                      <a:pt x="38112" y="4174"/>
                    </a:lnTo>
                    <a:lnTo>
                      <a:pt x="381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661275" y="4737500"/>
                <a:ext cx="8938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6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5"/>
                      <a:pt x="83" y="165"/>
                    </a:cubicBezTo>
                    <a:lnTo>
                      <a:pt x="35672" y="165"/>
                    </a:lnTo>
                    <a:cubicBezTo>
                      <a:pt x="35718" y="165"/>
                      <a:pt x="35755" y="129"/>
                      <a:pt x="35755" y="83"/>
                    </a:cubicBezTo>
                    <a:cubicBezTo>
                      <a:pt x="35755" y="37"/>
                      <a:pt x="35718" y="0"/>
                      <a:pt x="35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661275" y="4709000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661275" y="4681325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602725" y="4657200"/>
                <a:ext cx="458950" cy="56375"/>
              </a:xfrm>
              <a:custGeom>
                <a:avLst/>
                <a:gdLst/>
                <a:ahLst/>
                <a:cxnLst/>
                <a:rect l="l" t="t" r="r" b="b"/>
                <a:pathLst>
                  <a:path w="18358" h="2255" extrusionOk="0">
                    <a:moveTo>
                      <a:pt x="2170" y="1"/>
                    </a:moveTo>
                    <a:cubicBezTo>
                      <a:pt x="973" y="1"/>
                      <a:pt x="0" y="975"/>
                      <a:pt x="0" y="2172"/>
                    </a:cubicBezTo>
                    <a:cubicBezTo>
                      <a:pt x="0" y="2218"/>
                      <a:pt x="37" y="2255"/>
                      <a:pt x="83" y="2255"/>
                    </a:cubicBezTo>
                    <a:cubicBezTo>
                      <a:pt x="129" y="2255"/>
                      <a:pt x="165" y="2218"/>
                      <a:pt x="165" y="2172"/>
                    </a:cubicBezTo>
                    <a:cubicBezTo>
                      <a:pt x="165" y="1068"/>
                      <a:pt x="1065" y="168"/>
                      <a:pt x="2170" y="168"/>
                    </a:cubicBezTo>
                    <a:lnTo>
                      <a:pt x="18275" y="168"/>
                    </a:lnTo>
                    <a:cubicBezTo>
                      <a:pt x="18321" y="168"/>
                      <a:pt x="18358" y="131"/>
                      <a:pt x="18358" y="85"/>
                    </a:cubicBezTo>
                    <a:cubicBezTo>
                      <a:pt x="18358" y="39"/>
                      <a:pt x="18321" y="1"/>
                      <a:pt x="18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1147250" y="4761600"/>
                <a:ext cx="4124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6498" h="168" extrusionOk="0">
                    <a:moveTo>
                      <a:pt x="83" y="1"/>
                    </a:moveTo>
                    <a:cubicBezTo>
                      <a:pt x="37" y="1"/>
                      <a:pt x="1" y="37"/>
                      <a:pt x="1" y="83"/>
                    </a:cubicBezTo>
                    <a:cubicBezTo>
                      <a:pt x="1" y="130"/>
                      <a:pt x="37" y="168"/>
                      <a:pt x="83" y="168"/>
                    </a:cubicBezTo>
                    <a:lnTo>
                      <a:pt x="16413" y="168"/>
                    </a:lnTo>
                    <a:cubicBezTo>
                      <a:pt x="16459" y="168"/>
                      <a:pt x="16498" y="130"/>
                      <a:pt x="16498" y="83"/>
                    </a:cubicBezTo>
                    <a:cubicBezTo>
                      <a:pt x="16498" y="37"/>
                      <a:pt x="16459" y="1"/>
                      <a:pt x="16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54027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66442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37" y="1"/>
                    </a:moveTo>
                    <a:cubicBezTo>
                      <a:pt x="152" y="1"/>
                      <a:pt x="1" y="152"/>
                      <a:pt x="1" y="337"/>
                    </a:cubicBezTo>
                    <a:lnTo>
                      <a:pt x="1" y="6431"/>
                    </a:lnTo>
                    <a:cubicBezTo>
                      <a:pt x="1" y="6615"/>
                      <a:pt x="152" y="6767"/>
                      <a:pt x="337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739625" y="4490175"/>
                <a:ext cx="95282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7" extrusionOk="0">
                    <a:moveTo>
                      <a:pt x="2034" y="1"/>
                    </a:moveTo>
                    <a:cubicBezTo>
                      <a:pt x="912" y="1"/>
                      <a:pt x="1" y="912"/>
                      <a:pt x="1" y="2036"/>
                    </a:cubicBezTo>
                    <a:lnTo>
                      <a:pt x="1" y="2142"/>
                    </a:lnTo>
                    <a:cubicBezTo>
                      <a:pt x="1" y="3266"/>
                      <a:pt x="912" y="4177"/>
                      <a:pt x="2034" y="4177"/>
                    </a:cubicBezTo>
                    <a:lnTo>
                      <a:pt x="38112" y="4177"/>
                    </a:lnTo>
                    <a:lnTo>
                      <a:pt x="381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789750" y="45683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789750" y="453990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1"/>
                    </a:moveTo>
                    <a:cubicBezTo>
                      <a:pt x="37" y="1"/>
                      <a:pt x="0" y="37"/>
                      <a:pt x="0" y="83"/>
                    </a:cubicBezTo>
                    <a:cubicBezTo>
                      <a:pt x="0" y="129"/>
                      <a:pt x="37" y="168"/>
                      <a:pt x="83" y="168"/>
                    </a:cubicBezTo>
                    <a:lnTo>
                      <a:pt x="35864" y="168"/>
                    </a:lnTo>
                    <a:cubicBezTo>
                      <a:pt x="35910" y="168"/>
                      <a:pt x="35948" y="129"/>
                      <a:pt x="35948" y="83"/>
                    </a:cubicBezTo>
                    <a:cubicBezTo>
                      <a:pt x="35948" y="37"/>
                      <a:pt x="35910" y="1"/>
                      <a:pt x="35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789750" y="45122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548000" y="4288375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6" y="1"/>
                    </a:moveTo>
                    <a:cubicBezTo>
                      <a:pt x="150" y="1"/>
                      <a:pt x="0" y="150"/>
                      <a:pt x="0" y="336"/>
                    </a:cubicBezTo>
                    <a:lnTo>
                      <a:pt x="0" y="6429"/>
                    </a:lnTo>
                    <a:cubicBezTo>
                      <a:pt x="0" y="6615"/>
                      <a:pt x="150" y="6765"/>
                      <a:pt x="336" y="6765"/>
                    </a:cubicBezTo>
                    <a:lnTo>
                      <a:pt x="41120" y="6765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623150" y="4320750"/>
                <a:ext cx="95285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4" h="4175" extrusionOk="0">
                    <a:moveTo>
                      <a:pt x="2036" y="1"/>
                    </a:moveTo>
                    <a:cubicBezTo>
                      <a:pt x="911" y="1"/>
                      <a:pt x="0" y="912"/>
                      <a:pt x="0" y="2034"/>
                    </a:cubicBezTo>
                    <a:lnTo>
                      <a:pt x="0" y="2141"/>
                    </a:lnTo>
                    <a:cubicBezTo>
                      <a:pt x="0" y="3265"/>
                      <a:pt x="911" y="4175"/>
                      <a:pt x="2036" y="4175"/>
                    </a:cubicBezTo>
                    <a:lnTo>
                      <a:pt x="38114" y="4175"/>
                    </a:lnTo>
                    <a:lnTo>
                      <a:pt x="381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673250" y="4398925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0"/>
                    </a:moveTo>
                    <a:cubicBezTo>
                      <a:pt x="39" y="0"/>
                      <a:pt x="1" y="37"/>
                      <a:pt x="1" y="83"/>
                    </a:cubicBezTo>
                    <a:cubicBezTo>
                      <a:pt x="1" y="129"/>
                      <a:pt x="39" y="165"/>
                      <a:pt x="85" y="165"/>
                    </a:cubicBezTo>
                    <a:lnTo>
                      <a:pt x="35866" y="165"/>
                    </a:lnTo>
                    <a:cubicBezTo>
                      <a:pt x="35912" y="165"/>
                      <a:pt x="35949" y="129"/>
                      <a:pt x="35949" y="83"/>
                    </a:cubicBezTo>
                    <a:cubicBezTo>
                      <a:pt x="35949" y="37"/>
                      <a:pt x="35912" y="0"/>
                      <a:pt x="35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73250" y="4370425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cubicBezTo>
                      <a:pt x="1" y="131"/>
                      <a:pt x="39" y="168"/>
                      <a:pt x="85" y="168"/>
                    </a:cubicBezTo>
                    <a:lnTo>
                      <a:pt x="35866" y="168"/>
                    </a:lnTo>
                    <a:cubicBezTo>
                      <a:pt x="35912" y="168"/>
                      <a:pt x="35949" y="131"/>
                      <a:pt x="35949" y="85"/>
                    </a:cubicBezTo>
                    <a:cubicBezTo>
                      <a:pt x="35949" y="39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673250" y="4342800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1"/>
                    </a:moveTo>
                    <a:cubicBezTo>
                      <a:pt x="39" y="1"/>
                      <a:pt x="1" y="37"/>
                      <a:pt x="1" y="83"/>
                    </a:cubicBezTo>
                    <a:cubicBezTo>
                      <a:pt x="1" y="130"/>
                      <a:pt x="39" y="166"/>
                      <a:pt x="85" y="166"/>
                    </a:cubicBezTo>
                    <a:lnTo>
                      <a:pt x="35866" y="166"/>
                    </a:lnTo>
                    <a:cubicBezTo>
                      <a:pt x="35912" y="166"/>
                      <a:pt x="35949" y="130"/>
                      <a:pt x="35949" y="83"/>
                    </a:cubicBezTo>
                    <a:cubicBezTo>
                      <a:pt x="35949" y="37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28"/>
            <p:cNvGrpSpPr/>
            <p:nvPr/>
          </p:nvGrpSpPr>
          <p:grpSpPr>
            <a:xfrm>
              <a:off x="1408274" y="1996720"/>
              <a:ext cx="986617" cy="1540556"/>
              <a:chOff x="1929475" y="3160175"/>
              <a:chExt cx="981025" cy="1531825"/>
            </a:xfrm>
          </p:grpSpPr>
          <p:sp>
            <p:nvSpPr>
              <p:cNvPr id="582" name="Google Shape;582;p28"/>
              <p:cNvSpPr/>
              <p:nvPr/>
            </p:nvSpPr>
            <p:spPr>
              <a:xfrm>
                <a:off x="2645950" y="4493550"/>
                <a:ext cx="110800" cy="1180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722" extrusionOk="0">
                    <a:moveTo>
                      <a:pt x="3461" y="0"/>
                    </a:moveTo>
                    <a:lnTo>
                      <a:pt x="0" y="286"/>
                    </a:lnTo>
                    <a:lnTo>
                      <a:pt x="1725" y="4391"/>
                    </a:lnTo>
                    <a:lnTo>
                      <a:pt x="4432" y="4721"/>
                    </a:lnTo>
                    <a:lnTo>
                      <a:pt x="3461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2422625" y="4015850"/>
                <a:ext cx="362600" cy="533725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21349" extrusionOk="0">
                    <a:moveTo>
                      <a:pt x="8308" y="1"/>
                    </a:moveTo>
                    <a:lnTo>
                      <a:pt x="0" y="3513"/>
                    </a:lnTo>
                    <a:lnTo>
                      <a:pt x="8500" y="21349"/>
                    </a:lnTo>
                    <a:lnTo>
                      <a:pt x="14504" y="21109"/>
                    </a:lnTo>
                    <a:lnTo>
                      <a:pt x="8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2562600" y="4320550"/>
                <a:ext cx="89650" cy="191300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7652" extrusionOk="0">
                    <a:moveTo>
                      <a:pt x="105" y="1"/>
                    </a:moveTo>
                    <a:cubicBezTo>
                      <a:pt x="92" y="1"/>
                      <a:pt x="80" y="3"/>
                      <a:pt x="68" y="9"/>
                    </a:cubicBezTo>
                    <a:cubicBezTo>
                      <a:pt x="22" y="30"/>
                      <a:pt x="0" y="84"/>
                      <a:pt x="22" y="130"/>
                    </a:cubicBezTo>
                    <a:lnTo>
                      <a:pt x="346" y="845"/>
                    </a:lnTo>
                    <a:cubicBezTo>
                      <a:pt x="361" y="880"/>
                      <a:pt x="394" y="899"/>
                      <a:pt x="428" y="899"/>
                    </a:cubicBezTo>
                    <a:cubicBezTo>
                      <a:pt x="442" y="899"/>
                      <a:pt x="453" y="897"/>
                      <a:pt x="467" y="891"/>
                    </a:cubicBezTo>
                    <a:cubicBezTo>
                      <a:pt x="513" y="870"/>
                      <a:pt x="532" y="816"/>
                      <a:pt x="511" y="770"/>
                    </a:cubicBezTo>
                    <a:lnTo>
                      <a:pt x="187" y="55"/>
                    </a:lnTo>
                    <a:cubicBezTo>
                      <a:pt x="172" y="21"/>
                      <a:pt x="140" y="1"/>
                      <a:pt x="105" y="1"/>
                    </a:cubicBezTo>
                    <a:close/>
                    <a:moveTo>
                      <a:pt x="753" y="1434"/>
                    </a:moveTo>
                    <a:cubicBezTo>
                      <a:pt x="741" y="1434"/>
                      <a:pt x="728" y="1436"/>
                      <a:pt x="716" y="1442"/>
                    </a:cubicBezTo>
                    <a:cubicBezTo>
                      <a:pt x="670" y="1463"/>
                      <a:pt x="649" y="1517"/>
                      <a:pt x="670" y="1563"/>
                    </a:cubicBezTo>
                    <a:lnTo>
                      <a:pt x="994" y="2280"/>
                    </a:lnTo>
                    <a:cubicBezTo>
                      <a:pt x="1009" y="2313"/>
                      <a:pt x="1042" y="2332"/>
                      <a:pt x="1077" y="2332"/>
                    </a:cubicBezTo>
                    <a:cubicBezTo>
                      <a:pt x="1090" y="2332"/>
                      <a:pt x="1103" y="2330"/>
                      <a:pt x="1115" y="2324"/>
                    </a:cubicBezTo>
                    <a:cubicBezTo>
                      <a:pt x="1161" y="2303"/>
                      <a:pt x="1180" y="2249"/>
                      <a:pt x="1159" y="2205"/>
                    </a:cubicBezTo>
                    <a:lnTo>
                      <a:pt x="835" y="1488"/>
                    </a:lnTo>
                    <a:cubicBezTo>
                      <a:pt x="821" y="1454"/>
                      <a:pt x="788" y="1434"/>
                      <a:pt x="753" y="1434"/>
                    </a:cubicBezTo>
                    <a:close/>
                    <a:moveTo>
                      <a:pt x="1403" y="2868"/>
                    </a:moveTo>
                    <a:cubicBezTo>
                      <a:pt x="1390" y="2868"/>
                      <a:pt x="1377" y="2871"/>
                      <a:pt x="1364" y="2877"/>
                    </a:cubicBezTo>
                    <a:cubicBezTo>
                      <a:pt x="1318" y="2896"/>
                      <a:pt x="1297" y="2950"/>
                      <a:pt x="1318" y="2996"/>
                    </a:cubicBezTo>
                    <a:lnTo>
                      <a:pt x="1642" y="3713"/>
                    </a:lnTo>
                    <a:cubicBezTo>
                      <a:pt x="1658" y="3746"/>
                      <a:pt x="1690" y="3767"/>
                      <a:pt x="1725" y="3767"/>
                    </a:cubicBezTo>
                    <a:cubicBezTo>
                      <a:pt x="1738" y="3767"/>
                      <a:pt x="1752" y="3763"/>
                      <a:pt x="1763" y="3757"/>
                    </a:cubicBezTo>
                    <a:cubicBezTo>
                      <a:pt x="1809" y="3738"/>
                      <a:pt x="1829" y="3684"/>
                      <a:pt x="1807" y="3638"/>
                    </a:cubicBezTo>
                    <a:lnTo>
                      <a:pt x="1483" y="2921"/>
                    </a:lnTo>
                    <a:cubicBezTo>
                      <a:pt x="1469" y="2887"/>
                      <a:pt x="1437" y="2868"/>
                      <a:pt x="1403" y="2868"/>
                    </a:cubicBezTo>
                    <a:close/>
                    <a:moveTo>
                      <a:pt x="2050" y="4301"/>
                    </a:moveTo>
                    <a:cubicBezTo>
                      <a:pt x="2038" y="4301"/>
                      <a:pt x="2025" y="4304"/>
                      <a:pt x="2013" y="4310"/>
                    </a:cubicBezTo>
                    <a:cubicBezTo>
                      <a:pt x="1967" y="4331"/>
                      <a:pt x="1946" y="4384"/>
                      <a:pt x="1967" y="4428"/>
                    </a:cubicBezTo>
                    <a:lnTo>
                      <a:pt x="2291" y="5146"/>
                    </a:lnTo>
                    <a:cubicBezTo>
                      <a:pt x="2306" y="5180"/>
                      <a:pt x="2339" y="5200"/>
                      <a:pt x="2373" y="5200"/>
                    </a:cubicBezTo>
                    <a:cubicBezTo>
                      <a:pt x="2387" y="5200"/>
                      <a:pt x="2400" y="5198"/>
                      <a:pt x="2412" y="5192"/>
                    </a:cubicBezTo>
                    <a:cubicBezTo>
                      <a:pt x="2458" y="5171"/>
                      <a:pt x="2477" y="5117"/>
                      <a:pt x="2456" y="5071"/>
                    </a:cubicBezTo>
                    <a:lnTo>
                      <a:pt x="2132" y="4354"/>
                    </a:lnTo>
                    <a:cubicBezTo>
                      <a:pt x="2118" y="4321"/>
                      <a:pt x="2085" y="4301"/>
                      <a:pt x="2050" y="4301"/>
                    </a:cubicBezTo>
                    <a:close/>
                    <a:moveTo>
                      <a:pt x="2698" y="5734"/>
                    </a:moveTo>
                    <a:cubicBezTo>
                      <a:pt x="2686" y="5734"/>
                      <a:pt x="2673" y="5737"/>
                      <a:pt x="2661" y="5742"/>
                    </a:cubicBezTo>
                    <a:cubicBezTo>
                      <a:pt x="2615" y="5764"/>
                      <a:pt x="2594" y="5817"/>
                      <a:pt x="2615" y="5863"/>
                    </a:cubicBezTo>
                    <a:lnTo>
                      <a:pt x="2939" y="6579"/>
                    </a:lnTo>
                    <a:cubicBezTo>
                      <a:pt x="2955" y="6613"/>
                      <a:pt x="2987" y="6633"/>
                      <a:pt x="3022" y="6633"/>
                    </a:cubicBezTo>
                    <a:cubicBezTo>
                      <a:pt x="3035" y="6633"/>
                      <a:pt x="3049" y="6631"/>
                      <a:pt x="3060" y="6625"/>
                    </a:cubicBezTo>
                    <a:cubicBezTo>
                      <a:pt x="3106" y="6604"/>
                      <a:pt x="3125" y="6550"/>
                      <a:pt x="3104" y="6504"/>
                    </a:cubicBezTo>
                    <a:lnTo>
                      <a:pt x="2780" y="5789"/>
                    </a:lnTo>
                    <a:cubicBezTo>
                      <a:pt x="2766" y="5755"/>
                      <a:pt x="2733" y="5734"/>
                      <a:pt x="2698" y="5734"/>
                    </a:cubicBezTo>
                    <a:close/>
                    <a:moveTo>
                      <a:pt x="3346" y="7168"/>
                    </a:moveTo>
                    <a:cubicBezTo>
                      <a:pt x="3334" y="7168"/>
                      <a:pt x="3321" y="7170"/>
                      <a:pt x="3309" y="7175"/>
                    </a:cubicBezTo>
                    <a:cubicBezTo>
                      <a:pt x="3263" y="7197"/>
                      <a:pt x="3242" y="7250"/>
                      <a:pt x="3263" y="7296"/>
                    </a:cubicBezTo>
                    <a:lnTo>
                      <a:pt x="3400" y="7597"/>
                    </a:lnTo>
                    <a:cubicBezTo>
                      <a:pt x="3415" y="7630"/>
                      <a:pt x="3448" y="7651"/>
                      <a:pt x="3482" y="7651"/>
                    </a:cubicBezTo>
                    <a:cubicBezTo>
                      <a:pt x="3495" y="7651"/>
                      <a:pt x="3509" y="7647"/>
                      <a:pt x="3520" y="7643"/>
                    </a:cubicBezTo>
                    <a:cubicBezTo>
                      <a:pt x="3566" y="7622"/>
                      <a:pt x="3586" y="7569"/>
                      <a:pt x="3565" y="7523"/>
                    </a:cubicBezTo>
                    <a:lnTo>
                      <a:pt x="3428" y="7221"/>
                    </a:lnTo>
                    <a:cubicBezTo>
                      <a:pt x="3414" y="7187"/>
                      <a:pt x="3381" y="7168"/>
                      <a:pt x="3346" y="7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2607200" y="4506725"/>
                <a:ext cx="188100" cy="54450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178" extrusionOk="0">
                    <a:moveTo>
                      <a:pt x="6927" y="1"/>
                    </a:moveTo>
                    <a:lnTo>
                      <a:pt x="0" y="223"/>
                    </a:lnTo>
                    <a:lnTo>
                      <a:pt x="896" y="2178"/>
                    </a:lnTo>
                    <a:lnTo>
                      <a:pt x="7524" y="1957"/>
                    </a:lnTo>
                    <a:lnTo>
                      <a:pt x="69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2679825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1" y="56"/>
                      <a:pt x="17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6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79" y="2424"/>
                      <a:pt x="8219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7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4" y="349"/>
                    </a:lnTo>
                    <a:cubicBezTo>
                      <a:pt x="824" y="349"/>
                      <a:pt x="384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2688825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6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2683025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0" y="0"/>
                      <a:pt x="0" y="90"/>
                      <a:pt x="65" y="126"/>
                    </a:cubicBezTo>
                    <a:cubicBezTo>
                      <a:pt x="729" y="502"/>
                      <a:pt x="1115" y="1252"/>
                      <a:pt x="783" y="1987"/>
                    </a:cubicBezTo>
                    <a:cubicBezTo>
                      <a:pt x="758" y="2041"/>
                      <a:pt x="805" y="2091"/>
                      <a:pt x="849" y="2091"/>
                    </a:cubicBezTo>
                    <a:cubicBezTo>
                      <a:pt x="869" y="2091"/>
                      <a:pt x="888" y="2081"/>
                      <a:pt x="900" y="2056"/>
                    </a:cubicBezTo>
                    <a:cubicBezTo>
                      <a:pt x="1264" y="1254"/>
                      <a:pt x="869" y="426"/>
                      <a:pt x="134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2772550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1"/>
                    </a:moveTo>
                    <a:cubicBezTo>
                      <a:pt x="567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7" y="581"/>
                      <a:pt x="138" y="572"/>
                      <a:pt x="154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4" y="139"/>
                      <a:pt x="1244" y="197"/>
                      <a:pt x="1412" y="322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2791500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0" y="533"/>
                      <a:pt x="48" y="581"/>
                      <a:pt x="96" y="581"/>
                    </a:cubicBezTo>
                    <a:cubicBezTo>
                      <a:pt x="117" y="581"/>
                      <a:pt x="139" y="572"/>
                      <a:pt x="154" y="551"/>
                    </a:cubicBezTo>
                    <a:cubicBezTo>
                      <a:pt x="342" y="287"/>
                      <a:pt x="609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6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2811100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7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8" y="138"/>
                      <a:pt x="887" y="138"/>
                    </a:cubicBezTo>
                    <a:cubicBezTo>
                      <a:pt x="1063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4" y="65"/>
                      <a:pt x="1092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2128250" y="3662650"/>
                <a:ext cx="195875" cy="326825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13073" extrusionOk="0">
                    <a:moveTo>
                      <a:pt x="4467" y="1"/>
                    </a:moveTo>
                    <a:lnTo>
                      <a:pt x="1" y="546"/>
                    </a:lnTo>
                    <a:cubicBezTo>
                      <a:pt x="1" y="546"/>
                      <a:pt x="622" y="8336"/>
                      <a:pt x="1610" y="10829"/>
                    </a:cubicBezTo>
                    <a:cubicBezTo>
                      <a:pt x="2267" y="12484"/>
                      <a:pt x="3065" y="13072"/>
                      <a:pt x="3868" y="13072"/>
                    </a:cubicBezTo>
                    <a:cubicBezTo>
                      <a:pt x="5838" y="13072"/>
                      <a:pt x="7835" y="9533"/>
                      <a:pt x="7835" y="9533"/>
                    </a:cubicBezTo>
                    <a:lnTo>
                      <a:pt x="5215" y="577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2228825" y="3805850"/>
                <a:ext cx="300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391" extrusionOk="0">
                    <a:moveTo>
                      <a:pt x="1069" y="0"/>
                    </a:moveTo>
                    <a:cubicBezTo>
                      <a:pt x="1062" y="0"/>
                      <a:pt x="1054" y="1"/>
                      <a:pt x="1046" y="3"/>
                    </a:cubicBezTo>
                    <a:cubicBezTo>
                      <a:pt x="735" y="68"/>
                      <a:pt x="424" y="133"/>
                      <a:pt x="116" y="200"/>
                    </a:cubicBezTo>
                    <a:cubicBezTo>
                      <a:pt x="1" y="223"/>
                      <a:pt x="28" y="391"/>
                      <a:pt x="133" y="391"/>
                    </a:cubicBezTo>
                    <a:cubicBezTo>
                      <a:pt x="140" y="391"/>
                      <a:pt x="148" y="390"/>
                      <a:pt x="156" y="388"/>
                    </a:cubicBezTo>
                    <a:cubicBezTo>
                      <a:pt x="467" y="323"/>
                      <a:pt x="777" y="258"/>
                      <a:pt x="1086" y="193"/>
                    </a:cubicBezTo>
                    <a:cubicBezTo>
                      <a:pt x="1201" y="167"/>
                      <a:pt x="1173" y="0"/>
                      <a:pt x="1069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2311925" y="3635325"/>
                <a:ext cx="195400" cy="296850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11874" extrusionOk="0">
                    <a:moveTo>
                      <a:pt x="3615" y="0"/>
                    </a:moveTo>
                    <a:lnTo>
                      <a:pt x="346" y="1871"/>
                    </a:lnTo>
                    <a:cubicBezTo>
                      <a:pt x="346" y="1871"/>
                      <a:pt x="1" y="11096"/>
                      <a:pt x="2191" y="11706"/>
                    </a:cubicBezTo>
                    <a:cubicBezTo>
                      <a:pt x="2603" y="11820"/>
                      <a:pt x="3065" y="11874"/>
                      <a:pt x="3537" y="11874"/>
                    </a:cubicBezTo>
                    <a:cubicBezTo>
                      <a:pt x="5579" y="11874"/>
                      <a:pt x="7816" y="10864"/>
                      <a:pt x="7079" y="9342"/>
                    </a:cubicBezTo>
                    <a:cubicBezTo>
                      <a:pt x="6172" y="7466"/>
                      <a:pt x="3615" y="0"/>
                      <a:pt x="3615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2204375" y="3463750"/>
                <a:ext cx="222575" cy="257350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10294" extrusionOk="0">
                    <a:moveTo>
                      <a:pt x="4921" y="0"/>
                    </a:moveTo>
                    <a:cubicBezTo>
                      <a:pt x="3572" y="0"/>
                      <a:pt x="2352" y="685"/>
                      <a:pt x="2352" y="685"/>
                    </a:cubicBezTo>
                    <a:cubicBezTo>
                      <a:pt x="2352" y="685"/>
                      <a:pt x="0" y="5831"/>
                      <a:pt x="1544" y="10293"/>
                    </a:cubicBezTo>
                    <a:lnTo>
                      <a:pt x="8866" y="8296"/>
                    </a:lnTo>
                    <a:cubicBezTo>
                      <a:pt x="8866" y="8296"/>
                      <a:pt x="8903" y="5012"/>
                      <a:pt x="8001" y="2407"/>
                    </a:cubicBezTo>
                    <a:cubicBezTo>
                      <a:pt x="7345" y="510"/>
                      <a:pt x="6084" y="0"/>
                      <a:pt x="49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2359375" y="3645425"/>
                <a:ext cx="6647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772" extrusionOk="0">
                    <a:moveTo>
                      <a:pt x="2541" y="0"/>
                    </a:moveTo>
                    <a:cubicBezTo>
                      <a:pt x="2534" y="0"/>
                      <a:pt x="2526" y="1"/>
                      <a:pt x="2519" y="3"/>
                    </a:cubicBezTo>
                    <a:cubicBezTo>
                      <a:pt x="1711" y="204"/>
                      <a:pt x="903" y="406"/>
                      <a:pt x="96" y="607"/>
                    </a:cubicBezTo>
                    <a:cubicBezTo>
                      <a:pt x="0" y="632"/>
                      <a:pt x="30" y="771"/>
                      <a:pt x="117" y="771"/>
                    </a:cubicBezTo>
                    <a:cubicBezTo>
                      <a:pt x="124" y="771"/>
                      <a:pt x="132" y="771"/>
                      <a:pt x="140" y="768"/>
                    </a:cubicBezTo>
                    <a:cubicBezTo>
                      <a:pt x="948" y="567"/>
                      <a:pt x="1755" y="366"/>
                      <a:pt x="2563" y="162"/>
                    </a:cubicBezTo>
                    <a:cubicBezTo>
                      <a:pt x="2658" y="139"/>
                      <a:pt x="2628" y="0"/>
                      <a:pt x="2541" y="0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1960225" y="3379675"/>
                <a:ext cx="424000" cy="537425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21497" extrusionOk="0">
                    <a:moveTo>
                      <a:pt x="8721" y="0"/>
                    </a:moveTo>
                    <a:cubicBezTo>
                      <a:pt x="8721" y="0"/>
                      <a:pt x="7543" y="395"/>
                      <a:pt x="6160" y="1027"/>
                    </a:cubicBezTo>
                    <a:cubicBezTo>
                      <a:pt x="4391" y="1832"/>
                      <a:pt x="2289" y="3021"/>
                      <a:pt x="1896" y="4259"/>
                    </a:cubicBezTo>
                    <a:cubicBezTo>
                      <a:pt x="1295" y="6154"/>
                      <a:pt x="883" y="8137"/>
                      <a:pt x="601" y="10060"/>
                    </a:cubicBezTo>
                    <a:lnTo>
                      <a:pt x="601" y="10061"/>
                    </a:lnTo>
                    <a:cubicBezTo>
                      <a:pt x="405" y="11395"/>
                      <a:pt x="273" y="12695"/>
                      <a:pt x="186" y="13915"/>
                    </a:cubicBezTo>
                    <a:cubicBezTo>
                      <a:pt x="98" y="15143"/>
                      <a:pt x="56" y="16286"/>
                      <a:pt x="41" y="17295"/>
                    </a:cubicBezTo>
                    <a:cubicBezTo>
                      <a:pt x="0" y="19821"/>
                      <a:pt x="129" y="21496"/>
                      <a:pt x="129" y="21496"/>
                    </a:cubicBezTo>
                    <a:lnTo>
                      <a:pt x="15663" y="20570"/>
                    </a:lnTo>
                    <a:cubicBezTo>
                      <a:pt x="14890" y="20311"/>
                      <a:pt x="15168" y="16956"/>
                      <a:pt x="15705" y="13357"/>
                    </a:cubicBezTo>
                    <a:cubicBezTo>
                      <a:pt x="15717" y="13274"/>
                      <a:pt x="15730" y="13190"/>
                      <a:pt x="15743" y="13108"/>
                    </a:cubicBezTo>
                    <a:lnTo>
                      <a:pt x="15743" y="13104"/>
                    </a:lnTo>
                    <a:cubicBezTo>
                      <a:pt x="15954" y="11711"/>
                      <a:pt x="16112" y="10320"/>
                      <a:pt x="16351" y="9041"/>
                    </a:cubicBezTo>
                    <a:cubicBezTo>
                      <a:pt x="16797" y="6658"/>
                      <a:pt x="16718" y="4706"/>
                      <a:pt x="16802" y="4341"/>
                    </a:cubicBezTo>
                    <a:cubicBezTo>
                      <a:pt x="16960" y="3676"/>
                      <a:pt x="15022" y="2484"/>
                      <a:pt x="12663" y="1508"/>
                    </a:cubicBezTo>
                    <a:cubicBezTo>
                      <a:pt x="10633" y="668"/>
                      <a:pt x="8721" y="0"/>
                      <a:pt x="87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2125925" y="3437900"/>
                <a:ext cx="155800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2288" extrusionOk="0">
                    <a:moveTo>
                      <a:pt x="101" y="0"/>
                    </a:moveTo>
                    <a:cubicBezTo>
                      <a:pt x="49" y="0"/>
                      <a:pt x="1" y="62"/>
                      <a:pt x="50" y="104"/>
                    </a:cubicBezTo>
                    <a:cubicBezTo>
                      <a:pt x="959" y="911"/>
                      <a:pt x="1935" y="1732"/>
                      <a:pt x="3119" y="2097"/>
                    </a:cubicBezTo>
                    <a:cubicBezTo>
                      <a:pt x="3518" y="2219"/>
                      <a:pt x="3937" y="2287"/>
                      <a:pt x="4354" y="2287"/>
                    </a:cubicBezTo>
                    <a:cubicBezTo>
                      <a:pt x="4997" y="2287"/>
                      <a:pt x="5634" y="2125"/>
                      <a:pt x="6177" y="1749"/>
                    </a:cubicBezTo>
                    <a:cubicBezTo>
                      <a:pt x="6231" y="1710"/>
                      <a:pt x="6184" y="1639"/>
                      <a:pt x="6128" y="1639"/>
                    </a:cubicBezTo>
                    <a:cubicBezTo>
                      <a:pt x="6116" y="1639"/>
                      <a:pt x="6103" y="1643"/>
                      <a:pt x="6090" y="1652"/>
                    </a:cubicBezTo>
                    <a:cubicBezTo>
                      <a:pt x="5576" y="2006"/>
                      <a:pt x="4971" y="2159"/>
                      <a:pt x="4359" y="2159"/>
                    </a:cubicBezTo>
                    <a:cubicBezTo>
                      <a:pt x="3909" y="2159"/>
                      <a:pt x="3456" y="2076"/>
                      <a:pt x="3035" y="1932"/>
                    </a:cubicBezTo>
                    <a:cubicBezTo>
                      <a:pt x="1928" y="1554"/>
                      <a:pt x="1007" y="783"/>
                      <a:pt x="146" y="17"/>
                    </a:cubicBezTo>
                    <a:cubicBezTo>
                      <a:pt x="132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2114200" y="3379675"/>
                <a:ext cx="165125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3792" extrusionOk="0">
                    <a:moveTo>
                      <a:pt x="2562" y="0"/>
                    </a:moveTo>
                    <a:cubicBezTo>
                      <a:pt x="2562" y="0"/>
                      <a:pt x="1382" y="395"/>
                      <a:pt x="1" y="1027"/>
                    </a:cubicBezTo>
                    <a:cubicBezTo>
                      <a:pt x="808" y="1918"/>
                      <a:pt x="2441" y="3440"/>
                      <a:pt x="4384" y="3752"/>
                    </a:cubicBezTo>
                    <a:cubicBezTo>
                      <a:pt x="4547" y="3779"/>
                      <a:pt x="4699" y="3791"/>
                      <a:pt x="4841" y="3791"/>
                    </a:cubicBezTo>
                    <a:cubicBezTo>
                      <a:pt x="6236" y="3791"/>
                      <a:pt x="6605" y="2581"/>
                      <a:pt x="6504" y="1508"/>
                    </a:cubicBezTo>
                    <a:cubicBezTo>
                      <a:pt x="4474" y="668"/>
                      <a:pt x="2562" y="0"/>
                      <a:pt x="25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1953600" y="3635325"/>
                <a:ext cx="487000" cy="430075"/>
              </a:xfrm>
              <a:custGeom>
                <a:avLst/>
                <a:gdLst/>
                <a:ahLst/>
                <a:cxnLst/>
                <a:rect l="l" t="t" r="r" b="b"/>
                <a:pathLst>
                  <a:path w="19480" h="17203" extrusionOk="0">
                    <a:moveTo>
                      <a:pt x="1178" y="0"/>
                    </a:moveTo>
                    <a:cubicBezTo>
                      <a:pt x="1178" y="0"/>
                      <a:pt x="906" y="1554"/>
                      <a:pt x="643" y="3710"/>
                    </a:cubicBezTo>
                    <a:cubicBezTo>
                      <a:pt x="519" y="4729"/>
                      <a:pt x="396" y="5882"/>
                      <a:pt x="304" y="7069"/>
                    </a:cubicBezTo>
                    <a:cubicBezTo>
                      <a:pt x="1" y="11034"/>
                      <a:pt x="50" y="15387"/>
                      <a:pt x="1554" y="16401"/>
                    </a:cubicBezTo>
                    <a:cubicBezTo>
                      <a:pt x="2283" y="16893"/>
                      <a:pt x="4660" y="17203"/>
                      <a:pt x="7386" y="17203"/>
                    </a:cubicBezTo>
                    <a:cubicBezTo>
                      <a:pt x="12756" y="17203"/>
                      <a:pt x="19480" y="16001"/>
                      <a:pt x="17639" y="12617"/>
                    </a:cubicBezTo>
                    <a:cubicBezTo>
                      <a:pt x="15786" y="9210"/>
                      <a:pt x="15930" y="4270"/>
                      <a:pt x="15993" y="3121"/>
                    </a:cubicBezTo>
                    <a:cubicBezTo>
                      <a:pt x="16001" y="2983"/>
                      <a:pt x="16006" y="2901"/>
                      <a:pt x="16008" y="2882"/>
                    </a:cubicBezTo>
                    <a:lnTo>
                      <a:pt x="16008" y="2878"/>
                    </a:lnTo>
                    <a:lnTo>
                      <a:pt x="11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2300325" y="3429450"/>
                <a:ext cx="74825" cy="1387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5550" extrusionOk="0">
                    <a:moveTo>
                      <a:pt x="158" y="0"/>
                    </a:moveTo>
                    <a:cubicBezTo>
                      <a:pt x="106" y="259"/>
                      <a:pt x="75" y="522"/>
                      <a:pt x="64" y="787"/>
                    </a:cubicBezTo>
                    <a:cubicBezTo>
                      <a:pt x="1" y="2304"/>
                      <a:pt x="609" y="3802"/>
                      <a:pt x="1773" y="4788"/>
                    </a:cubicBezTo>
                    <a:lnTo>
                      <a:pt x="1775" y="4788"/>
                    </a:lnTo>
                    <a:cubicBezTo>
                      <a:pt x="2139" y="5097"/>
                      <a:pt x="2542" y="5352"/>
                      <a:pt x="2972" y="5550"/>
                    </a:cubicBezTo>
                    <a:cubicBezTo>
                      <a:pt x="2980" y="5487"/>
                      <a:pt x="2987" y="5423"/>
                      <a:pt x="2993" y="5360"/>
                    </a:cubicBezTo>
                    <a:cubicBezTo>
                      <a:pt x="2218" y="4995"/>
                      <a:pt x="1535" y="4435"/>
                      <a:pt x="1050" y="3720"/>
                    </a:cubicBezTo>
                    <a:cubicBezTo>
                      <a:pt x="330" y="2657"/>
                      <a:pt x="96" y="1328"/>
                      <a:pt x="330" y="83"/>
                    </a:cubicBezTo>
                    <a:cubicBezTo>
                      <a:pt x="273" y="56"/>
                      <a:pt x="215" y="29"/>
                      <a:pt x="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2033250" y="3564325"/>
                <a:ext cx="332600" cy="165775"/>
              </a:xfrm>
              <a:custGeom>
                <a:avLst/>
                <a:gdLst/>
                <a:ahLst/>
                <a:cxnLst/>
                <a:rect l="l" t="t" r="r" b="b"/>
                <a:pathLst>
                  <a:path w="13304" h="6631" extrusionOk="0">
                    <a:moveTo>
                      <a:pt x="8270" y="1"/>
                    </a:moveTo>
                    <a:cubicBezTo>
                      <a:pt x="7245" y="1"/>
                      <a:pt x="6233" y="296"/>
                      <a:pt x="5324" y="765"/>
                    </a:cubicBezTo>
                    <a:cubicBezTo>
                      <a:pt x="3998" y="1452"/>
                      <a:pt x="2945" y="2474"/>
                      <a:pt x="2030" y="3625"/>
                    </a:cubicBezTo>
                    <a:cubicBezTo>
                      <a:pt x="1303" y="4536"/>
                      <a:pt x="665" y="5528"/>
                      <a:pt x="45" y="6497"/>
                    </a:cubicBezTo>
                    <a:cubicBezTo>
                      <a:pt x="1" y="6566"/>
                      <a:pt x="64" y="6631"/>
                      <a:pt x="127" y="6631"/>
                    </a:cubicBezTo>
                    <a:cubicBezTo>
                      <a:pt x="155" y="6631"/>
                      <a:pt x="183" y="6618"/>
                      <a:pt x="202" y="6589"/>
                    </a:cubicBezTo>
                    <a:cubicBezTo>
                      <a:pt x="841" y="5591"/>
                      <a:pt x="1484" y="4586"/>
                      <a:pt x="2228" y="3663"/>
                    </a:cubicBezTo>
                    <a:cubicBezTo>
                      <a:pt x="2399" y="3450"/>
                      <a:pt x="2575" y="3241"/>
                      <a:pt x="2759" y="3038"/>
                    </a:cubicBezTo>
                    <a:cubicBezTo>
                      <a:pt x="4169" y="1475"/>
                      <a:pt x="6137" y="184"/>
                      <a:pt x="8270" y="184"/>
                    </a:cubicBezTo>
                    <a:cubicBezTo>
                      <a:pt x="8630" y="184"/>
                      <a:pt x="8995" y="220"/>
                      <a:pt x="9362" y="299"/>
                    </a:cubicBezTo>
                    <a:cubicBezTo>
                      <a:pt x="10908" y="629"/>
                      <a:pt x="12166" y="1523"/>
                      <a:pt x="13269" y="2604"/>
                    </a:cubicBezTo>
                    <a:cubicBezTo>
                      <a:pt x="13281" y="2530"/>
                      <a:pt x="13292" y="2455"/>
                      <a:pt x="13304" y="2382"/>
                    </a:cubicBezTo>
                    <a:cubicBezTo>
                      <a:pt x="12968" y="2058"/>
                      <a:pt x="12615" y="1753"/>
                      <a:pt x="12239" y="1471"/>
                    </a:cubicBezTo>
                    <a:cubicBezTo>
                      <a:pt x="11246" y="728"/>
                      <a:pt x="10085" y="168"/>
                      <a:pt x="8840" y="32"/>
                    </a:cubicBezTo>
                    <a:cubicBezTo>
                      <a:pt x="8650" y="11"/>
                      <a:pt x="8460" y="1"/>
                      <a:pt x="8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1957625" y="3679275"/>
                <a:ext cx="396625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15865" h="8193" extrusionOk="0">
                    <a:moveTo>
                      <a:pt x="12439" y="0"/>
                    </a:moveTo>
                    <a:cubicBezTo>
                      <a:pt x="11930" y="0"/>
                      <a:pt x="11443" y="62"/>
                      <a:pt x="10977" y="176"/>
                    </a:cubicBezTo>
                    <a:cubicBezTo>
                      <a:pt x="7706" y="970"/>
                      <a:pt x="5389" y="4287"/>
                      <a:pt x="2878" y="6330"/>
                    </a:cubicBezTo>
                    <a:cubicBezTo>
                      <a:pt x="2055" y="6999"/>
                      <a:pt x="1154" y="7582"/>
                      <a:pt x="160" y="7964"/>
                    </a:cubicBezTo>
                    <a:cubicBezTo>
                      <a:pt x="120" y="7979"/>
                      <a:pt x="79" y="7995"/>
                      <a:pt x="39" y="8008"/>
                    </a:cubicBezTo>
                    <a:cubicBezTo>
                      <a:pt x="28" y="8012"/>
                      <a:pt x="16" y="8018"/>
                      <a:pt x="5" y="8020"/>
                    </a:cubicBezTo>
                    <a:cubicBezTo>
                      <a:pt x="3" y="8077"/>
                      <a:pt x="3" y="8135"/>
                      <a:pt x="1" y="8192"/>
                    </a:cubicBezTo>
                    <a:cubicBezTo>
                      <a:pt x="56" y="8173"/>
                      <a:pt x="112" y="8152"/>
                      <a:pt x="166" y="8131"/>
                    </a:cubicBezTo>
                    <a:cubicBezTo>
                      <a:pt x="1077" y="7786"/>
                      <a:pt x="1934" y="7295"/>
                      <a:pt x="2728" y="6677"/>
                    </a:cubicBezTo>
                    <a:cubicBezTo>
                      <a:pt x="4384" y="5394"/>
                      <a:pt x="5725" y="3763"/>
                      <a:pt x="7328" y="2424"/>
                    </a:cubicBezTo>
                    <a:cubicBezTo>
                      <a:pt x="8537" y="1413"/>
                      <a:pt x="9945" y="548"/>
                      <a:pt x="11491" y="274"/>
                    </a:cubicBezTo>
                    <a:cubicBezTo>
                      <a:pt x="11823" y="215"/>
                      <a:pt x="12161" y="184"/>
                      <a:pt x="12505" y="184"/>
                    </a:cubicBezTo>
                    <a:cubicBezTo>
                      <a:pt x="12666" y="184"/>
                      <a:pt x="12829" y="191"/>
                      <a:pt x="12993" y="205"/>
                    </a:cubicBezTo>
                    <a:cubicBezTo>
                      <a:pt x="13935" y="289"/>
                      <a:pt x="14848" y="596"/>
                      <a:pt x="15654" y="1083"/>
                    </a:cubicBezTo>
                    <a:cubicBezTo>
                      <a:pt x="15713" y="1118"/>
                      <a:pt x="15774" y="1158"/>
                      <a:pt x="15836" y="1196"/>
                    </a:cubicBezTo>
                    <a:cubicBezTo>
                      <a:pt x="15838" y="1198"/>
                      <a:pt x="15840" y="1198"/>
                      <a:pt x="15842" y="1200"/>
                    </a:cubicBezTo>
                    <a:cubicBezTo>
                      <a:pt x="15844" y="1158"/>
                      <a:pt x="15845" y="1133"/>
                      <a:pt x="15847" y="1124"/>
                    </a:cubicBezTo>
                    <a:lnTo>
                      <a:pt x="15847" y="1120"/>
                    </a:lnTo>
                    <a:cubicBezTo>
                      <a:pt x="15853" y="1081"/>
                      <a:pt x="15859" y="1041"/>
                      <a:pt x="15865" y="1003"/>
                    </a:cubicBezTo>
                    <a:cubicBezTo>
                      <a:pt x="14992" y="448"/>
                      <a:pt x="13987" y="105"/>
                      <a:pt x="12949" y="21"/>
                    </a:cubicBezTo>
                    <a:cubicBezTo>
                      <a:pt x="12776" y="7"/>
                      <a:pt x="12606" y="0"/>
                      <a:pt x="124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2208000" y="3759050"/>
                <a:ext cx="145000" cy="273875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10955" extrusionOk="0">
                    <a:moveTo>
                      <a:pt x="5070" y="1"/>
                    </a:moveTo>
                    <a:cubicBezTo>
                      <a:pt x="4942" y="1"/>
                      <a:pt x="4815" y="7"/>
                      <a:pt x="4689" y="18"/>
                    </a:cubicBezTo>
                    <a:cubicBezTo>
                      <a:pt x="3371" y="141"/>
                      <a:pt x="2130" y="833"/>
                      <a:pt x="1286" y="1846"/>
                    </a:cubicBezTo>
                    <a:cubicBezTo>
                      <a:pt x="400" y="2909"/>
                      <a:pt x="1" y="4290"/>
                      <a:pt x="118" y="5661"/>
                    </a:cubicBezTo>
                    <a:cubicBezTo>
                      <a:pt x="120" y="5684"/>
                      <a:pt x="122" y="5707"/>
                      <a:pt x="126" y="5730"/>
                    </a:cubicBezTo>
                    <a:cubicBezTo>
                      <a:pt x="400" y="8560"/>
                      <a:pt x="2773" y="10683"/>
                      <a:pt x="5558" y="10954"/>
                    </a:cubicBezTo>
                    <a:cubicBezTo>
                      <a:pt x="5562" y="10954"/>
                      <a:pt x="5565" y="10954"/>
                      <a:pt x="5568" y="10954"/>
                    </a:cubicBezTo>
                    <a:cubicBezTo>
                      <a:pt x="5675" y="10954"/>
                      <a:pt x="5670" y="10783"/>
                      <a:pt x="5558" y="10773"/>
                    </a:cubicBezTo>
                    <a:cubicBezTo>
                      <a:pt x="4119" y="10633"/>
                      <a:pt x="2742" y="9979"/>
                      <a:pt x="1750" y="8924"/>
                    </a:cubicBezTo>
                    <a:cubicBezTo>
                      <a:pt x="918" y="8038"/>
                      <a:pt x="429" y="6893"/>
                      <a:pt x="317" y="5719"/>
                    </a:cubicBezTo>
                    <a:cubicBezTo>
                      <a:pt x="177" y="4269"/>
                      <a:pt x="613" y="2774"/>
                      <a:pt x="1681" y="1679"/>
                    </a:cubicBezTo>
                    <a:cubicBezTo>
                      <a:pt x="2554" y="785"/>
                      <a:pt x="3774" y="194"/>
                      <a:pt x="5034" y="181"/>
                    </a:cubicBezTo>
                    <a:cubicBezTo>
                      <a:pt x="5050" y="181"/>
                      <a:pt x="5066" y="181"/>
                      <a:pt x="5082" y="181"/>
                    </a:cubicBezTo>
                    <a:cubicBezTo>
                      <a:pt x="5227" y="181"/>
                      <a:pt x="5374" y="189"/>
                      <a:pt x="5520" y="208"/>
                    </a:cubicBezTo>
                    <a:cubicBezTo>
                      <a:pt x="5614" y="217"/>
                      <a:pt x="5708" y="231"/>
                      <a:pt x="5800" y="250"/>
                    </a:cubicBezTo>
                    <a:cubicBezTo>
                      <a:pt x="5798" y="187"/>
                      <a:pt x="5796" y="127"/>
                      <a:pt x="5794" y="66"/>
                    </a:cubicBezTo>
                    <a:cubicBezTo>
                      <a:pt x="5710" y="50"/>
                      <a:pt x="5625" y="37"/>
                      <a:pt x="5541" y="27"/>
                    </a:cubicBezTo>
                    <a:cubicBezTo>
                      <a:pt x="5384" y="9"/>
                      <a:pt x="5226" y="1"/>
                      <a:pt x="5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1960025" y="3806450"/>
                <a:ext cx="228775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897" extrusionOk="0">
                    <a:moveTo>
                      <a:pt x="6826" y="1"/>
                    </a:moveTo>
                    <a:cubicBezTo>
                      <a:pt x="6685" y="1"/>
                      <a:pt x="6542" y="12"/>
                      <a:pt x="6400" y="34"/>
                    </a:cubicBezTo>
                    <a:cubicBezTo>
                      <a:pt x="4727" y="297"/>
                      <a:pt x="3340" y="1659"/>
                      <a:pt x="2310" y="2910"/>
                    </a:cubicBezTo>
                    <a:cubicBezTo>
                      <a:pt x="1934" y="3366"/>
                      <a:pt x="1574" y="3857"/>
                      <a:pt x="1213" y="4362"/>
                    </a:cubicBezTo>
                    <a:cubicBezTo>
                      <a:pt x="814" y="4920"/>
                      <a:pt x="415" y="5495"/>
                      <a:pt x="1" y="6054"/>
                    </a:cubicBezTo>
                    <a:lnTo>
                      <a:pt x="1" y="6056"/>
                    </a:lnTo>
                    <a:cubicBezTo>
                      <a:pt x="8" y="6142"/>
                      <a:pt x="18" y="6230"/>
                      <a:pt x="27" y="6315"/>
                    </a:cubicBezTo>
                    <a:cubicBezTo>
                      <a:pt x="513" y="5670"/>
                      <a:pt x="969" y="5002"/>
                      <a:pt x="1441" y="4348"/>
                    </a:cubicBezTo>
                    <a:cubicBezTo>
                      <a:pt x="1675" y="4020"/>
                      <a:pt x="1915" y="3698"/>
                      <a:pt x="2164" y="3382"/>
                    </a:cubicBezTo>
                    <a:cubicBezTo>
                      <a:pt x="3164" y="2104"/>
                      <a:pt x="4441" y="738"/>
                      <a:pt x="6060" y="293"/>
                    </a:cubicBezTo>
                    <a:cubicBezTo>
                      <a:pt x="6310" y="225"/>
                      <a:pt x="6564" y="188"/>
                      <a:pt x="6813" y="188"/>
                    </a:cubicBezTo>
                    <a:cubicBezTo>
                      <a:pt x="7463" y="188"/>
                      <a:pt x="8076" y="439"/>
                      <a:pt x="8475" y="1026"/>
                    </a:cubicBezTo>
                    <a:cubicBezTo>
                      <a:pt x="9022" y="1828"/>
                      <a:pt x="8993" y="2846"/>
                      <a:pt x="8855" y="3765"/>
                    </a:cubicBezTo>
                    <a:cubicBezTo>
                      <a:pt x="8850" y="3813"/>
                      <a:pt x="8842" y="3859"/>
                      <a:pt x="8834" y="3907"/>
                    </a:cubicBezTo>
                    <a:cubicBezTo>
                      <a:pt x="8556" y="5635"/>
                      <a:pt x="7911" y="7289"/>
                      <a:pt x="6970" y="8764"/>
                    </a:cubicBezTo>
                    <a:cubicBezTo>
                      <a:pt x="6926" y="8832"/>
                      <a:pt x="6988" y="8896"/>
                      <a:pt x="7052" y="8896"/>
                    </a:cubicBezTo>
                    <a:cubicBezTo>
                      <a:pt x="7080" y="8896"/>
                      <a:pt x="7108" y="8884"/>
                      <a:pt x="7127" y="8854"/>
                    </a:cubicBezTo>
                    <a:cubicBezTo>
                      <a:pt x="8067" y="7385"/>
                      <a:pt x="8788" y="5653"/>
                      <a:pt x="9034" y="3894"/>
                    </a:cubicBezTo>
                    <a:cubicBezTo>
                      <a:pt x="9078" y="3581"/>
                      <a:pt x="9107" y="3266"/>
                      <a:pt x="9118" y="2952"/>
                    </a:cubicBezTo>
                    <a:cubicBezTo>
                      <a:pt x="9151" y="2139"/>
                      <a:pt x="8984" y="1287"/>
                      <a:pt x="8424" y="667"/>
                    </a:cubicBezTo>
                    <a:cubicBezTo>
                      <a:pt x="8005" y="205"/>
                      <a:pt x="7426" y="1"/>
                      <a:pt x="68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1972025" y="3950775"/>
                <a:ext cx="136250" cy="107375"/>
              </a:xfrm>
              <a:custGeom>
                <a:avLst/>
                <a:gdLst/>
                <a:ahLst/>
                <a:cxnLst/>
                <a:rect l="l" t="t" r="r" b="b"/>
                <a:pathLst>
                  <a:path w="5450" h="4295" extrusionOk="0">
                    <a:moveTo>
                      <a:pt x="3495" y="1"/>
                    </a:moveTo>
                    <a:cubicBezTo>
                      <a:pt x="2953" y="1"/>
                      <a:pt x="2405" y="215"/>
                      <a:pt x="1949" y="482"/>
                    </a:cubicBezTo>
                    <a:cubicBezTo>
                      <a:pt x="1103" y="981"/>
                      <a:pt x="426" y="1731"/>
                      <a:pt x="0" y="2607"/>
                    </a:cubicBezTo>
                    <a:cubicBezTo>
                      <a:pt x="31" y="2688"/>
                      <a:pt x="62" y="2765"/>
                      <a:pt x="96" y="2838"/>
                    </a:cubicBezTo>
                    <a:cubicBezTo>
                      <a:pt x="624" y="1650"/>
                      <a:pt x="1613" y="630"/>
                      <a:pt x="2864" y="279"/>
                    </a:cubicBezTo>
                    <a:cubicBezTo>
                      <a:pt x="3061" y="224"/>
                      <a:pt x="3255" y="196"/>
                      <a:pt x="3442" y="196"/>
                    </a:cubicBezTo>
                    <a:cubicBezTo>
                      <a:pt x="4196" y="196"/>
                      <a:pt x="4829" y="639"/>
                      <a:pt x="5049" y="1458"/>
                    </a:cubicBezTo>
                    <a:cubicBezTo>
                      <a:pt x="5298" y="2391"/>
                      <a:pt x="4911" y="3333"/>
                      <a:pt x="4562" y="4186"/>
                    </a:cubicBezTo>
                    <a:cubicBezTo>
                      <a:pt x="4534" y="4251"/>
                      <a:pt x="4588" y="4295"/>
                      <a:pt x="4644" y="4295"/>
                    </a:cubicBezTo>
                    <a:cubicBezTo>
                      <a:pt x="4681" y="4295"/>
                      <a:pt x="4719" y="4276"/>
                      <a:pt x="4736" y="4234"/>
                    </a:cubicBezTo>
                    <a:cubicBezTo>
                      <a:pt x="5084" y="3386"/>
                      <a:pt x="5450" y="2469"/>
                      <a:pt x="5254" y="1537"/>
                    </a:cubicBezTo>
                    <a:cubicBezTo>
                      <a:pt x="5122" y="904"/>
                      <a:pt x="4729" y="321"/>
                      <a:pt x="4100" y="100"/>
                    </a:cubicBezTo>
                    <a:cubicBezTo>
                      <a:pt x="3903" y="31"/>
                      <a:pt x="3699" y="1"/>
                      <a:pt x="34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2120900" y="3943875"/>
                <a:ext cx="2205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1545" extrusionOk="0">
                    <a:moveTo>
                      <a:pt x="108" y="0"/>
                    </a:moveTo>
                    <a:cubicBezTo>
                      <a:pt x="46" y="0"/>
                      <a:pt x="1" y="86"/>
                      <a:pt x="67" y="119"/>
                    </a:cubicBezTo>
                    <a:cubicBezTo>
                      <a:pt x="1928" y="1060"/>
                      <a:pt x="3997" y="1545"/>
                      <a:pt x="6071" y="1545"/>
                    </a:cubicBezTo>
                    <a:cubicBezTo>
                      <a:pt x="6966" y="1545"/>
                      <a:pt x="7862" y="1455"/>
                      <a:pt x="8743" y="1272"/>
                    </a:cubicBezTo>
                    <a:cubicBezTo>
                      <a:pt x="8822" y="1256"/>
                      <a:pt x="8803" y="1140"/>
                      <a:pt x="8731" y="1140"/>
                    </a:cubicBezTo>
                    <a:cubicBezTo>
                      <a:pt x="8726" y="1140"/>
                      <a:pt x="8721" y="1141"/>
                      <a:pt x="8716" y="1142"/>
                    </a:cubicBezTo>
                    <a:cubicBezTo>
                      <a:pt x="7843" y="1323"/>
                      <a:pt x="6955" y="1412"/>
                      <a:pt x="6068" y="1412"/>
                    </a:cubicBezTo>
                    <a:cubicBezTo>
                      <a:pt x="4020" y="1412"/>
                      <a:pt x="1977" y="936"/>
                      <a:pt x="139" y="8"/>
                    </a:cubicBezTo>
                    <a:cubicBezTo>
                      <a:pt x="129" y="3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1980550" y="3606550"/>
                <a:ext cx="41350" cy="43627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7451" extrusionOk="0">
                    <a:moveTo>
                      <a:pt x="1569" y="1"/>
                    </a:moveTo>
                    <a:cubicBezTo>
                      <a:pt x="1544" y="1"/>
                      <a:pt x="1520" y="14"/>
                      <a:pt x="1510" y="45"/>
                    </a:cubicBezTo>
                    <a:cubicBezTo>
                      <a:pt x="781" y="2327"/>
                      <a:pt x="380" y="4714"/>
                      <a:pt x="189" y="7098"/>
                    </a:cubicBezTo>
                    <a:cubicBezTo>
                      <a:pt x="1" y="9427"/>
                      <a:pt x="10" y="11786"/>
                      <a:pt x="300" y="14107"/>
                    </a:cubicBezTo>
                    <a:cubicBezTo>
                      <a:pt x="438" y="15220"/>
                      <a:pt x="643" y="16329"/>
                      <a:pt x="977" y="17401"/>
                    </a:cubicBezTo>
                    <a:cubicBezTo>
                      <a:pt x="987" y="17435"/>
                      <a:pt x="1017" y="17451"/>
                      <a:pt x="1045" y="17451"/>
                    </a:cubicBezTo>
                    <a:cubicBezTo>
                      <a:pt x="1085" y="17451"/>
                      <a:pt x="1123" y="17421"/>
                      <a:pt x="1107" y="17372"/>
                    </a:cubicBezTo>
                    <a:cubicBezTo>
                      <a:pt x="490" y="15377"/>
                      <a:pt x="275" y="13256"/>
                      <a:pt x="215" y="11176"/>
                    </a:cubicBezTo>
                    <a:cubicBezTo>
                      <a:pt x="145" y="8761"/>
                      <a:pt x="309" y="6333"/>
                      <a:pt x="714" y="3952"/>
                    </a:cubicBezTo>
                    <a:cubicBezTo>
                      <a:pt x="935" y="2646"/>
                      <a:pt x="1234" y="1351"/>
                      <a:pt x="1637" y="89"/>
                    </a:cubicBezTo>
                    <a:cubicBezTo>
                      <a:pt x="1654" y="37"/>
                      <a:pt x="1610" y="1"/>
                      <a:pt x="1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2027650" y="3822675"/>
                <a:ext cx="32017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4062" extrusionOk="0">
                    <a:moveTo>
                      <a:pt x="12705" y="1"/>
                    </a:moveTo>
                    <a:cubicBezTo>
                      <a:pt x="12691" y="1"/>
                      <a:pt x="12676" y="6"/>
                      <a:pt x="12663" y="16"/>
                    </a:cubicBezTo>
                    <a:cubicBezTo>
                      <a:pt x="9943" y="2205"/>
                      <a:pt x="6574" y="3546"/>
                      <a:pt x="3100" y="3859"/>
                    </a:cubicBezTo>
                    <a:cubicBezTo>
                      <a:pt x="2583" y="3905"/>
                      <a:pt x="2065" y="3928"/>
                      <a:pt x="1546" y="3928"/>
                    </a:cubicBezTo>
                    <a:cubicBezTo>
                      <a:pt x="1061" y="3928"/>
                      <a:pt x="576" y="3908"/>
                      <a:pt x="92" y="3868"/>
                    </a:cubicBezTo>
                    <a:cubicBezTo>
                      <a:pt x="90" y="3868"/>
                      <a:pt x="88" y="3868"/>
                      <a:pt x="85" y="3868"/>
                    </a:cubicBezTo>
                    <a:cubicBezTo>
                      <a:pt x="6" y="3868"/>
                      <a:pt x="1" y="3995"/>
                      <a:pt x="85" y="4002"/>
                    </a:cubicBezTo>
                    <a:cubicBezTo>
                      <a:pt x="564" y="4042"/>
                      <a:pt x="1044" y="4062"/>
                      <a:pt x="1523" y="4062"/>
                    </a:cubicBezTo>
                    <a:cubicBezTo>
                      <a:pt x="4577" y="4062"/>
                      <a:pt x="7623" y="3268"/>
                      <a:pt x="10292" y="1777"/>
                    </a:cubicBezTo>
                    <a:cubicBezTo>
                      <a:pt x="11157" y="1294"/>
                      <a:pt x="11980" y="738"/>
                      <a:pt x="12753" y="116"/>
                    </a:cubicBezTo>
                    <a:cubicBezTo>
                      <a:pt x="12807" y="73"/>
                      <a:pt x="12760" y="1"/>
                      <a:pt x="12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2355900" y="3580575"/>
                <a:ext cx="216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4383" extrusionOk="0">
                    <a:moveTo>
                      <a:pt x="797" y="0"/>
                    </a:moveTo>
                    <a:cubicBezTo>
                      <a:pt x="765" y="0"/>
                      <a:pt x="731" y="20"/>
                      <a:pt x="726" y="61"/>
                    </a:cubicBezTo>
                    <a:cubicBezTo>
                      <a:pt x="532" y="1486"/>
                      <a:pt x="198" y="2889"/>
                      <a:pt x="7" y="4314"/>
                    </a:cubicBezTo>
                    <a:cubicBezTo>
                      <a:pt x="1" y="4359"/>
                      <a:pt x="34" y="4383"/>
                      <a:pt x="70" y="4383"/>
                    </a:cubicBezTo>
                    <a:cubicBezTo>
                      <a:pt x="102" y="4383"/>
                      <a:pt x="135" y="4363"/>
                      <a:pt x="141" y="4322"/>
                    </a:cubicBezTo>
                    <a:cubicBezTo>
                      <a:pt x="335" y="2896"/>
                      <a:pt x="668" y="1494"/>
                      <a:pt x="860" y="69"/>
                    </a:cubicBezTo>
                    <a:cubicBezTo>
                      <a:pt x="866" y="24"/>
                      <a:pt x="832" y="0"/>
                      <a:pt x="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2138750" y="3393525"/>
                <a:ext cx="139500" cy="167500"/>
              </a:xfrm>
              <a:custGeom>
                <a:avLst/>
                <a:gdLst/>
                <a:ahLst/>
                <a:cxnLst/>
                <a:rect l="l" t="t" r="r" b="b"/>
                <a:pathLst>
                  <a:path w="5580" h="6700" extrusionOk="0">
                    <a:moveTo>
                      <a:pt x="112" y="0"/>
                    </a:moveTo>
                    <a:cubicBezTo>
                      <a:pt x="60" y="0"/>
                      <a:pt x="1" y="46"/>
                      <a:pt x="12" y="114"/>
                    </a:cubicBezTo>
                    <a:cubicBezTo>
                      <a:pt x="208" y="1246"/>
                      <a:pt x="410" y="2383"/>
                      <a:pt x="791" y="3469"/>
                    </a:cubicBezTo>
                    <a:cubicBezTo>
                      <a:pt x="1104" y="4351"/>
                      <a:pt x="1539" y="5232"/>
                      <a:pt x="2186" y="5920"/>
                    </a:cubicBezTo>
                    <a:cubicBezTo>
                      <a:pt x="2568" y="6327"/>
                      <a:pt x="3125" y="6700"/>
                      <a:pt x="3688" y="6700"/>
                    </a:cubicBezTo>
                    <a:cubicBezTo>
                      <a:pt x="3902" y="6700"/>
                      <a:pt x="4118" y="6646"/>
                      <a:pt x="4325" y="6519"/>
                    </a:cubicBezTo>
                    <a:cubicBezTo>
                      <a:pt x="5079" y="6057"/>
                      <a:pt x="5282" y="4965"/>
                      <a:pt x="5408" y="4167"/>
                    </a:cubicBezTo>
                    <a:cubicBezTo>
                      <a:pt x="5579" y="3085"/>
                      <a:pt x="5537" y="1984"/>
                      <a:pt x="5301" y="916"/>
                    </a:cubicBezTo>
                    <a:cubicBezTo>
                      <a:pt x="5291" y="871"/>
                      <a:pt x="5257" y="851"/>
                      <a:pt x="5222" y="851"/>
                    </a:cubicBezTo>
                    <a:cubicBezTo>
                      <a:pt x="5169" y="851"/>
                      <a:pt x="5112" y="896"/>
                      <a:pt x="5127" y="964"/>
                    </a:cubicBezTo>
                    <a:cubicBezTo>
                      <a:pt x="5380" y="2111"/>
                      <a:pt x="5403" y="3300"/>
                      <a:pt x="5173" y="4453"/>
                    </a:cubicBezTo>
                    <a:cubicBezTo>
                      <a:pt x="5021" y="5218"/>
                      <a:pt x="4737" y="6421"/>
                      <a:pt x="3786" y="6517"/>
                    </a:cubicBezTo>
                    <a:cubicBezTo>
                      <a:pt x="3743" y="6521"/>
                      <a:pt x="3701" y="6523"/>
                      <a:pt x="3660" y="6523"/>
                    </a:cubicBezTo>
                    <a:cubicBezTo>
                      <a:pt x="2802" y="6523"/>
                      <a:pt x="2124" y="5645"/>
                      <a:pt x="1712" y="4992"/>
                    </a:cubicBezTo>
                    <a:cubicBezTo>
                      <a:pt x="784" y="3519"/>
                      <a:pt x="479" y="1756"/>
                      <a:pt x="187" y="66"/>
                    </a:cubicBezTo>
                    <a:cubicBezTo>
                      <a:pt x="179" y="20"/>
                      <a:pt x="147" y="0"/>
                      <a:pt x="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2169875" y="3160175"/>
                <a:ext cx="238475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9539" h="6919" extrusionOk="0">
                    <a:moveTo>
                      <a:pt x="1583" y="1"/>
                    </a:moveTo>
                    <a:cubicBezTo>
                      <a:pt x="1560" y="1"/>
                      <a:pt x="1538" y="3"/>
                      <a:pt x="1518" y="8"/>
                    </a:cubicBezTo>
                    <a:cubicBezTo>
                      <a:pt x="1169" y="96"/>
                      <a:pt x="1449" y="718"/>
                      <a:pt x="1449" y="718"/>
                    </a:cubicBezTo>
                    <a:cubicBezTo>
                      <a:pt x="1449" y="718"/>
                      <a:pt x="1310" y="674"/>
                      <a:pt x="1170" y="674"/>
                    </a:cubicBezTo>
                    <a:cubicBezTo>
                      <a:pt x="1027" y="674"/>
                      <a:pt x="883" y="719"/>
                      <a:pt x="883" y="900"/>
                    </a:cubicBezTo>
                    <a:cubicBezTo>
                      <a:pt x="883" y="1184"/>
                      <a:pt x="1112" y="1270"/>
                      <a:pt x="1112" y="1270"/>
                    </a:cubicBezTo>
                    <a:cubicBezTo>
                      <a:pt x="1112" y="1270"/>
                      <a:pt x="1" y="2172"/>
                      <a:pt x="308" y="3507"/>
                    </a:cubicBezTo>
                    <a:cubicBezTo>
                      <a:pt x="617" y="4842"/>
                      <a:pt x="778" y="6076"/>
                      <a:pt x="438" y="6438"/>
                    </a:cubicBezTo>
                    <a:cubicBezTo>
                      <a:pt x="203" y="6688"/>
                      <a:pt x="672" y="6918"/>
                      <a:pt x="938" y="6918"/>
                    </a:cubicBezTo>
                    <a:cubicBezTo>
                      <a:pt x="1056" y="6918"/>
                      <a:pt x="1134" y="6874"/>
                      <a:pt x="1094" y="6766"/>
                    </a:cubicBezTo>
                    <a:cubicBezTo>
                      <a:pt x="743" y="5815"/>
                      <a:pt x="6040" y="4011"/>
                      <a:pt x="6040" y="4011"/>
                    </a:cubicBezTo>
                    <a:lnTo>
                      <a:pt x="6041" y="4011"/>
                    </a:lnTo>
                    <a:cubicBezTo>
                      <a:pt x="6041" y="4011"/>
                      <a:pt x="6462" y="4052"/>
                      <a:pt x="6984" y="4052"/>
                    </a:cubicBezTo>
                    <a:cubicBezTo>
                      <a:pt x="7695" y="4052"/>
                      <a:pt x="8594" y="3977"/>
                      <a:pt x="8875" y="3618"/>
                    </a:cubicBezTo>
                    <a:cubicBezTo>
                      <a:pt x="9360" y="2997"/>
                      <a:pt x="7860" y="2947"/>
                      <a:pt x="7860" y="2947"/>
                    </a:cubicBezTo>
                    <a:cubicBezTo>
                      <a:pt x="7860" y="2947"/>
                      <a:pt x="9538" y="2076"/>
                      <a:pt x="8934" y="1575"/>
                    </a:cubicBezTo>
                    <a:cubicBezTo>
                      <a:pt x="8821" y="1481"/>
                      <a:pt x="8691" y="1443"/>
                      <a:pt x="8556" y="1443"/>
                    </a:cubicBezTo>
                    <a:cubicBezTo>
                      <a:pt x="7970" y="1443"/>
                      <a:pt x="7273" y="2157"/>
                      <a:pt x="7273" y="2157"/>
                    </a:cubicBezTo>
                    <a:cubicBezTo>
                      <a:pt x="7273" y="2157"/>
                      <a:pt x="8286" y="1017"/>
                      <a:pt x="7860" y="641"/>
                    </a:cubicBezTo>
                    <a:cubicBezTo>
                      <a:pt x="7790" y="579"/>
                      <a:pt x="7710" y="553"/>
                      <a:pt x="7624" y="553"/>
                    </a:cubicBezTo>
                    <a:cubicBezTo>
                      <a:pt x="7187" y="553"/>
                      <a:pt x="6615" y="1226"/>
                      <a:pt x="6615" y="1226"/>
                    </a:cubicBezTo>
                    <a:cubicBezTo>
                      <a:pt x="6615" y="1226"/>
                      <a:pt x="5414" y="535"/>
                      <a:pt x="3838" y="535"/>
                    </a:cubicBezTo>
                    <a:cubicBezTo>
                      <a:pt x="3504" y="535"/>
                      <a:pt x="3154" y="566"/>
                      <a:pt x="2794" y="641"/>
                    </a:cubicBezTo>
                    <a:cubicBezTo>
                      <a:pt x="2794" y="641"/>
                      <a:pt x="1971" y="1"/>
                      <a:pt x="15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2154550" y="3309075"/>
                <a:ext cx="10960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5608" extrusionOk="0">
                    <a:moveTo>
                      <a:pt x="1665" y="1"/>
                    </a:moveTo>
                    <a:cubicBezTo>
                      <a:pt x="1255" y="1401"/>
                      <a:pt x="687" y="2533"/>
                      <a:pt x="0" y="3459"/>
                    </a:cubicBezTo>
                    <a:cubicBezTo>
                      <a:pt x="0" y="3459"/>
                      <a:pt x="965" y="5608"/>
                      <a:pt x="2919" y="5608"/>
                    </a:cubicBezTo>
                    <a:cubicBezTo>
                      <a:pt x="3243" y="5608"/>
                      <a:pt x="3595" y="5548"/>
                      <a:pt x="3975" y="5410"/>
                    </a:cubicBezTo>
                    <a:lnTo>
                      <a:pt x="4166" y="3663"/>
                    </a:lnTo>
                    <a:lnTo>
                      <a:pt x="4295" y="2508"/>
                    </a:lnTo>
                    <a:lnTo>
                      <a:pt x="4383" y="1700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2202300" y="3343175"/>
                <a:ext cx="5965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7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73" y="2083"/>
                      <a:pt x="1760" y="2738"/>
                      <a:pt x="2207" y="2738"/>
                    </a:cubicBezTo>
                    <a:cubicBezTo>
                      <a:pt x="2207" y="2738"/>
                      <a:pt x="2208" y="2738"/>
                      <a:pt x="2209" y="2738"/>
                    </a:cubicBezTo>
                    <a:lnTo>
                      <a:pt x="2385" y="1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2193000" y="3205175"/>
                <a:ext cx="151900" cy="1804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7217" extrusionOk="0">
                    <a:moveTo>
                      <a:pt x="2677" y="0"/>
                    </a:moveTo>
                    <a:cubicBezTo>
                      <a:pt x="1487" y="0"/>
                      <a:pt x="920" y="724"/>
                      <a:pt x="605" y="1519"/>
                    </a:cubicBezTo>
                    <a:cubicBezTo>
                      <a:pt x="352" y="2152"/>
                      <a:pt x="259" y="2831"/>
                      <a:pt x="135" y="3226"/>
                    </a:cubicBezTo>
                    <a:cubicBezTo>
                      <a:pt x="98" y="3349"/>
                      <a:pt x="68" y="3464"/>
                      <a:pt x="48" y="3575"/>
                    </a:cubicBezTo>
                    <a:cubicBezTo>
                      <a:pt x="2" y="3832"/>
                      <a:pt x="0" y="4070"/>
                      <a:pt x="39" y="4325"/>
                    </a:cubicBezTo>
                    <a:cubicBezTo>
                      <a:pt x="81" y="4613"/>
                      <a:pt x="171" y="4924"/>
                      <a:pt x="298" y="5317"/>
                    </a:cubicBezTo>
                    <a:cubicBezTo>
                      <a:pt x="321" y="5384"/>
                      <a:pt x="344" y="5455"/>
                      <a:pt x="369" y="5530"/>
                    </a:cubicBezTo>
                    <a:cubicBezTo>
                      <a:pt x="630" y="6305"/>
                      <a:pt x="1320" y="6794"/>
                      <a:pt x="2063" y="7044"/>
                    </a:cubicBezTo>
                    <a:cubicBezTo>
                      <a:pt x="2415" y="7161"/>
                      <a:pt x="2724" y="7217"/>
                      <a:pt x="2998" y="7217"/>
                    </a:cubicBezTo>
                    <a:cubicBezTo>
                      <a:pt x="4022" y="7217"/>
                      <a:pt x="4542" y="6437"/>
                      <a:pt x="4925" y="5221"/>
                    </a:cubicBezTo>
                    <a:cubicBezTo>
                      <a:pt x="5013" y="4945"/>
                      <a:pt x="5092" y="4646"/>
                      <a:pt x="5170" y="4329"/>
                    </a:cubicBezTo>
                    <a:cubicBezTo>
                      <a:pt x="5487" y="3033"/>
                      <a:pt x="6076" y="2451"/>
                      <a:pt x="5922" y="1857"/>
                    </a:cubicBezTo>
                    <a:lnTo>
                      <a:pt x="5920" y="1857"/>
                    </a:lnTo>
                    <a:cubicBezTo>
                      <a:pt x="5907" y="1826"/>
                      <a:pt x="5893" y="1797"/>
                      <a:pt x="5878" y="1768"/>
                    </a:cubicBezTo>
                    <a:cubicBezTo>
                      <a:pt x="5533" y="1080"/>
                      <a:pt x="4921" y="560"/>
                      <a:pt x="4194" y="303"/>
                    </a:cubicBezTo>
                    <a:cubicBezTo>
                      <a:pt x="4054" y="253"/>
                      <a:pt x="3919" y="209"/>
                      <a:pt x="3787" y="172"/>
                    </a:cubicBezTo>
                    <a:cubicBezTo>
                      <a:pt x="3758" y="165"/>
                      <a:pt x="3728" y="155"/>
                      <a:pt x="3699" y="149"/>
                    </a:cubicBezTo>
                    <a:cubicBezTo>
                      <a:pt x="3685" y="146"/>
                      <a:pt x="3674" y="142"/>
                      <a:pt x="3662" y="140"/>
                    </a:cubicBezTo>
                    <a:cubicBezTo>
                      <a:pt x="3628" y="130"/>
                      <a:pt x="3595" y="121"/>
                      <a:pt x="3563" y="115"/>
                    </a:cubicBezTo>
                    <a:cubicBezTo>
                      <a:pt x="3540" y="109"/>
                      <a:pt x="3515" y="103"/>
                      <a:pt x="3492" y="98"/>
                    </a:cubicBezTo>
                    <a:cubicBezTo>
                      <a:pt x="3438" y="86"/>
                      <a:pt x="3386" y="75"/>
                      <a:pt x="3334" y="65"/>
                    </a:cubicBezTo>
                    <a:cubicBezTo>
                      <a:pt x="3097" y="21"/>
                      <a:pt x="2878" y="0"/>
                      <a:pt x="2677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2202100" y="3285875"/>
                <a:ext cx="114075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989" extrusionOk="0">
                    <a:moveTo>
                      <a:pt x="1685" y="0"/>
                    </a:moveTo>
                    <a:lnTo>
                      <a:pt x="1200" y="259"/>
                    </a:lnTo>
                    <a:cubicBezTo>
                      <a:pt x="1200" y="259"/>
                      <a:pt x="1254" y="994"/>
                      <a:pt x="914" y="1826"/>
                    </a:cubicBezTo>
                    <a:cubicBezTo>
                      <a:pt x="706" y="2238"/>
                      <a:pt x="395" y="2293"/>
                      <a:pt x="196" y="2293"/>
                    </a:cubicBezTo>
                    <a:cubicBezTo>
                      <a:pt x="124" y="2293"/>
                      <a:pt x="67" y="2286"/>
                      <a:pt x="34" y="2286"/>
                    </a:cubicBezTo>
                    <a:cubicBezTo>
                      <a:pt x="12" y="2286"/>
                      <a:pt x="1" y="2289"/>
                      <a:pt x="5" y="2300"/>
                    </a:cubicBezTo>
                    <a:cubicBezTo>
                      <a:pt x="266" y="3077"/>
                      <a:pt x="956" y="3566"/>
                      <a:pt x="1701" y="3816"/>
                    </a:cubicBezTo>
                    <a:cubicBezTo>
                      <a:pt x="2053" y="3933"/>
                      <a:pt x="2362" y="3989"/>
                      <a:pt x="2635" y="3989"/>
                    </a:cubicBezTo>
                    <a:cubicBezTo>
                      <a:pt x="3658" y="3989"/>
                      <a:pt x="4178" y="3209"/>
                      <a:pt x="4563" y="1993"/>
                    </a:cubicBezTo>
                    <a:cubicBezTo>
                      <a:pt x="3366" y="1374"/>
                      <a:pt x="2696" y="1084"/>
                      <a:pt x="1898" y="929"/>
                    </a:cubicBezTo>
                    <a:cubicBezTo>
                      <a:pt x="1346" y="821"/>
                      <a:pt x="1685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2282925" y="3288225"/>
                <a:ext cx="1887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201" extrusionOk="0">
                    <a:moveTo>
                      <a:pt x="486" y="1"/>
                    </a:moveTo>
                    <a:cubicBezTo>
                      <a:pt x="454" y="1"/>
                      <a:pt x="424" y="21"/>
                      <a:pt x="413" y="54"/>
                    </a:cubicBezTo>
                    <a:lnTo>
                      <a:pt x="240" y="614"/>
                    </a:lnTo>
                    <a:cubicBezTo>
                      <a:pt x="234" y="635"/>
                      <a:pt x="236" y="658"/>
                      <a:pt x="248" y="675"/>
                    </a:cubicBezTo>
                    <a:cubicBezTo>
                      <a:pt x="259" y="695"/>
                      <a:pt x="278" y="708"/>
                      <a:pt x="301" y="710"/>
                    </a:cubicBezTo>
                    <a:cubicBezTo>
                      <a:pt x="355" y="720"/>
                      <a:pt x="510" y="762"/>
                      <a:pt x="570" y="846"/>
                    </a:cubicBezTo>
                    <a:cubicBezTo>
                      <a:pt x="591" y="879"/>
                      <a:pt x="599" y="911"/>
                      <a:pt x="591" y="952"/>
                    </a:cubicBezTo>
                    <a:cubicBezTo>
                      <a:pt x="585" y="980"/>
                      <a:pt x="572" y="1000"/>
                      <a:pt x="547" y="1015"/>
                    </a:cubicBezTo>
                    <a:cubicBezTo>
                      <a:pt x="506" y="1040"/>
                      <a:pt x="443" y="1049"/>
                      <a:pt x="373" y="1049"/>
                    </a:cubicBezTo>
                    <a:cubicBezTo>
                      <a:pt x="279" y="1049"/>
                      <a:pt x="174" y="1032"/>
                      <a:pt x="104" y="1013"/>
                    </a:cubicBezTo>
                    <a:cubicBezTo>
                      <a:pt x="97" y="1011"/>
                      <a:pt x="90" y="1010"/>
                      <a:pt x="83" y="1010"/>
                    </a:cubicBezTo>
                    <a:cubicBezTo>
                      <a:pt x="50" y="1010"/>
                      <a:pt x="19" y="1032"/>
                      <a:pt x="10" y="1065"/>
                    </a:cubicBezTo>
                    <a:cubicBezTo>
                      <a:pt x="0" y="1105"/>
                      <a:pt x="23" y="1147"/>
                      <a:pt x="64" y="1159"/>
                    </a:cubicBezTo>
                    <a:cubicBezTo>
                      <a:pt x="87" y="1165"/>
                      <a:pt x="227" y="1201"/>
                      <a:pt x="372" y="1201"/>
                    </a:cubicBezTo>
                    <a:cubicBezTo>
                      <a:pt x="463" y="1201"/>
                      <a:pt x="557" y="1188"/>
                      <a:pt x="627" y="1143"/>
                    </a:cubicBezTo>
                    <a:cubicBezTo>
                      <a:pt x="687" y="1105"/>
                      <a:pt x="725" y="1049"/>
                      <a:pt x="739" y="980"/>
                    </a:cubicBezTo>
                    <a:cubicBezTo>
                      <a:pt x="754" y="900"/>
                      <a:pt x="739" y="823"/>
                      <a:pt x="693" y="760"/>
                    </a:cubicBezTo>
                    <a:cubicBezTo>
                      <a:pt x="622" y="658"/>
                      <a:pt x="495" y="606"/>
                      <a:pt x="409" y="581"/>
                    </a:cubicBezTo>
                    <a:lnTo>
                      <a:pt x="558" y="98"/>
                    </a:lnTo>
                    <a:cubicBezTo>
                      <a:pt x="570" y="60"/>
                      <a:pt x="547" y="17"/>
                      <a:pt x="509" y="4"/>
                    </a:cubicBezTo>
                    <a:cubicBezTo>
                      <a:pt x="501" y="2"/>
                      <a:pt x="49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2165725" y="3199550"/>
                <a:ext cx="181950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3794" extrusionOk="0">
                    <a:moveTo>
                      <a:pt x="4326" y="1"/>
                    </a:moveTo>
                    <a:cubicBezTo>
                      <a:pt x="3356" y="1"/>
                      <a:pt x="2354" y="378"/>
                      <a:pt x="1592" y="961"/>
                    </a:cubicBezTo>
                    <a:cubicBezTo>
                      <a:pt x="0" y="2183"/>
                      <a:pt x="1997" y="2749"/>
                      <a:pt x="1997" y="2749"/>
                    </a:cubicBezTo>
                    <a:lnTo>
                      <a:pt x="2411" y="3580"/>
                    </a:lnTo>
                    <a:cubicBezTo>
                      <a:pt x="2485" y="3726"/>
                      <a:pt x="2620" y="3794"/>
                      <a:pt x="2754" y="3794"/>
                    </a:cubicBezTo>
                    <a:cubicBezTo>
                      <a:pt x="2935" y="3794"/>
                      <a:pt x="3115" y="3671"/>
                      <a:pt x="3140" y="3453"/>
                    </a:cubicBezTo>
                    <a:cubicBezTo>
                      <a:pt x="3246" y="2544"/>
                      <a:pt x="3131" y="1951"/>
                      <a:pt x="3459" y="1897"/>
                    </a:cubicBezTo>
                    <a:cubicBezTo>
                      <a:pt x="3888" y="1825"/>
                      <a:pt x="3936" y="1205"/>
                      <a:pt x="3936" y="1205"/>
                    </a:cubicBezTo>
                    <a:cubicBezTo>
                      <a:pt x="3936" y="1205"/>
                      <a:pt x="5009" y="1721"/>
                      <a:pt x="5839" y="2281"/>
                    </a:cubicBezTo>
                    <a:cubicBezTo>
                      <a:pt x="5927" y="2341"/>
                      <a:pt x="6050" y="2362"/>
                      <a:pt x="6177" y="2362"/>
                    </a:cubicBezTo>
                    <a:cubicBezTo>
                      <a:pt x="6475" y="2362"/>
                      <a:pt x="6802" y="2249"/>
                      <a:pt x="6802" y="2249"/>
                    </a:cubicBezTo>
                    <a:lnTo>
                      <a:pt x="6867" y="2931"/>
                    </a:lnTo>
                    <a:cubicBezTo>
                      <a:pt x="7278" y="2337"/>
                      <a:pt x="7038" y="1564"/>
                      <a:pt x="7038" y="1564"/>
                    </a:cubicBezTo>
                    <a:cubicBezTo>
                      <a:pt x="6405" y="448"/>
                      <a:pt x="5384" y="1"/>
                      <a:pt x="4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2273425" y="3286275"/>
                <a:ext cx="92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395" extrusionOk="0">
                    <a:moveTo>
                      <a:pt x="219" y="1"/>
                    </a:moveTo>
                    <a:cubicBezTo>
                      <a:pt x="152" y="1"/>
                      <a:pt x="81" y="53"/>
                      <a:pt x="45" y="136"/>
                    </a:cubicBezTo>
                    <a:cubicBezTo>
                      <a:pt x="0" y="239"/>
                      <a:pt x="25" y="351"/>
                      <a:pt x="102" y="385"/>
                    </a:cubicBezTo>
                    <a:cubicBezTo>
                      <a:pt x="117" y="391"/>
                      <a:pt x="133" y="394"/>
                      <a:pt x="149" y="394"/>
                    </a:cubicBezTo>
                    <a:cubicBezTo>
                      <a:pt x="215" y="394"/>
                      <a:pt x="287" y="342"/>
                      <a:pt x="325" y="260"/>
                    </a:cubicBezTo>
                    <a:cubicBezTo>
                      <a:pt x="371" y="157"/>
                      <a:pt x="346" y="46"/>
                      <a:pt x="267" y="11"/>
                    </a:cubicBezTo>
                    <a:cubicBezTo>
                      <a:pt x="252" y="4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2305400" y="3297650"/>
                <a:ext cx="93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94" extrusionOk="0">
                    <a:moveTo>
                      <a:pt x="221" y="0"/>
                    </a:moveTo>
                    <a:cubicBezTo>
                      <a:pt x="155" y="0"/>
                      <a:pt x="84" y="53"/>
                      <a:pt x="47" y="135"/>
                    </a:cubicBezTo>
                    <a:cubicBezTo>
                      <a:pt x="1" y="237"/>
                      <a:pt x="28" y="348"/>
                      <a:pt x="104" y="383"/>
                    </a:cubicBezTo>
                    <a:cubicBezTo>
                      <a:pt x="120" y="390"/>
                      <a:pt x="136" y="393"/>
                      <a:pt x="153" y="393"/>
                    </a:cubicBezTo>
                    <a:cubicBezTo>
                      <a:pt x="219" y="393"/>
                      <a:pt x="290" y="341"/>
                      <a:pt x="327" y="258"/>
                    </a:cubicBezTo>
                    <a:cubicBezTo>
                      <a:pt x="373" y="155"/>
                      <a:pt x="346" y="43"/>
                      <a:pt x="269" y="11"/>
                    </a:cubicBezTo>
                    <a:cubicBezTo>
                      <a:pt x="254" y="4"/>
                      <a:pt x="238" y="0"/>
                      <a:pt x="2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2248825" y="3295650"/>
                <a:ext cx="206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460" extrusionOk="0">
                    <a:moveTo>
                      <a:pt x="271" y="0"/>
                    </a:moveTo>
                    <a:cubicBezTo>
                      <a:pt x="150" y="0"/>
                      <a:pt x="58" y="40"/>
                      <a:pt x="35" y="112"/>
                    </a:cubicBezTo>
                    <a:cubicBezTo>
                      <a:pt x="0" y="221"/>
                      <a:pt x="142" y="363"/>
                      <a:pt x="351" y="426"/>
                    </a:cubicBezTo>
                    <a:cubicBezTo>
                      <a:pt x="423" y="449"/>
                      <a:pt x="493" y="459"/>
                      <a:pt x="555" y="459"/>
                    </a:cubicBezTo>
                    <a:cubicBezTo>
                      <a:pt x="676" y="459"/>
                      <a:pt x="769" y="420"/>
                      <a:pt x="791" y="348"/>
                    </a:cubicBezTo>
                    <a:cubicBezTo>
                      <a:pt x="825" y="240"/>
                      <a:pt x="683" y="98"/>
                      <a:pt x="474" y="33"/>
                    </a:cubicBezTo>
                    <a:cubicBezTo>
                      <a:pt x="403" y="11"/>
                      <a:pt x="333" y="0"/>
                      <a:pt x="271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2302050" y="3315350"/>
                <a:ext cx="185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60" extrusionOk="0">
                    <a:moveTo>
                      <a:pt x="271" y="1"/>
                    </a:moveTo>
                    <a:cubicBezTo>
                      <a:pt x="150" y="1"/>
                      <a:pt x="58" y="40"/>
                      <a:pt x="35" y="112"/>
                    </a:cubicBezTo>
                    <a:cubicBezTo>
                      <a:pt x="1" y="221"/>
                      <a:pt x="143" y="362"/>
                      <a:pt x="352" y="427"/>
                    </a:cubicBezTo>
                    <a:cubicBezTo>
                      <a:pt x="422" y="449"/>
                      <a:pt x="491" y="460"/>
                      <a:pt x="554" y="460"/>
                    </a:cubicBezTo>
                    <a:cubicBezTo>
                      <a:pt x="598" y="460"/>
                      <a:pt x="639" y="454"/>
                      <a:pt x="674" y="444"/>
                    </a:cubicBezTo>
                    <a:lnTo>
                      <a:pt x="741" y="193"/>
                    </a:lnTo>
                    <a:cubicBezTo>
                      <a:pt x="683" y="127"/>
                      <a:pt x="589" y="70"/>
                      <a:pt x="474" y="33"/>
                    </a:cubicBezTo>
                    <a:cubicBezTo>
                      <a:pt x="403" y="11"/>
                      <a:pt x="333" y="1"/>
                      <a:pt x="271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2264850" y="3265800"/>
                <a:ext cx="266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22" extrusionOk="0">
                    <a:moveTo>
                      <a:pt x="557" y="0"/>
                    </a:moveTo>
                    <a:cubicBezTo>
                      <a:pt x="371" y="0"/>
                      <a:pt x="187" y="83"/>
                      <a:pt x="61" y="241"/>
                    </a:cubicBezTo>
                    <a:cubicBezTo>
                      <a:pt x="0" y="320"/>
                      <a:pt x="40" y="444"/>
                      <a:pt x="115" y="492"/>
                    </a:cubicBezTo>
                    <a:cubicBezTo>
                      <a:pt x="146" y="512"/>
                      <a:pt x="178" y="521"/>
                      <a:pt x="209" y="521"/>
                    </a:cubicBezTo>
                    <a:cubicBezTo>
                      <a:pt x="270" y="521"/>
                      <a:pt x="328" y="489"/>
                      <a:pt x="368" y="439"/>
                    </a:cubicBezTo>
                    <a:cubicBezTo>
                      <a:pt x="412" y="383"/>
                      <a:pt x="471" y="361"/>
                      <a:pt x="533" y="361"/>
                    </a:cubicBezTo>
                    <a:cubicBezTo>
                      <a:pt x="612" y="361"/>
                      <a:pt x="695" y="398"/>
                      <a:pt x="756" y="446"/>
                    </a:cubicBezTo>
                    <a:lnTo>
                      <a:pt x="756" y="444"/>
                    </a:lnTo>
                    <a:cubicBezTo>
                      <a:pt x="782" y="466"/>
                      <a:pt x="814" y="476"/>
                      <a:pt x="847" y="476"/>
                    </a:cubicBezTo>
                    <a:cubicBezTo>
                      <a:pt x="909" y="476"/>
                      <a:pt x="974" y="441"/>
                      <a:pt x="1007" y="391"/>
                    </a:cubicBezTo>
                    <a:cubicBezTo>
                      <a:pt x="1065" y="303"/>
                      <a:pt x="1028" y="199"/>
                      <a:pt x="953" y="139"/>
                    </a:cubicBezTo>
                    <a:cubicBezTo>
                      <a:pt x="834" y="46"/>
                      <a:pt x="695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2305125" y="3276700"/>
                <a:ext cx="23500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708" extrusionOk="0">
                    <a:moveTo>
                      <a:pt x="233" y="1"/>
                    </a:moveTo>
                    <a:cubicBezTo>
                      <a:pt x="10" y="1"/>
                      <a:pt x="0" y="352"/>
                      <a:pt x="232" y="363"/>
                    </a:cubicBezTo>
                    <a:cubicBezTo>
                      <a:pt x="399" y="373"/>
                      <a:pt x="493" y="459"/>
                      <a:pt x="557" y="609"/>
                    </a:cubicBezTo>
                    <a:cubicBezTo>
                      <a:pt x="586" y="679"/>
                      <a:pt x="640" y="708"/>
                      <a:pt x="696" y="708"/>
                    </a:cubicBezTo>
                    <a:cubicBezTo>
                      <a:pt x="813" y="708"/>
                      <a:pt x="940" y="584"/>
                      <a:pt x="879" y="440"/>
                    </a:cubicBezTo>
                    <a:cubicBezTo>
                      <a:pt x="766" y="172"/>
                      <a:pt x="532" y="14"/>
                      <a:pt x="244" y="1"/>
                    </a:cubicBezTo>
                    <a:cubicBezTo>
                      <a:pt x="240" y="1"/>
                      <a:pt x="237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2193000" y="3294550"/>
                <a:ext cx="168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51" extrusionOk="0">
                    <a:moveTo>
                      <a:pt x="48" y="0"/>
                    </a:moveTo>
                    <a:cubicBezTo>
                      <a:pt x="2" y="257"/>
                      <a:pt x="0" y="495"/>
                      <a:pt x="39" y="750"/>
                    </a:cubicBezTo>
                    <a:cubicBezTo>
                      <a:pt x="265" y="716"/>
                      <a:pt x="482" y="616"/>
                      <a:pt x="674" y="432"/>
                    </a:cubicBezTo>
                    <a:cubicBezTo>
                      <a:pt x="392" y="349"/>
                      <a:pt x="187" y="194"/>
                      <a:pt x="48" y="0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2260950" y="3321925"/>
                <a:ext cx="395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232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248" y="1"/>
                      <a:pt x="1" y="1002"/>
                      <a:pt x="666" y="1207"/>
                    </a:cubicBezTo>
                    <a:cubicBezTo>
                      <a:pt x="721" y="1224"/>
                      <a:pt x="774" y="1232"/>
                      <a:pt x="825" y="1232"/>
                    </a:cubicBezTo>
                    <a:cubicBezTo>
                      <a:pt x="1297" y="1232"/>
                      <a:pt x="1581" y="576"/>
                      <a:pt x="1581" y="576"/>
                    </a:cubicBezTo>
                    <a:cubicBezTo>
                      <a:pt x="1581" y="576"/>
                      <a:pt x="1132" y="379"/>
                      <a:pt x="2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2266700" y="3354100"/>
                <a:ext cx="13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97" extrusionOk="0">
                    <a:moveTo>
                      <a:pt x="94" y="1"/>
                    </a:moveTo>
                    <a:cubicBezTo>
                      <a:pt x="48" y="1"/>
                      <a:pt x="1" y="47"/>
                      <a:pt x="30" y="99"/>
                    </a:cubicBezTo>
                    <a:cubicBezTo>
                      <a:pt x="113" y="245"/>
                      <a:pt x="264" y="296"/>
                      <a:pt x="423" y="296"/>
                    </a:cubicBezTo>
                    <a:cubicBezTo>
                      <a:pt x="429" y="296"/>
                      <a:pt x="434" y="296"/>
                      <a:pt x="440" y="296"/>
                    </a:cubicBezTo>
                    <a:cubicBezTo>
                      <a:pt x="528" y="294"/>
                      <a:pt x="532" y="160"/>
                      <a:pt x="446" y="160"/>
                    </a:cubicBezTo>
                    <a:cubicBezTo>
                      <a:pt x="445" y="160"/>
                      <a:pt x="445" y="160"/>
                      <a:pt x="444" y="160"/>
                    </a:cubicBezTo>
                    <a:cubicBezTo>
                      <a:pt x="439" y="160"/>
                      <a:pt x="434" y="160"/>
                      <a:pt x="429" y="160"/>
                    </a:cubicBezTo>
                    <a:cubicBezTo>
                      <a:pt x="321" y="160"/>
                      <a:pt x="209" y="138"/>
                      <a:pt x="150" y="35"/>
                    </a:cubicBezTo>
                    <a:cubicBezTo>
                      <a:pt x="137" y="11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2184550" y="3242600"/>
                <a:ext cx="52450" cy="64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588" extrusionOk="0">
                    <a:moveTo>
                      <a:pt x="962" y="0"/>
                    </a:moveTo>
                    <a:cubicBezTo>
                      <a:pt x="434" y="0"/>
                      <a:pt x="221" y="487"/>
                      <a:pt x="116" y="1018"/>
                    </a:cubicBezTo>
                    <a:cubicBezTo>
                      <a:pt x="1" y="1601"/>
                      <a:pt x="139" y="2452"/>
                      <a:pt x="950" y="2575"/>
                    </a:cubicBezTo>
                    <a:cubicBezTo>
                      <a:pt x="1004" y="2583"/>
                      <a:pt x="1055" y="2587"/>
                      <a:pt x="1103" y="2587"/>
                    </a:cubicBezTo>
                    <a:cubicBezTo>
                      <a:pt x="1426" y="2587"/>
                      <a:pt x="1648" y="2420"/>
                      <a:pt x="1794" y="2216"/>
                    </a:cubicBezTo>
                    <a:cubicBezTo>
                      <a:pt x="2000" y="1931"/>
                      <a:pt x="2098" y="1372"/>
                      <a:pt x="2002" y="1033"/>
                    </a:cubicBezTo>
                    <a:cubicBezTo>
                      <a:pt x="1877" y="594"/>
                      <a:pt x="1564" y="87"/>
                      <a:pt x="1123" y="14"/>
                    </a:cubicBezTo>
                    <a:cubicBezTo>
                      <a:pt x="1066" y="5"/>
                      <a:pt x="1013" y="0"/>
                      <a:pt x="962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2202425" y="3253300"/>
                <a:ext cx="192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562" extrusionOk="0">
                    <a:moveTo>
                      <a:pt x="104" y="1"/>
                    </a:moveTo>
                    <a:cubicBezTo>
                      <a:pt x="102" y="1"/>
                      <a:pt x="100" y="1"/>
                      <a:pt x="97" y="1"/>
                    </a:cubicBezTo>
                    <a:cubicBezTo>
                      <a:pt x="0" y="3"/>
                      <a:pt x="18" y="150"/>
                      <a:pt x="113" y="150"/>
                    </a:cubicBezTo>
                    <a:cubicBezTo>
                      <a:pt x="113" y="150"/>
                      <a:pt x="114" y="150"/>
                      <a:pt x="115" y="150"/>
                    </a:cubicBezTo>
                    <a:cubicBezTo>
                      <a:pt x="116" y="150"/>
                      <a:pt x="118" y="150"/>
                      <a:pt x="119" y="150"/>
                    </a:cubicBezTo>
                    <a:cubicBezTo>
                      <a:pt x="402" y="150"/>
                      <a:pt x="535" y="510"/>
                      <a:pt x="550" y="735"/>
                    </a:cubicBezTo>
                    <a:cubicBezTo>
                      <a:pt x="567" y="990"/>
                      <a:pt x="475" y="1232"/>
                      <a:pt x="372" y="1459"/>
                    </a:cubicBezTo>
                    <a:cubicBezTo>
                      <a:pt x="345" y="1515"/>
                      <a:pt x="395" y="1561"/>
                      <a:pt x="445" y="1561"/>
                    </a:cubicBezTo>
                    <a:cubicBezTo>
                      <a:pt x="470" y="1561"/>
                      <a:pt x="496" y="1548"/>
                      <a:pt x="510" y="1518"/>
                    </a:cubicBezTo>
                    <a:cubicBezTo>
                      <a:pt x="659" y="1190"/>
                      <a:pt x="771" y="822"/>
                      <a:pt x="650" y="465"/>
                    </a:cubicBezTo>
                    <a:cubicBezTo>
                      <a:pt x="564" y="220"/>
                      <a:pt x="37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>
                <a:off x="2282450" y="4484325"/>
                <a:ext cx="141200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091" extrusionOk="0">
                    <a:moveTo>
                      <a:pt x="1715" y="1"/>
                    </a:moveTo>
                    <a:lnTo>
                      <a:pt x="0" y="4760"/>
                    </a:lnTo>
                    <a:lnTo>
                      <a:pt x="2707" y="5090"/>
                    </a:lnTo>
                    <a:lnTo>
                      <a:pt x="5647" y="216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2273200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0" y="56"/>
                      <a:pt x="15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7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80" y="2424"/>
                      <a:pt x="8220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8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5" y="349"/>
                    </a:lnTo>
                    <a:cubicBezTo>
                      <a:pt x="825" y="349"/>
                      <a:pt x="385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2282200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7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2276400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1" y="0"/>
                      <a:pt x="0" y="90"/>
                      <a:pt x="66" y="126"/>
                    </a:cubicBezTo>
                    <a:cubicBezTo>
                      <a:pt x="729" y="502"/>
                      <a:pt x="1115" y="1252"/>
                      <a:pt x="781" y="1987"/>
                    </a:cubicBezTo>
                    <a:cubicBezTo>
                      <a:pt x="757" y="2041"/>
                      <a:pt x="805" y="2091"/>
                      <a:pt x="849" y="2091"/>
                    </a:cubicBezTo>
                    <a:cubicBezTo>
                      <a:pt x="869" y="2091"/>
                      <a:pt x="889" y="2081"/>
                      <a:pt x="900" y="2056"/>
                    </a:cubicBezTo>
                    <a:cubicBezTo>
                      <a:pt x="1264" y="1254"/>
                      <a:pt x="869" y="426"/>
                      <a:pt x="135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2365925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3" y="1"/>
                    </a:moveTo>
                    <a:cubicBezTo>
                      <a:pt x="566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6" y="581"/>
                      <a:pt x="137" y="572"/>
                      <a:pt x="152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3" y="139"/>
                      <a:pt x="1243" y="197"/>
                      <a:pt x="1411" y="322"/>
                    </a:cubicBezTo>
                    <a:cubicBezTo>
                      <a:pt x="1423" y="332"/>
                      <a:pt x="1436" y="336"/>
                      <a:pt x="1447" y="336"/>
                    </a:cubicBezTo>
                    <a:cubicBezTo>
                      <a:pt x="1502" y="336"/>
                      <a:pt x="1538" y="248"/>
                      <a:pt x="1480" y="205"/>
                    </a:cubicBezTo>
                    <a:cubicBezTo>
                      <a:pt x="1292" y="65"/>
                      <a:pt x="1090" y="1"/>
                      <a:pt x="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2384875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1" y="533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2" y="287"/>
                      <a:pt x="610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7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2404475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6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9" y="138"/>
                      <a:pt x="888" y="138"/>
                    </a:cubicBezTo>
                    <a:cubicBezTo>
                      <a:pt x="1064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3" y="65"/>
                      <a:pt x="1091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1968525" y="3929225"/>
                <a:ext cx="738825" cy="600350"/>
              </a:xfrm>
              <a:custGeom>
                <a:avLst/>
                <a:gdLst/>
                <a:ahLst/>
                <a:cxnLst/>
                <a:rect l="l" t="t" r="r" b="b"/>
                <a:pathLst>
                  <a:path w="29553" h="24014" extrusionOk="0">
                    <a:moveTo>
                      <a:pt x="21752" y="0"/>
                    </a:moveTo>
                    <a:cubicBezTo>
                      <a:pt x="13166" y="0"/>
                      <a:pt x="265" y="3763"/>
                      <a:pt x="265" y="3763"/>
                    </a:cubicBezTo>
                    <a:cubicBezTo>
                      <a:pt x="265" y="3763"/>
                      <a:pt x="0" y="7268"/>
                      <a:pt x="3541" y="9899"/>
                    </a:cubicBezTo>
                    <a:cubicBezTo>
                      <a:pt x="4641" y="10716"/>
                      <a:pt x="6714" y="10984"/>
                      <a:pt x="8959" y="10984"/>
                    </a:cubicBezTo>
                    <a:cubicBezTo>
                      <a:pt x="13219" y="10984"/>
                      <a:pt x="18095" y="10020"/>
                      <a:pt x="18095" y="10020"/>
                    </a:cubicBezTo>
                    <a:lnTo>
                      <a:pt x="18095" y="10020"/>
                    </a:lnTo>
                    <a:lnTo>
                      <a:pt x="12849" y="23695"/>
                    </a:lnTo>
                    <a:lnTo>
                      <a:pt x="18845" y="24014"/>
                    </a:lnTo>
                    <a:cubicBezTo>
                      <a:pt x="18845" y="24014"/>
                      <a:pt x="29553" y="6968"/>
                      <a:pt x="29229" y="3425"/>
                    </a:cubicBezTo>
                    <a:cubicBezTo>
                      <a:pt x="28994" y="865"/>
                      <a:pt x="25869" y="0"/>
                      <a:pt x="217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2607400" y="3999600"/>
                <a:ext cx="914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688" extrusionOk="0">
                    <a:moveTo>
                      <a:pt x="132" y="1"/>
                    </a:moveTo>
                    <a:cubicBezTo>
                      <a:pt x="53" y="1"/>
                      <a:pt x="0" y="121"/>
                      <a:pt x="84" y="171"/>
                    </a:cubicBezTo>
                    <a:cubicBezTo>
                      <a:pt x="666" y="515"/>
                      <a:pt x="1321" y="687"/>
                      <a:pt x="1978" y="687"/>
                    </a:cubicBezTo>
                    <a:cubicBezTo>
                      <a:pt x="2519" y="687"/>
                      <a:pt x="3062" y="570"/>
                      <a:pt x="3566" y="334"/>
                    </a:cubicBezTo>
                    <a:cubicBezTo>
                      <a:pt x="3657" y="291"/>
                      <a:pt x="3601" y="167"/>
                      <a:pt x="3515" y="167"/>
                    </a:cubicBezTo>
                    <a:cubicBezTo>
                      <a:pt x="3502" y="167"/>
                      <a:pt x="3488" y="170"/>
                      <a:pt x="3474" y="177"/>
                    </a:cubicBezTo>
                    <a:cubicBezTo>
                      <a:pt x="3002" y="398"/>
                      <a:pt x="2492" y="508"/>
                      <a:pt x="1984" y="508"/>
                    </a:cubicBezTo>
                    <a:cubicBezTo>
                      <a:pt x="1356" y="508"/>
                      <a:pt x="730" y="341"/>
                      <a:pt x="177" y="14"/>
                    </a:cubicBezTo>
                    <a:cubicBezTo>
                      <a:pt x="161" y="5"/>
                      <a:pt x="146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2022800" y="4022700"/>
                <a:ext cx="483725" cy="459800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8392" extrusionOk="0">
                    <a:moveTo>
                      <a:pt x="18005" y="0"/>
                    </a:moveTo>
                    <a:cubicBezTo>
                      <a:pt x="17998" y="0"/>
                      <a:pt x="17991" y="1"/>
                      <a:pt x="17984" y="3"/>
                    </a:cubicBezTo>
                    <a:cubicBezTo>
                      <a:pt x="17731" y="60"/>
                      <a:pt x="17485" y="185"/>
                      <a:pt x="17255" y="373"/>
                    </a:cubicBezTo>
                    <a:cubicBezTo>
                      <a:pt x="17215" y="404"/>
                      <a:pt x="17209" y="461"/>
                      <a:pt x="17242" y="500"/>
                    </a:cubicBezTo>
                    <a:cubicBezTo>
                      <a:pt x="17259" y="523"/>
                      <a:pt x="17286" y="534"/>
                      <a:pt x="17313" y="534"/>
                    </a:cubicBezTo>
                    <a:cubicBezTo>
                      <a:pt x="17332" y="534"/>
                      <a:pt x="17353" y="527"/>
                      <a:pt x="17368" y="513"/>
                    </a:cubicBezTo>
                    <a:cubicBezTo>
                      <a:pt x="17579" y="344"/>
                      <a:pt x="17800" y="231"/>
                      <a:pt x="18026" y="179"/>
                    </a:cubicBezTo>
                    <a:cubicBezTo>
                      <a:pt x="18074" y="168"/>
                      <a:pt x="18105" y="120"/>
                      <a:pt x="18094" y="70"/>
                    </a:cubicBezTo>
                    <a:cubicBezTo>
                      <a:pt x="18084" y="29"/>
                      <a:pt x="18047" y="0"/>
                      <a:pt x="18005" y="0"/>
                    </a:cubicBezTo>
                    <a:close/>
                    <a:moveTo>
                      <a:pt x="18778" y="38"/>
                    </a:moveTo>
                    <a:cubicBezTo>
                      <a:pt x="18743" y="38"/>
                      <a:pt x="18710" y="59"/>
                      <a:pt x="18694" y="93"/>
                    </a:cubicBezTo>
                    <a:cubicBezTo>
                      <a:pt x="18675" y="139"/>
                      <a:pt x="18696" y="193"/>
                      <a:pt x="18742" y="212"/>
                    </a:cubicBezTo>
                    <a:cubicBezTo>
                      <a:pt x="18945" y="300"/>
                      <a:pt x="19074" y="479"/>
                      <a:pt x="19137" y="757"/>
                    </a:cubicBezTo>
                    <a:lnTo>
                      <a:pt x="19135" y="757"/>
                    </a:lnTo>
                    <a:cubicBezTo>
                      <a:pt x="19145" y="799"/>
                      <a:pt x="19183" y="828"/>
                      <a:pt x="19225" y="828"/>
                    </a:cubicBezTo>
                    <a:cubicBezTo>
                      <a:pt x="19231" y="828"/>
                      <a:pt x="19237" y="828"/>
                      <a:pt x="19245" y="826"/>
                    </a:cubicBezTo>
                    <a:cubicBezTo>
                      <a:pt x="19292" y="814"/>
                      <a:pt x="19325" y="766"/>
                      <a:pt x="19314" y="718"/>
                    </a:cubicBezTo>
                    <a:cubicBezTo>
                      <a:pt x="19239" y="383"/>
                      <a:pt x="19070" y="156"/>
                      <a:pt x="18813" y="45"/>
                    </a:cubicBezTo>
                    <a:cubicBezTo>
                      <a:pt x="18801" y="40"/>
                      <a:pt x="18790" y="38"/>
                      <a:pt x="18778" y="38"/>
                    </a:cubicBezTo>
                    <a:close/>
                    <a:moveTo>
                      <a:pt x="16778" y="927"/>
                    </a:moveTo>
                    <a:cubicBezTo>
                      <a:pt x="16750" y="927"/>
                      <a:pt x="16723" y="940"/>
                      <a:pt x="16705" y="964"/>
                    </a:cubicBezTo>
                    <a:cubicBezTo>
                      <a:pt x="16561" y="1162"/>
                      <a:pt x="16423" y="1382"/>
                      <a:pt x="16283" y="1643"/>
                    </a:cubicBezTo>
                    <a:cubicBezTo>
                      <a:pt x="16258" y="1687"/>
                      <a:pt x="16275" y="1743"/>
                      <a:pt x="16319" y="1766"/>
                    </a:cubicBezTo>
                    <a:cubicBezTo>
                      <a:pt x="16333" y="1773"/>
                      <a:pt x="16348" y="1777"/>
                      <a:pt x="16361" y="1777"/>
                    </a:cubicBezTo>
                    <a:cubicBezTo>
                      <a:pt x="16394" y="1777"/>
                      <a:pt x="16425" y="1760"/>
                      <a:pt x="16442" y="1729"/>
                    </a:cubicBezTo>
                    <a:cubicBezTo>
                      <a:pt x="16578" y="1476"/>
                      <a:pt x="16712" y="1261"/>
                      <a:pt x="16852" y="1071"/>
                    </a:cubicBezTo>
                    <a:cubicBezTo>
                      <a:pt x="16881" y="1031"/>
                      <a:pt x="16872" y="975"/>
                      <a:pt x="16831" y="945"/>
                    </a:cubicBezTo>
                    <a:cubicBezTo>
                      <a:pt x="16815" y="933"/>
                      <a:pt x="16796" y="927"/>
                      <a:pt x="16778" y="927"/>
                    </a:cubicBezTo>
                    <a:close/>
                    <a:moveTo>
                      <a:pt x="97" y="1036"/>
                    </a:moveTo>
                    <a:cubicBezTo>
                      <a:pt x="94" y="1036"/>
                      <a:pt x="90" y="1036"/>
                      <a:pt x="87" y="1037"/>
                    </a:cubicBezTo>
                    <a:cubicBezTo>
                      <a:pt x="37" y="1043"/>
                      <a:pt x="1" y="1089"/>
                      <a:pt x="6" y="1138"/>
                    </a:cubicBezTo>
                    <a:cubicBezTo>
                      <a:pt x="8" y="1150"/>
                      <a:pt x="45" y="1463"/>
                      <a:pt x="185" y="1923"/>
                    </a:cubicBezTo>
                    <a:cubicBezTo>
                      <a:pt x="196" y="1963"/>
                      <a:pt x="233" y="1988"/>
                      <a:pt x="271" y="1988"/>
                    </a:cubicBezTo>
                    <a:cubicBezTo>
                      <a:pt x="281" y="1988"/>
                      <a:pt x="288" y="1986"/>
                      <a:pt x="298" y="1984"/>
                    </a:cubicBezTo>
                    <a:cubicBezTo>
                      <a:pt x="346" y="1969"/>
                      <a:pt x="373" y="1919"/>
                      <a:pt x="359" y="1871"/>
                    </a:cubicBezTo>
                    <a:cubicBezTo>
                      <a:pt x="225" y="1426"/>
                      <a:pt x="187" y="1119"/>
                      <a:pt x="187" y="1117"/>
                    </a:cubicBezTo>
                    <a:cubicBezTo>
                      <a:pt x="181" y="1071"/>
                      <a:pt x="143" y="1036"/>
                      <a:pt x="97" y="1036"/>
                    </a:cubicBezTo>
                    <a:close/>
                    <a:moveTo>
                      <a:pt x="19254" y="1430"/>
                    </a:moveTo>
                    <a:cubicBezTo>
                      <a:pt x="19206" y="1430"/>
                      <a:pt x="19166" y="1465"/>
                      <a:pt x="19162" y="1513"/>
                    </a:cubicBezTo>
                    <a:cubicBezTo>
                      <a:pt x="19141" y="1739"/>
                      <a:pt x="19099" y="1996"/>
                      <a:pt x="19037" y="2278"/>
                    </a:cubicBezTo>
                    <a:cubicBezTo>
                      <a:pt x="19026" y="2326"/>
                      <a:pt x="19057" y="2376"/>
                      <a:pt x="19106" y="2385"/>
                    </a:cubicBezTo>
                    <a:cubicBezTo>
                      <a:pt x="19112" y="2387"/>
                      <a:pt x="19120" y="2387"/>
                      <a:pt x="19126" y="2387"/>
                    </a:cubicBezTo>
                    <a:cubicBezTo>
                      <a:pt x="19168" y="2387"/>
                      <a:pt x="19204" y="2358"/>
                      <a:pt x="19214" y="2316"/>
                    </a:cubicBezTo>
                    <a:cubicBezTo>
                      <a:pt x="19277" y="2029"/>
                      <a:pt x="19321" y="1762"/>
                      <a:pt x="19342" y="1530"/>
                    </a:cubicBezTo>
                    <a:cubicBezTo>
                      <a:pt x="19348" y="1480"/>
                      <a:pt x="19312" y="1436"/>
                      <a:pt x="19262" y="1430"/>
                    </a:cubicBezTo>
                    <a:cubicBezTo>
                      <a:pt x="19259" y="1430"/>
                      <a:pt x="19257" y="1430"/>
                      <a:pt x="19254" y="1430"/>
                    </a:cubicBezTo>
                    <a:close/>
                    <a:moveTo>
                      <a:pt x="16018" y="2303"/>
                    </a:moveTo>
                    <a:cubicBezTo>
                      <a:pt x="15983" y="2303"/>
                      <a:pt x="15949" y="2323"/>
                      <a:pt x="15934" y="2357"/>
                    </a:cubicBezTo>
                    <a:cubicBezTo>
                      <a:pt x="15822" y="2604"/>
                      <a:pt x="15721" y="2851"/>
                      <a:pt x="15625" y="3084"/>
                    </a:cubicBezTo>
                    <a:cubicBezTo>
                      <a:pt x="15606" y="3130"/>
                      <a:pt x="15627" y="3183"/>
                      <a:pt x="15673" y="3203"/>
                    </a:cubicBezTo>
                    <a:cubicBezTo>
                      <a:pt x="15684" y="3208"/>
                      <a:pt x="15696" y="3210"/>
                      <a:pt x="15707" y="3210"/>
                    </a:cubicBezTo>
                    <a:cubicBezTo>
                      <a:pt x="15744" y="3210"/>
                      <a:pt x="15778" y="3189"/>
                      <a:pt x="15792" y="3153"/>
                    </a:cubicBezTo>
                    <a:cubicBezTo>
                      <a:pt x="15888" y="2922"/>
                      <a:pt x="15989" y="2675"/>
                      <a:pt x="16099" y="2431"/>
                    </a:cubicBezTo>
                    <a:cubicBezTo>
                      <a:pt x="16120" y="2385"/>
                      <a:pt x="16099" y="2332"/>
                      <a:pt x="16054" y="2311"/>
                    </a:cubicBezTo>
                    <a:cubicBezTo>
                      <a:pt x="16042" y="2306"/>
                      <a:pt x="16030" y="2303"/>
                      <a:pt x="16018" y="2303"/>
                    </a:cubicBezTo>
                    <a:close/>
                    <a:moveTo>
                      <a:pt x="546" y="2544"/>
                    </a:moveTo>
                    <a:cubicBezTo>
                      <a:pt x="534" y="2544"/>
                      <a:pt x="521" y="2547"/>
                      <a:pt x="509" y="2552"/>
                    </a:cubicBezTo>
                    <a:cubicBezTo>
                      <a:pt x="465" y="2573"/>
                      <a:pt x="444" y="2627"/>
                      <a:pt x="465" y="2673"/>
                    </a:cubicBezTo>
                    <a:cubicBezTo>
                      <a:pt x="574" y="2919"/>
                      <a:pt x="701" y="3156"/>
                      <a:pt x="839" y="3377"/>
                    </a:cubicBezTo>
                    <a:cubicBezTo>
                      <a:pt x="856" y="3406"/>
                      <a:pt x="887" y="3421"/>
                      <a:pt x="916" y="3421"/>
                    </a:cubicBezTo>
                    <a:cubicBezTo>
                      <a:pt x="933" y="3421"/>
                      <a:pt x="950" y="3415"/>
                      <a:pt x="964" y="3406"/>
                    </a:cubicBezTo>
                    <a:cubicBezTo>
                      <a:pt x="1008" y="3381"/>
                      <a:pt x="1019" y="3323"/>
                      <a:pt x="992" y="3281"/>
                    </a:cubicBezTo>
                    <a:cubicBezTo>
                      <a:pt x="860" y="3068"/>
                      <a:pt x="737" y="2838"/>
                      <a:pt x="630" y="2598"/>
                    </a:cubicBezTo>
                    <a:cubicBezTo>
                      <a:pt x="614" y="2564"/>
                      <a:pt x="581" y="2544"/>
                      <a:pt x="546" y="2544"/>
                    </a:cubicBezTo>
                    <a:close/>
                    <a:moveTo>
                      <a:pt x="18928" y="2969"/>
                    </a:moveTo>
                    <a:cubicBezTo>
                      <a:pt x="18889" y="2969"/>
                      <a:pt x="18852" y="2994"/>
                      <a:pt x="18840" y="3034"/>
                    </a:cubicBezTo>
                    <a:cubicBezTo>
                      <a:pt x="18773" y="3266"/>
                      <a:pt x="18692" y="3517"/>
                      <a:pt x="18604" y="3780"/>
                    </a:cubicBezTo>
                    <a:cubicBezTo>
                      <a:pt x="18587" y="3828"/>
                      <a:pt x="18611" y="3880"/>
                      <a:pt x="18659" y="3895"/>
                    </a:cubicBezTo>
                    <a:cubicBezTo>
                      <a:pt x="18669" y="3899"/>
                      <a:pt x="18681" y="3901"/>
                      <a:pt x="18690" y="3901"/>
                    </a:cubicBezTo>
                    <a:cubicBezTo>
                      <a:pt x="18727" y="3901"/>
                      <a:pt x="18763" y="3876"/>
                      <a:pt x="18775" y="3837"/>
                    </a:cubicBezTo>
                    <a:cubicBezTo>
                      <a:pt x="18865" y="3573"/>
                      <a:pt x="18945" y="3320"/>
                      <a:pt x="19014" y="3086"/>
                    </a:cubicBezTo>
                    <a:cubicBezTo>
                      <a:pt x="19030" y="3036"/>
                      <a:pt x="19001" y="2986"/>
                      <a:pt x="18953" y="2972"/>
                    </a:cubicBezTo>
                    <a:cubicBezTo>
                      <a:pt x="18945" y="2970"/>
                      <a:pt x="18936" y="2969"/>
                      <a:pt x="18928" y="2969"/>
                    </a:cubicBezTo>
                    <a:close/>
                    <a:moveTo>
                      <a:pt x="15400" y="3752"/>
                    </a:moveTo>
                    <a:cubicBezTo>
                      <a:pt x="15366" y="3752"/>
                      <a:pt x="15333" y="3772"/>
                      <a:pt x="15318" y="3805"/>
                    </a:cubicBezTo>
                    <a:cubicBezTo>
                      <a:pt x="15235" y="3981"/>
                      <a:pt x="15166" y="4110"/>
                      <a:pt x="15105" y="4198"/>
                    </a:cubicBezTo>
                    <a:cubicBezTo>
                      <a:pt x="15065" y="4256"/>
                      <a:pt x="14992" y="4317"/>
                      <a:pt x="14886" y="4380"/>
                    </a:cubicBezTo>
                    <a:cubicBezTo>
                      <a:pt x="14844" y="4407"/>
                      <a:pt x="14831" y="4463"/>
                      <a:pt x="14856" y="4505"/>
                    </a:cubicBezTo>
                    <a:cubicBezTo>
                      <a:pt x="14873" y="4534"/>
                      <a:pt x="14904" y="4549"/>
                      <a:pt x="14934" y="4549"/>
                    </a:cubicBezTo>
                    <a:cubicBezTo>
                      <a:pt x="14950" y="4549"/>
                      <a:pt x="14967" y="4545"/>
                      <a:pt x="14980" y="4536"/>
                    </a:cubicBezTo>
                    <a:cubicBezTo>
                      <a:pt x="15109" y="4459"/>
                      <a:pt x="15199" y="4382"/>
                      <a:pt x="15255" y="4302"/>
                    </a:cubicBezTo>
                    <a:cubicBezTo>
                      <a:pt x="15322" y="4204"/>
                      <a:pt x="15395" y="4070"/>
                      <a:pt x="15483" y="3882"/>
                    </a:cubicBezTo>
                    <a:cubicBezTo>
                      <a:pt x="15502" y="3836"/>
                      <a:pt x="15483" y="3782"/>
                      <a:pt x="15437" y="3761"/>
                    </a:cubicBezTo>
                    <a:cubicBezTo>
                      <a:pt x="15425" y="3755"/>
                      <a:pt x="15413" y="3752"/>
                      <a:pt x="15400" y="3752"/>
                    </a:cubicBezTo>
                    <a:close/>
                    <a:moveTo>
                      <a:pt x="1382" y="3871"/>
                    </a:moveTo>
                    <a:cubicBezTo>
                      <a:pt x="1361" y="3871"/>
                      <a:pt x="1340" y="3878"/>
                      <a:pt x="1322" y="3893"/>
                    </a:cubicBezTo>
                    <a:cubicBezTo>
                      <a:pt x="1286" y="3928"/>
                      <a:pt x="1280" y="3983"/>
                      <a:pt x="1315" y="4022"/>
                    </a:cubicBezTo>
                    <a:cubicBezTo>
                      <a:pt x="1491" y="4225"/>
                      <a:pt x="1683" y="4415"/>
                      <a:pt x="1886" y="4582"/>
                    </a:cubicBezTo>
                    <a:cubicBezTo>
                      <a:pt x="1904" y="4595"/>
                      <a:pt x="1925" y="4603"/>
                      <a:pt x="1944" y="4603"/>
                    </a:cubicBezTo>
                    <a:cubicBezTo>
                      <a:pt x="1971" y="4603"/>
                      <a:pt x="1996" y="4591"/>
                      <a:pt x="2015" y="4568"/>
                    </a:cubicBezTo>
                    <a:cubicBezTo>
                      <a:pt x="2045" y="4530"/>
                      <a:pt x="2040" y="4472"/>
                      <a:pt x="2001" y="4442"/>
                    </a:cubicBezTo>
                    <a:cubicBezTo>
                      <a:pt x="1806" y="4281"/>
                      <a:pt x="1622" y="4098"/>
                      <a:pt x="1451" y="3903"/>
                    </a:cubicBezTo>
                    <a:cubicBezTo>
                      <a:pt x="1433" y="3882"/>
                      <a:pt x="1408" y="3871"/>
                      <a:pt x="1382" y="3871"/>
                    </a:cubicBezTo>
                    <a:close/>
                    <a:moveTo>
                      <a:pt x="14210" y="4673"/>
                    </a:moveTo>
                    <a:cubicBezTo>
                      <a:pt x="14201" y="4673"/>
                      <a:pt x="14191" y="4675"/>
                      <a:pt x="14182" y="4678"/>
                    </a:cubicBezTo>
                    <a:cubicBezTo>
                      <a:pt x="13964" y="4749"/>
                      <a:pt x="13710" y="4818"/>
                      <a:pt x="13430" y="4885"/>
                    </a:cubicBezTo>
                    <a:cubicBezTo>
                      <a:pt x="13382" y="4896"/>
                      <a:pt x="13352" y="4946"/>
                      <a:pt x="13363" y="4994"/>
                    </a:cubicBezTo>
                    <a:cubicBezTo>
                      <a:pt x="13373" y="5036"/>
                      <a:pt x="13411" y="5063"/>
                      <a:pt x="13451" y="5063"/>
                    </a:cubicBezTo>
                    <a:cubicBezTo>
                      <a:pt x="13459" y="5063"/>
                      <a:pt x="13465" y="5063"/>
                      <a:pt x="13472" y="5061"/>
                    </a:cubicBezTo>
                    <a:cubicBezTo>
                      <a:pt x="13758" y="4994"/>
                      <a:pt x="14015" y="4923"/>
                      <a:pt x="14238" y="4850"/>
                    </a:cubicBezTo>
                    <a:cubicBezTo>
                      <a:pt x="14286" y="4835"/>
                      <a:pt x="14313" y="4783"/>
                      <a:pt x="14297" y="4735"/>
                    </a:cubicBezTo>
                    <a:cubicBezTo>
                      <a:pt x="14285" y="4698"/>
                      <a:pt x="14249" y="4673"/>
                      <a:pt x="14210" y="4673"/>
                    </a:cubicBezTo>
                    <a:close/>
                    <a:moveTo>
                      <a:pt x="12682" y="5046"/>
                    </a:moveTo>
                    <a:cubicBezTo>
                      <a:pt x="12677" y="5046"/>
                      <a:pt x="12671" y="5047"/>
                      <a:pt x="12665" y="5048"/>
                    </a:cubicBezTo>
                    <a:cubicBezTo>
                      <a:pt x="12421" y="5094"/>
                      <a:pt x="12160" y="5138"/>
                      <a:pt x="11892" y="5180"/>
                    </a:cubicBezTo>
                    <a:cubicBezTo>
                      <a:pt x="11842" y="5188"/>
                      <a:pt x="11807" y="5234"/>
                      <a:pt x="11815" y="5284"/>
                    </a:cubicBezTo>
                    <a:lnTo>
                      <a:pt x="11815" y="5282"/>
                    </a:lnTo>
                    <a:cubicBezTo>
                      <a:pt x="11823" y="5328"/>
                      <a:pt x="11861" y="5361"/>
                      <a:pt x="11905" y="5361"/>
                    </a:cubicBezTo>
                    <a:cubicBezTo>
                      <a:pt x="11909" y="5361"/>
                      <a:pt x="11915" y="5359"/>
                      <a:pt x="11919" y="5359"/>
                    </a:cubicBezTo>
                    <a:cubicBezTo>
                      <a:pt x="12191" y="5316"/>
                      <a:pt x="12452" y="5272"/>
                      <a:pt x="12698" y="5226"/>
                    </a:cubicBezTo>
                    <a:cubicBezTo>
                      <a:pt x="12747" y="5217"/>
                      <a:pt x="12780" y="5169"/>
                      <a:pt x="12770" y="5119"/>
                    </a:cubicBezTo>
                    <a:cubicBezTo>
                      <a:pt x="12762" y="5077"/>
                      <a:pt x="12725" y="5046"/>
                      <a:pt x="12682" y="5046"/>
                    </a:cubicBezTo>
                    <a:close/>
                    <a:moveTo>
                      <a:pt x="2592" y="4863"/>
                    </a:moveTo>
                    <a:cubicBezTo>
                      <a:pt x="2560" y="4863"/>
                      <a:pt x="2530" y="4880"/>
                      <a:pt x="2514" y="4910"/>
                    </a:cubicBezTo>
                    <a:cubicBezTo>
                      <a:pt x="2489" y="4954"/>
                      <a:pt x="2504" y="5010"/>
                      <a:pt x="2548" y="5034"/>
                    </a:cubicBezTo>
                    <a:cubicBezTo>
                      <a:pt x="2776" y="5163"/>
                      <a:pt x="3022" y="5274"/>
                      <a:pt x="3277" y="5364"/>
                    </a:cubicBezTo>
                    <a:cubicBezTo>
                      <a:pt x="3287" y="5368"/>
                      <a:pt x="3296" y="5370"/>
                      <a:pt x="3308" y="5370"/>
                    </a:cubicBezTo>
                    <a:cubicBezTo>
                      <a:pt x="3344" y="5370"/>
                      <a:pt x="3379" y="5347"/>
                      <a:pt x="3392" y="5309"/>
                    </a:cubicBezTo>
                    <a:cubicBezTo>
                      <a:pt x="3409" y="5263"/>
                      <a:pt x="3384" y="5211"/>
                      <a:pt x="3336" y="5194"/>
                    </a:cubicBezTo>
                    <a:cubicBezTo>
                      <a:pt x="3093" y="5107"/>
                      <a:pt x="2857" y="5000"/>
                      <a:pt x="2636" y="4875"/>
                    </a:cubicBezTo>
                    <a:cubicBezTo>
                      <a:pt x="2622" y="4867"/>
                      <a:pt x="2607" y="4863"/>
                      <a:pt x="2592" y="4863"/>
                    </a:cubicBezTo>
                    <a:close/>
                    <a:moveTo>
                      <a:pt x="18424" y="4459"/>
                    </a:moveTo>
                    <a:cubicBezTo>
                      <a:pt x="18387" y="4459"/>
                      <a:pt x="18352" y="4481"/>
                      <a:pt x="18339" y="4518"/>
                    </a:cubicBezTo>
                    <a:cubicBezTo>
                      <a:pt x="18253" y="4749"/>
                      <a:pt x="18159" y="4994"/>
                      <a:pt x="18055" y="5251"/>
                    </a:cubicBezTo>
                    <a:cubicBezTo>
                      <a:pt x="18038" y="5297"/>
                      <a:pt x="18061" y="5351"/>
                      <a:pt x="18107" y="5368"/>
                    </a:cubicBezTo>
                    <a:cubicBezTo>
                      <a:pt x="18118" y="5372"/>
                      <a:pt x="18128" y="5374"/>
                      <a:pt x="18140" y="5374"/>
                    </a:cubicBezTo>
                    <a:cubicBezTo>
                      <a:pt x="18176" y="5374"/>
                      <a:pt x="18211" y="5353"/>
                      <a:pt x="18224" y="5318"/>
                    </a:cubicBezTo>
                    <a:cubicBezTo>
                      <a:pt x="18328" y="5059"/>
                      <a:pt x="18423" y="4812"/>
                      <a:pt x="18510" y="4582"/>
                    </a:cubicBezTo>
                    <a:cubicBezTo>
                      <a:pt x="18527" y="4536"/>
                      <a:pt x="18502" y="4482"/>
                      <a:pt x="18456" y="4465"/>
                    </a:cubicBezTo>
                    <a:cubicBezTo>
                      <a:pt x="18445" y="4461"/>
                      <a:pt x="18434" y="4459"/>
                      <a:pt x="18424" y="4459"/>
                    </a:cubicBezTo>
                    <a:close/>
                    <a:moveTo>
                      <a:pt x="11128" y="5289"/>
                    </a:moveTo>
                    <a:cubicBezTo>
                      <a:pt x="11124" y="5289"/>
                      <a:pt x="11119" y="5289"/>
                      <a:pt x="11115" y="5290"/>
                    </a:cubicBezTo>
                    <a:cubicBezTo>
                      <a:pt x="10862" y="5320"/>
                      <a:pt x="10599" y="5351"/>
                      <a:pt x="10334" y="5378"/>
                    </a:cubicBezTo>
                    <a:cubicBezTo>
                      <a:pt x="10284" y="5384"/>
                      <a:pt x="10248" y="5428"/>
                      <a:pt x="10254" y="5478"/>
                    </a:cubicBezTo>
                    <a:cubicBezTo>
                      <a:pt x="10259" y="5524"/>
                      <a:pt x="10298" y="5560"/>
                      <a:pt x="10344" y="5560"/>
                    </a:cubicBezTo>
                    <a:cubicBezTo>
                      <a:pt x="10348" y="5560"/>
                      <a:pt x="10350" y="5558"/>
                      <a:pt x="10353" y="5558"/>
                    </a:cubicBezTo>
                    <a:cubicBezTo>
                      <a:pt x="10618" y="5531"/>
                      <a:pt x="10883" y="5501"/>
                      <a:pt x="11138" y="5468"/>
                    </a:cubicBezTo>
                    <a:cubicBezTo>
                      <a:pt x="11188" y="5462"/>
                      <a:pt x="11222" y="5416"/>
                      <a:pt x="11217" y="5368"/>
                    </a:cubicBezTo>
                    <a:cubicBezTo>
                      <a:pt x="11211" y="5323"/>
                      <a:pt x="11173" y="5289"/>
                      <a:pt x="11128" y="5289"/>
                    </a:cubicBezTo>
                    <a:close/>
                    <a:moveTo>
                      <a:pt x="4064" y="5393"/>
                    </a:moveTo>
                    <a:cubicBezTo>
                      <a:pt x="4022" y="5393"/>
                      <a:pt x="3984" y="5424"/>
                      <a:pt x="3975" y="5466"/>
                    </a:cubicBezTo>
                    <a:cubicBezTo>
                      <a:pt x="3966" y="5516"/>
                      <a:pt x="3998" y="5564"/>
                      <a:pt x="4048" y="5573"/>
                    </a:cubicBezTo>
                    <a:cubicBezTo>
                      <a:pt x="4238" y="5610"/>
                      <a:pt x="4438" y="5637"/>
                      <a:pt x="4639" y="5656"/>
                    </a:cubicBezTo>
                    <a:cubicBezTo>
                      <a:pt x="4704" y="5662"/>
                      <a:pt x="4769" y="5666"/>
                      <a:pt x="4837" y="5671"/>
                    </a:cubicBezTo>
                    <a:lnTo>
                      <a:pt x="4844" y="5671"/>
                    </a:lnTo>
                    <a:cubicBezTo>
                      <a:pt x="4890" y="5671"/>
                      <a:pt x="4931" y="5637"/>
                      <a:pt x="4934" y="5589"/>
                    </a:cubicBezTo>
                    <a:cubicBezTo>
                      <a:pt x="4938" y="5539"/>
                      <a:pt x="4900" y="5495"/>
                      <a:pt x="4850" y="5491"/>
                    </a:cubicBezTo>
                    <a:cubicBezTo>
                      <a:pt x="4785" y="5485"/>
                      <a:pt x="4720" y="5479"/>
                      <a:pt x="4654" y="5474"/>
                    </a:cubicBezTo>
                    <a:cubicBezTo>
                      <a:pt x="4459" y="5456"/>
                      <a:pt x="4267" y="5430"/>
                      <a:pt x="4081" y="5395"/>
                    </a:cubicBezTo>
                    <a:cubicBezTo>
                      <a:pt x="4075" y="5394"/>
                      <a:pt x="4069" y="5393"/>
                      <a:pt x="4064" y="5393"/>
                    </a:cubicBezTo>
                    <a:close/>
                    <a:moveTo>
                      <a:pt x="9560" y="5449"/>
                    </a:moveTo>
                    <a:cubicBezTo>
                      <a:pt x="9558" y="5449"/>
                      <a:pt x="9556" y="5449"/>
                      <a:pt x="9554" y="5449"/>
                    </a:cubicBezTo>
                    <a:cubicBezTo>
                      <a:pt x="9295" y="5470"/>
                      <a:pt x="9032" y="5489"/>
                      <a:pt x="8769" y="5504"/>
                    </a:cubicBezTo>
                    <a:cubicBezTo>
                      <a:pt x="8719" y="5506"/>
                      <a:pt x="8681" y="5550"/>
                      <a:pt x="8685" y="5600"/>
                    </a:cubicBezTo>
                    <a:cubicBezTo>
                      <a:pt x="8688" y="5648"/>
                      <a:pt x="8729" y="5685"/>
                      <a:pt x="8775" y="5685"/>
                    </a:cubicBezTo>
                    <a:lnTo>
                      <a:pt x="8780" y="5685"/>
                    </a:lnTo>
                    <a:cubicBezTo>
                      <a:pt x="9043" y="5669"/>
                      <a:pt x="9308" y="5652"/>
                      <a:pt x="9567" y="5631"/>
                    </a:cubicBezTo>
                    <a:cubicBezTo>
                      <a:pt x="9619" y="5627"/>
                      <a:pt x="9655" y="5583"/>
                      <a:pt x="9651" y="5533"/>
                    </a:cubicBezTo>
                    <a:cubicBezTo>
                      <a:pt x="9648" y="5486"/>
                      <a:pt x="9607" y="5449"/>
                      <a:pt x="9560" y="5449"/>
                    </a:cubicBezTo>
                    <a:close/>
                    <a:moveTo>
                      <a:pt x="5629" y="5539"/>
                    </a:moveTo>
                    <a:cubicBezTo>
                      <a:pt x="5581" y="5539"/>
                      <a:pt x="5540" y="5577"/>
                      <a:pt x="5539" y="5625"/>
                    </a:cubicBezTo>
                    <a:cubicBezTo>
                      <a:pt x="5537" y="5675"/>
                      <a:pt x="5575" y="5717"/>
                      <a:pt x="5625" y="5719"/>
                    </a:cubicBezTo>
                    <a:cubicBezTo>
                      <a:pt x="5880" y="5731"/>
                      <a:pt x="6145" y="5738"/>
                      <a:pt x="6413" y="5742"/>
                    </a:cubicBezTo>
                    <a:lnTo>
                      <a:pt x="6415" y="5742"/>
                    </a:lnTo>
                    <a:cubicBezTo>
                      <a:pt x="6465" y="5742"/>
                      <a:pt x="6505" y="5702"/>
                      <a:pt x="6505" y="5652"/>
                    </a:cubicBezTo>
                    <a:cubicBezTo>
                      <a:pt x="6507" y="5602"/>
                      <a:pt x="6467" y="5560"/>
                      <a:pt x="6417" y="5560"/>
                    </a:cubicBezTo>
                    <a:cubicBezTo>
                      <a:pt x="6149" y="5556"/>
                      <a:pt x="5886" y="5549"/>
                      <a:pt x="5633" y="5539"/>
                    </a:cubicBezTo>
                    <a:cubicBezTo>
                      <a:pt x="5631" y="5539"/>
                      <a:pt x="5630" y="5539"/>
                      <a:pt x="5629" y="5539"/>
                    </a:cubicBezTo>
                    <a:close/>
                    <a:moveTo>
                      <a:pt x="7993" y="5541"/>
                    </a:moveTo>
                    <a:cubicBezTo>
                      <a:pt x="7991" y="5541"/>
                      <a:pt x="7988" y="5541"/>
                      <a:pt x="7986" y="5541"/>
                    </a:cubicBezTo>
                    <a:cubicBezTo>
                      <a:pt x="7722" y="5550"/>
                      <a:pt x="7457" y="5558"/>
                      <a:pt x="7202" y="5560"/>
                    </a:cubicBezTo>
                    <a:cubicBezTo>
                      <a:pt x="7150" y="5562"/>
                      <a:pt x="7110" y="5602"/>
                      <a:pt x="7112" y="5652"/>
                    </a:cubicBezTo>
                    <a:cubicBezTo>
                      <a:pt x="7112" y="5702"/>
                      <a:pt x="7152" y="5742"/>
                      <a:pt x="7202" y="5742"/>
                    </a:cubicBezTo>
                    <a:lnTo>
                      <a:pt x="7204" y="5742"/>
                    </a:lnTo>
                    <a:cubicBezTo>
                      <a:pt x="7461" y="5738"/>
                      <a:pt x="7727" y="5733"/>
                      <a:pt x="7992" y="5723"/>
                    </a:cubicBezTo>
                    <a:cubicBezTo>
                      <a:pt x="8042" y="5721"/>
                      <a:pt x="8082" y="5679"/>
                      <a:pt x="8080" y="5629"/>
                    </a:cubicBezTo>
                    <a:cubicBezTo>
                      <a:pt x="8078" y="5581"/>
                      <a:pt x="8040" y="5541"/>
                      <a:pt x="7993" y="5541"/>
                    </a:cubicBezTo>
                    <a:close/>
                    <a:moveTo>
                      <a:pt x="17843" y="5923"/>
                    </a:moveTo>
                    <a:cubicBezTo>
                      <a:pt x="17808" y="5923"/>
                      <a:pt x="17774" y="5944"/>
                      <a:pt x="17760" y="5978"/>
                    </a:cubicBezTo>
                    <a:cubicBezTo>
                      <a:pt x="17666" y="6206"/>
                      <a:pt x="17566" y="6444"/>
                      <a:pt x="17455" y="6703"/>
                    </a:cubicBezTo>
                    <a:cubicBezTo>
                      <a:pt x="17434" y="6749"/>
                      <a:pt x="17455" y="6803"/>
                      <a:pt x="17501" y="6822"/>
                    </a:cubicBezTo>
                    <a:cubicBezTo>
                      <a:pt x="17514" y="6828"/>
                      <a:pt x="17526" y="6830"/>
                      <a:pt x="17537" y="6830"/>
                    </a:cubicBezTo>
                    <a:cubicBezTo>
                      <a:pt x="17572" y="6830"/>
                      <a:pt x="17606" y="6809"/>
                      <a:pt x="17622" y="6774"/>
                    </a:cubicBezTo>
                    <a:cubicBezTo>
                      <a:pt x="17733" y="6515"/>
                      <a:pt x="17833" y="6277"/>
                      <a:pt x="17927" y="6049"/>
                    </a:cubicBezTo>
                    <a:cubicBezTo>
                      <a:pt x="17946" y="6003"/>
                      <a:pt x="17925" y="5949"/>
                      <a:pt x="17879" y="5930"/>
                    </a:cubicBezTo>
                    <a:cubicBezTo>
                      <a:pt x="17867" y="5925"/>
                      <a:pt x="17855" y="5923"/>
                      <a:pt x="17843" y="5923"/>
                    </a:cubicBezTo>
                    <a:close/>
                    <a:moveTo>
                      <a:pt x="17226" y="7371"/>
                    </a:moveTo>
                    <a:cubicBezTo>
                      <a:pt x="17190" y="7371"/>
                      <a:pt x="17156" y="7392"/>
                      <a:pt x="17142" y="7426"/>
                    </a:cubicBezTo>
                    <a:cubicBezTo>
                      <a:pt x="17060" y="7613"/>
                      <a:pt x="16981" y="7797"/>
                      <a:pt x="16902" y="7975"/>
                    </a:cubicBezTo>
                    <a:lnTo>
                      <a:pt x="16828" y="8148"/>
                    </a:lnTo>
                    <a:cubicBezTo>
                      <a:pt x="16806" y="8194"/>
                      <a:pt x="16828" y="8247"/>
                      <a:pt x="16874" y="8267"/>
                    </a:cubicBezTo>
                    <a:cubicBezTo>
                      <a:pt x="16885" y="8272"/>
                      <a:pt x="16898" y="8274"/>
                      <a:pt x="16910" y="8274"/>
                    </a:cubicBezTo>
                    <a:cubicBezTo>
                      <a:pt x="16945" y="8274"/>
                      <a:pt x="16979" y="8253"/>
                      <a:pt x="16992" y="8221"/>
                    </a:cubicBezTo>
                    <a:lnTo>
                      <a:pt x="17069" y="8048"/>
                    </a:lnTo>
                    <a:cubicBezTo>
                      <a:pt x="17146" y="7870"/>
                      <a:pt x="17227" y="7685"/>
                      <a:pt x="17309" y="7497"/>
                    </a:cubicBezTo>
                    <a:cubicBezTo>
                      <a:pt x="17328" y="7453"/>
                      <a:pt x="17307" y="7400"/>
                      <a:pt x="17261" y="7379"/>
                    </a:cubicBezTo>
                    <a:cubicBezTo>
                      <a:pt x="17250" y="7374"/>
                      <a:pt x="17238" y="7371"/>
                      <a:pt x="17226" y="7371"/>
                    </a:cubicBezTo>
                    <a:close/>
                    <a:moveTo>
                      <a:pt x="16596" y="8815"/>
                    </a:moveTo>
                    <a:cubicBezTo>
                      <a:pt x="16561" y="8815"/>
                      <a:pt x="16527" y="8837"/>
                      <a:pt x="16513" y="8871"/>
                    </a:cubicBezTo>
                    <a:cubicBezTo>
                      <a:pt x="16482" y="8942"/>
                      <a:pt x="16452" y="9011"/>
                      <a:pt x="16423" y="9080"/>
                    </a:cubicBezTo>
                    <a:cubicBezTo>
                      <a:pt x="16356" y="9239"/>
                      <a:pt x="16281" y="9412"/>
                      <a:pt x="16204" y="9594"/>
                    </a:cubicBezTo>
                    <a:cubicBezTo>
                      <a:pt x="16183" y="9640"/>
                      <a:pt x="16204" y="9694"/>
                      <a:pt x="16250" y="9715"/>
                    </a:cubicBezTo>
                    <a:cubicBezTo>
                      <a:pt x="16262" y="9719"/>
                      <a:pt x="16275" y="9723"/>
                      <a:pt x="16287" y="9723"/>
                    </a:cubicBezTo>
                    <a:cubicBezTo>
                      <a:pt x="16321" y="9723"/>
                      <a:pt x="16356" y="9702"/>
                      <a:pt x="16369" y="9667"/>
                    </a:cubicBezTo>
                    <a:cubicBezTo>
                      <a:pt x="16448" y="9485"/>
                      <a:pt x="16523" y="9312"/>
                      <a:pt x="16590" y="9151"/>
                    </a:cubicBezTo>
                    <a:cubicBezTo>
                      <a:pt x="16618" y="9082"/>
                      <a:pt x="16649" y="9013"/>
                      <a:pt x="16680" y="8942"/>
                    </a:cubicBezTo>
                    <a:cubicBezTo>
                      <a:pt x="16699" y="8896"/>
                      <a:pt x="16678" y="8842"/>
                      <a:pt x="16632" y="8823"/>
                    </a:cubicBezTo>
                    <a:cubicBezTo>
                      <a:pt x="16620" y="8818"/>
                      <a:pt x="16608" y="8815"/>
                      <a:pt x="16596" y="8815"/>
                    </a:cubicBezTo>
                    <a:close/>
                    <a:moveTo>
                      <a:pt x="15977" y="10264"/>
                    </a:moveTo>
                    <a:cubicBezTo>
                      <a:pt x="15941" y="10264"/>
                      <a:pt x="15907" y="10285"/>
                      <a:pt x="15891" y="10319"/>
                    </a:cubicBezTo>
                    <a:cubicBezTo>
                      <a:pt x="15792" y="10551"/>
                      <a:pt x="15688" y="10793"/>
                      <a:pt x="15581" y="11042"/>
                    </a:cubicBezTo>
                    <a:cubicBezTo>
                      <a:pt x="15560" y="11088"/>
                      <a:pt x="15581" y="11142"/>
                      <a:pt x="15627" y="11161"/>
                    </a:cubicBezTo>
                    <a:cubicBezTo>
                      <a:pt x="15638" y="11167"/>
                      <a:pt x="15652" y="11169"/>
                      <a:pt x="15663" y="11169"/>
                    </a:cubicBezTo>
                    <a:cubicBezTo>
                      <a:pt x="15698" y="11169"/>
                      <a:pt x="15732" y="11150"/>
                      <a:pt x="15746" y="11115"/>
                    </a:cubicBezTo>
                    <a:cubicBezTo>
                      <a:pt x="15855" y="10866"/>
                      <a:pt x="15959" y="10622"/>
                      <a:pt x="16058" y="10390"/>
                    </a:cubicBezTo>
                    <a:cubicBezTo>
                      <a:pt x="16079" y="10344"/>
                      <a:pt x="16058" y="10292"/>
                      <a:pt x="16012" y="10271"/>
                    </a:cubicBezTo>
                    <a:cubicBezTo>
                      <a:pt x="16001" y="10266"/>
                      <a:pt x="15989" y="10264"/>
                      <a:pt x="15977" y="10264"/>
                    </a:cubicBezTo>
                    <a:close/>
                    <a:moveTo>
                      <a:pt x="15350" y="11711"/>
                    </a:moveTo>
                    <a:cubicBezTo>
                      <a:pt x="15315" y="11711"/>
                      <a:pt x="15282" y="11731"/>
                      <a:pt x="15266" y="11766"/>
                    </a:cubicBezTo>
                    <a:cubicBezTo>
                      <a:pt x="15164" y="12003"/>
                      <a:pt x="15059" y="12245"/>
                      <a:pt x="14951" y="12489"/>
                    </a:cubicBezTo>
                    <a:cubicBezTo>
                      <a:pt x="14932" y="12535"/>
                      <a:pt x="14953" y="12587"/>
                      <a:pt x="14999" y="12608"/>
                    </a:cubicBezTo>
                    <a:cubicBezTo>
                      <a:pt x="15011" y="12611"/>
                      <a:pt x="15022" y="12615"/>
                      <a:pt x="15036" y="12615"/>
                    </a:cubicBezTo>
                    <a:cubicBezTo>
                      <a:pt x="15070" y="12615"/>
                      <a:pt x="15103" y="12594"/>
                      <a:pt x="15118" y="12560"/>
                    </a:cubicBezTo>
                    <a:cubicBezTo>
                      <a:pt x="15224" y="12316"/>
                      <a:pt x="15329" y="12074"/>
                      <a:pt x="15433" y="11838"/>
                    </a:cubicBezTo>
                    <a:cubicBezTo>
                      <a:pt x="15452" y="11792"/>
                      <a:pt x="15431" y="11739"/>
                      <a:pt x="15385" y="11718"/>
                    </a:cubicBezTo>
                    <a:cubicBezTo>
                      <a:pt x="15373" y="11713"/>
                      <a:pt x="15362" y="11711"/>
                      <a:pt x="15350" y="11711"/>
                    </a:cubicBezTo>
                    <a:close/>
                    <a:moveTo>
                      <a:pt x="14720" y="13156"/>
                    </a:moveTo>
                    <a:cubicBezTo>
                      <a:pt x="14686" y="13156"/>
                      <a:pt x="14652" y="13176"/>
                      <a:pt x="14637" y="13210"/>
                    </a:cubicBezTo>
                    <a:lnTo>
                      <a:pt x="14322" y="13933"/>
                    </a:lnTo>
                    <a:cubicBezTo>
                      <a:pt x="14303" y="13979"/>
                      <a:pt x="14324" y="14033"/>
                      <a:pt x="14368" y="14052"/>
                    </a:cubicBezTo>
                    <a:lnTo>
                      <a:pt x="14370" y="14052"/>
                    </a:lnTo>
                    <a:cubicBezTo>
                      <a:pt x="14382" y="14058"/>
                      <a:pt x="14393" y="14060"/>
                      <a:pt x="14405" y="14060"/>
                    </a:cubicBezTo>
                    <a:cubicBezTo>
                      <a:pt x="14441" y="14060"/>
                      <a:pt x="14474" y="14039"/>
                      <a:pt x="14489" y="14006"/>
                    </a:cubicBezTo>
                    <a:lnTo>
                      <a:pt x="14804" y="13283"/>
                    </a:lnTo>
                    <a:cubicBezTo>
                      <a:pt x="14825" y="13237"/>
                      <a:pt x="14804" y="13183"/>
                      <a:pt x="14758" y="13164"/>
                    </a:cubicBezTo>
                    <a:cubicBezTo>
                      <a:pt x="14746" y="13158"/>
                      <a:pt x="14733" y="13156"/>
                      <a:pt x="14720" y="13156"/>
                    </a:cubicBezTo>
                    <a:close/>
                    <a:moveTo>
                      <a:pt x="14089" y="14600"/>
                    </a:moveTo>
                    <a:cubicBezTo>
                      <a:pt x="14054" y="14600"/>
                      <a:pt x="14021" y="14621"/>
                      <a:pt x="14006" y="14654"/>
                    </a:cubicBezTo>
                    <a:lnTo>
                      <a:pt x="13691" y="15378"/>
                    </a:lnTo>
                    <a:cubicBezTo>
                      <a:pt x="13670" y="15424"/>
                      <a:pt x="13691" y="15475"/>
                      <a:pt x="13737" y="15497"/>
                    </a:cubicBezTo>
                    <a:cubicBezTo>
                      <a:pt x="13749" y="15502"/>
                      <a:pt x="13762" y="15504"/>
                      <a:pt x="13774" y="15504"/>
                    </a:cubicBezTo>
                    <a:cubicBezTo>
                      <a:pt x="13808" y="15504"/>
                      <a:pt x="13843" y="15483"/>
                      <a:pt x="13856" y="15450"/>
                    </a:cubicBezTo>
                    <a:lnTo>
                      <a:pt x="14173" y="14727"/>
                    </a:lnTo>
                    <a:cubicBezTo>
                      <a:pt x="14194" y="14681"/>
                      <a:pt x="14173" y="14628"/>
                      <a:pt x="14127" y="14608"/>
                    </a:cubicBezTo>
                    <a:cubicBezTo>
                      <a:pt x="14114" y="14603"/>
                      <a:pt x="14102" y="14600"/>
                      <a:pt x="14089" y="14600"/>
                    </a:cubicBezTo>
                    <a:close/>
                    <a:moveTo>
                      <a:pt x="13458" y="16044"/>
                    </a:moveTo>
                    <a:cubicBezTo>
                      <a:pt x="13423" y="16044"/>
                      <a:pt x="13389" y="16064"/>
                      <a:pt x="13375" y="16099"/>
                    </a:cubicBezTo>
                    <a:lnTo>
                      <a:pt x="13058" y="16820"/>
                    </a:lnTo>
                    <a:cubicBezTo>
                      <a:pt x="13037" y="16866"/>
                      <a:pt x="13058" y="16920"/>
                      <a:pt x="13104" y="16939"/>
                    </a:cubicBezTo>
                    <a:cubicBezTo>
                      <a:pt x="13116" y="16945"/>
                      <a:pt x="13129" y="16947"/>
                      <a:pt x="13141" y="16947"/>
                    </a:cubicBezTo>
                    <a:cubicBezTo>
                      <a:pt x="13175" y="16947"/>
                      <a:pt x="13210" y="16928"/>
                      <a:pt x="13223" y="16893"/>
                    </a:cubicBezTo>
                    <a:lnTo>
                      <a:pt x="13540" y="16172"/>
                    </a:lnTo>
                    <a:cubicBezTo>
                      <a:pt x="13561" y="16126"/>
                      <a:pt x="13540" y="16072"/>
                      <a:pt x="13494" y="16051"/>
                    </a:cubicBezTo>
                    <a:cubicBezTo>
                      <a:pt x="13482" y="16046"/>
                      <a:pt x="13470" y="16044"/>
                      <a:pt x="13458" y="16044"/>
                    </a:cubicBezTo>
                    <a:close/>
                    <a:moveTo>
                      <a:pt x="12823" y="17487"/>
                    </a:moveTo>
                    <a:cubicBezTo>
                      <a:pt x="12789" y="17487"/>
                      <a:pt x="12756" y="17508"/>
                      <a:pt x="12742" y="17541"/>
                    </a:cubicBezTo>
                    <a:lnTo>
                      <a:pt x="12423" y="18265"/>
                    </a:lnTo>
                    <a:cubicBezTo>
                      <a:pt x="12404" y="18311"/>
                      <a:pt x="12425" y="18364"/>
                      <a:pt x="12469" y="18383"/>
                    </a:cubicBezTo>
                    <a:cubicBezTo>
                      <a:pt x="12483" y="18389"/>
                      <a:pt x="12494" y="18391"/>
                      <a:pt x="12506" y="18391"/>
                    </a:cubicBezTo>
                    <a:cubicBezTo>
                      <a:pt x="12542" y="18391"/>
                      <a:pt x="12575" y="18372"/>
                      <a:pt x="12590" y="18337"/>
                    </a:cubicBezTo>
                    <a:lnTo>
                      <a:pt x="12907" y="17614"/>
                    </a:lnTo>
                    <a:cubicBezTo>
                      <a:pt x="12928" y="17568"/>
                      <a:pt x="12907" y="17516"/>
                      <a:pt x="12861" y="17495"/>
                    </a:cubicBezTo>
                    <a:cubicBezTo>
                      <a:pt x="12848" y="17490"/>
                      <a:pt x="12836" y="17487"/>
                      <a:pt x="12823" y="17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2276600" y="4495900"/>
                <a:ext cx="187175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2084" extrusionOk="0">
                    <a:moveTo>
                      <a:pt x="426" y="0"/>
                    </a:moveTo>
                    <a:lnTo>
                      <a:pt x="0" y="1863"/>
                    </a:lnTo>
                    <a:lnTo>
                      <a:pt x="6766" y="2083"/>
                    </a:lnTo>
                    <a:lnTo>
                      <a:pt x="7487" y="240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2546450" y="4131650"/>
                <a:ext cx="118375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735" h="8817" extrusionOk="0">
                    <a:moveTo>
                      <a:pt x="4613" y="1"/>
                    </a:moveTo>
                    <a:cubicBezTo>
                      <a:pt x="4587" y="1"/>
                      <a:pt x="4561" y="14"/>
                      <a:pt x="4546" y="47"/>
                    </a:cubicBezTo>
                    <a:cubicBezTo>
                      <a:pt x="3200" y="3005"/>
                      <a:pt x="1698" y="5884"/>
                      <a:pt x="42" y="8681"/>
                    </a:cubicBezTo>
                    <a:cubicBezTo>
                      <a:pt x="1" y="8752"/>
                      <a:pt x="64" y="8817"/>
                      <a:pt x="126" y="8817"/>
                    </a:cubicBezTo>
                    <a:cubicBezTo>
                      <a:pt x="154" y="8817"/>
                      <a:pt x="181" y="8804"/>
                      <a:pt x="199" y="8773"/>
                    </a:cubicBezTo>
                    <a:cubicBezTo>
                      <a:pt x="1853" y="5977"/>
                      <a:pt x="3355" y="3097"/>
                      <a:pt x="4702" y="139"/>
                    </a:cubicBezTo>
                    <a:cubicBezTo>
                      <a:pt x="4735" y="67"/>
                      <a:pt x="4671" y="1"/>
                      <a:pt x="4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2415575" y="4053500"/>
                <a:ext cx="5880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5253" extrusionOk="0">
                    <a:moveTo>
                      <a:pt x="2230" y="1"/>
                    </a:moveTo>
                    <a:cubicBezTo>
                      <a:pt x="2203" y="1"/>
                      <a:pt x="2177" y="15"/>
                      <a:pt x="2162" y="48"/>
                    </a:cubicBezTo>
                    <a:cubicBezTo>
                      <a:pt x="1379" y="1715"/>
                      <a:pt x="668" y="3415"/>
                      <a:pt x="25" y="5143"/>
                    </a:cubicBezTo>
                    <a:cubicBezTo>
                      <a:pt x="1" y="5209"/>
                      <a:pt x="55" y="5252"/>
                      <a:pt x="111" y="5252"/>
                    </a:cubicBezTo>
                    <a:cubicBezTo>
                      <a:pt x="148" y="5252"/>
                      <a:pt x="186" y="5234"/>
                      <a:pt x="202" y="5191"/>
                    </a:cubicBezTo>
                    <a:cubicBezTo>
                      <a:pt x="836" y="3478"/>
                      <a:pt x="1544" y="1794"/>
                      <a:pt x="2317" y="139"/>
                    </a:cubicBezTo>
                    <a:cubicBezTo>
                      <a:pt x="2352" y="67"/>
                      <a:pt x="2288" y="1"/>
                      <a:pt x="2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2438025" y="4083925"/>
                <a:ext cx="900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270" extrusionOk="0">
                    <a:moveTo>
                      <a:pt x="113" y="1"/>
                    </a:moveTo>
                    <a:cubicBezTo>
                      <a:pt x="60" y="1"/>
                      <a:pt x="1" y="46"/>
                      <a:pt x="11" y="115"/>
                    </a:cubicBezTo>
                    <a:cubicBezTo>
                      <a:pt x="65" y="477"/>
                      <a:pt x="119" y="842"/>
                      <a:pt x="172" y="1204"/>
                    </a:cubicBezTo>
                    <a:cubicBezTo>
                      <a:pt x="179" y="1250"/>
                      <a:pt x="211" y="1270"/>
                      <a:pt x="246" y="1270"/>
                    </a:cubicBezTo>
                    <a:cubicBezTo>
                      <a:pt x="299" y="1270"/>
                      <a:pt x="359" y="1225"/>
                      <a:pt x="349" y="1156"/>
                    </a:cubicBezTo>
                    <a:cubicBezTo>
                      <a:pt x="295" y="792"/>
                      <a:pt x="240" y="429"/>
                      <a:pt x="188" y="67"/>
                    </a:cubicBezTo>
                    <a:cubicBezTo>
                      <a:pt x="181" y="21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1929475" y="3594850"/>
                <a:ext cx="465450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8618" h="14257" extrusionOk="0">
                    <a:moveTo>
                      <a:pt x="1846" y="0"/>
                    </a:moveTo>
                    <a:cubicBezTo>
                      <a:pt x="1846" y="1"/>
                      <a:pt x="1" y="11869"/>
                      <a:pt x="4737" y="13689"/>
                    </a:cubicBezTo>
                    <a:cubicBezTo>
                      <a:pt x="5803" y="14099"/>
                      <a:pt x="7109" y="14256"/>
                      <a:pt x="8490" y="14256"/>
                    </a:cubicBezTo>
                    <a:cubicBezTo>
                      <a:pt x="13134" y="14256"/>
                      <a:pt x="18617" y="12469"/>
                      <a:pt x="18617" y="12469"/>
                    </a:cubicBezTo>
                    <a:lnTo>
                      <a:pt x="18213" y="11013"/>
                    </a:lnTo>
                    <a:cubicBezTo>
                      <a:pt x="18213" y="11013"/>
                      <a:pt x="8499" y="10585"/>
                      <a:pt x="7973" y="9482"/>
                    </a:cubicBezTo>
                    <a:cubicBezTo>
                      <a:pt x="7445" y="8379"/>
                      <a:pt x="7486" y="881"/>
                      <a:pt x="7486" y="881"/>
                    </a:cubicBez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2084500" y="3832450"/>
                <a:ext cx="461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728" extrusionOk="0">
                    <a:moveTo>
                      <a:pt x="1713" y="1"/>
                    </a:moveTo>
                    <a:cubicBezTo>
                      <a:pt x="1706" y="1"/>
                      <a:pt x="1699" y="2"/>
                      <a:pt x="1691" y="3"/>
                    </a:cubicBezTo>
                    <a:cubicBezTo>
                      <a:pt x="1135" y="124"/>
                      <a:pt x="602" y="310"/>
                      <a:pt x="92" y="561"/>
                    </a:cubicBezTo>
                    <a:cubicBezTo>
                      <a:pt x="1" y="606"/>
                      <a:pt x="56" y="727"/>
                      <a:pt x="140" y="727"/>
                    </a:cubicBezTo>
                    <a:cubicBezTo>
                      <a:pt x="153" y="727"/>
                      <a:pt x="167" y="724"/>
                      <a:pt x="182" y="717"/>
                    </a:cubicBezTo>
                    <a:cubicBezTo>
                      <a:pt x="680" y="473"/>
                      <a:pt x="1198" y="295"/>
                      <a:pt x="1739" y="178"/>
                    </a:cubicBezTo>
                    <a:cubicBezTo>
                      <a:pt x="1847" y="154"/>
                      <a:pt x="1812" y="1"/>
                      <a:pt x="1713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2072350" y="3824925"/>
                <a:ext cx="439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593" extrusionOk="0">
                    <a:moveTo>
                      <a:pt x="105" y="0"/>
                    </a:moveTo>
                    <a:cubicBezTo>
                      <a:pt x="0" y="0"/>
                      <a:pt x="6" y="169"/>
                      <a:pt x="117" y="183"/>
                    </a:cubicBezTo>
                    <a:cubicBezTo>
                      <a:pt x="627" y="247"/>
                      <a:pt x="1099" y="377"/>
                      <a:pt x="1571" y="584"/>
                    </a:cubicBezTo>
                    <a:cubicBezTo>
                      <a:pt x="1585" y="590"/>
                      <a:pt x="1598" y="593"/>
                      <a:pt x="1610" y="593"/>
                    </a:cubicBezTo>
                    <a:cubicBezTo>
                      <a:pt x="1697" y="593"/>
                      <a:pt x="1755" y="469"/>
                      <a:pt x="1661" y="427"/>
                    </a:cubicBezTo>
                    <a:cubicBezTo>
                      <a:pt x="1161" y="208"/>
                      <a:pt x="658" y="70"/>
                      <a:pt x="117" y="1"/>
                    </a:cubicBezTo>
                    <a:cubicBezTo>
                      <a:pt x="113" y="1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1949250" y="3448775"/>
                <a:ext cx="1925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9220" extrusionOk="0">
                    <a:moveTo>
                      <a:pt x="4491" y="0"/>
                    </a:moveTo>
                    <a:cubicBezTo>
                      <a:pt x="3467" y="0"/>
                      <a:pt x="2598" y="582"/>
                      <a:pt x="1951" y="1642"/>
                    </a:cubicBezTo>
                    <a:cubicBezTo>
                      <a:pt x="905" y="3355"/>
                      <a:pt x="464" y="5406"/>
                      <a:pt x="0" y="9220"/>
                    </a:cubicBezTo>
                    <a:lnTo>
                      <a:pt x="6787" y="9091"/>
                    </a:lnTo>
                    <a:cubicBezTo>
                      <a:pt x="6787" y="9091"/>
                      <a:pt x="7700" y="5901"/>
                      <a:pt x="7529" y="3156"/>
                    </a:cubicBezTo>
                    <a:cubicBezTo>
                      <a:pt x="7422" y="1416"/>
                      <a:pt x="6597" y="593"/>
                      <a:pt x="5647" y="229"/>
                    </a:cubicBezTo>
                    <a:cubicBezTo>
                      <a:pt x="5244" y="75"/>
                      <a:pt x="4858" y="0"/>
                      <a:pt x="4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1971300" y="3411425"/>
                <a:ext cx="14725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5890" h="5470" extrusionOk="0">
                    <a:moveTo>
                      <a:pt x="5276" y="0"/>
                    </a:moveTo>
                    <a:cubicBezTo>
                      <a:pt x="5223" y="0"/>
                      <a:pt x="5173" y="41"/>
                      <a:pt x="5197" y="104"/>
                    </a:cubicBezTo>
                    <a:lnTo>
                      <a:pt x="5197" y="102"/>
                    </a:lnTo>
                    <a:lnTo>
                      <a:pt x="5197" y="102"/>
                    </a:lnTo>
                    <a:cubicBezTo>
                      <a:pt x="5471" y="808"/>
                      <a:pt x="5765" y="1782"/>
                      <a:pt x="4969" y="2267"/>
                    </a:cubicBezTo>
                    <a:cubicBezTo>
                      <a:pt x="4372" y="2630"/>
                      <a:pt x="3618" y="2509"/>
                      <a:pt x="2958" y="2596"/>
                    </a:cubicBezTo>
                    <a:cubicBezTo>
                      <a:pt x="2329" y="2676"/>
                      <a:pt x="1832" y="2954"/>
                      <a:pt x="1550" y="3539"/>
                    </a:cubicBezTo>
                    <a:cubicBezTo>
                      <a:pt x="1254" y="4153"/>
                      <a:pt x="1095" y="5299"/>
                      <a:pt x="238" y="5299"/>
                    </a:cubicBezTo>
                    <a:cubicBezTo>
                      <a:pt x="197" y="5299"/>
                      <a:pt x="154" y="5296"/>
                      <a:pt x="110" y="5291"/>
                    </a:cubicBezTo>
                    <a:cubicBezTo>
                      <a:pt x="106" y="5290"/>
                      <a:pt x="102" y="5290"/>
                      <a:pt x="98" y="5290"/>
                    </a:cubicBezTo>
                    <a:cubicBezTo>
                      <a:pt x="1" y="5290"/>
                      <a:pt x="6" y="5448"/>
                      <a:pt x="110" y="5461"/>
                    </a:cubicBezTo>
                    <a:cubicBezTo>
                      <a:pt x="156" y="5467"/>
                      <a:pt x="201" y="5470"/>
                      <a:pt x="245" y="5470"/>
                    </a:cubicBezTo>
                    <a:cubicBezTo>
                      <a:pt x="1004" y="5470"/>
                      <a:pt x="1321" y="4630"/>
                      <a:pt x="1541" y="4017"/>
                    </a:cubicBezTo>
                    <a:cubicBezTo>
                      <a:pt x="1690" y="3597"/>
                      <a:pt x="1875" y="3186"/>
                      <a:pt x="2285" y="2964"/>
                    </a:cubicBezTo>
                    <a:cubicBezTo>
                      <a:pt x="2671" y="2755"/>
                      <a:pt x="3131" y="2739"/>
                      <a:pt x="3559" y="2722"/>
                    </a:cubicBezTo>
                    <a:cubicBezTo>
                      <a:pt x="4178" y="2699"/>
                      <a:pt x="4915" y="2665"/>
                      <a:pt x="5358" y="2166"/>
                    </a:cubicBezTo>
                    <a:cubicBezTo>
                      <a:pt x="5889" y="1567"/>
                      <a:pt x="5615" y="712"/>
                      <a:pt x="5362" y="58"/>
                    </a:cubicBezTo>
                    <a:cubicBezTo>
                      <a:pt x="5346" y="18"/>
                      <a:pt x="5311" y="0"/>
                      <a:pt x="5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2026250" y="3540650"/>
                <a:ext cx="110450" cy="111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4460" extrusionOk="0">
                    <a:moveTo>
                      <a:pt x="3791" y="1"/>
                    </a:moveTo>
                    <a:cubicBezTo>
                      <a:pt x="2794" y="1"/>
                      <a:pt x="1811" y="398"/>
                      <a:pt x="1123" y="1138"/>
                    </a:cubicBezTo>
                    <a:cubicBezTo>
                      <a:pt x="315" y="2003"/>
                      <a:pt x="1" y="3248"/>
                      <a:pt x="250" y="4397"/>
                    </a:cubicBezTo>
                    <a:cubicBezTo>
                      <a:pt x="259" y="4441"/>
                      <a:pt x="291" y="4459"/>
                      <a:pt x="325" y="4459"/>
                    </a:cubicBezTo>
                    <a:cubicBezTo>
                      <a:pt x="375" y="4459"/>
                      <a:pt x="429" y="4418"/>
                      <a:pt x="415" y="4353"/>
                    </a:cubicBezTo>
                    <a:cubicBezTo>
                      <a:pt x="179" y="3264"/>
                      <a:pt x="480" y="2078"/>
                      <a:pt x="1244" y="1257"/>
                    </a:cubicBezTo>
                    <a:cubicBezTo>
                      <a:pt x="1895" y="556"/>
                      <a:pt x="2838" y="169"/>
                      <a:pt x="3788" y="169"/>
                    </a:cubicBezTo>
                    <a:cubicBezTo>
                      <a:pt x="3949" y="169"/>
                      <a:pt x="4109" y="180"/>
                      <a:pt x="4269" y="202"/>
                    </a:cubicBezTo>
                    <a:cubicBezTo>
                      <a:pt x="4274" y="203"/>
                      <a:pt x="4278" y="203"/>
                      <a:pt x="4283" y="203"/>
                    </a:cubicBezTo>
                    <a:cubicBezTo>
                      <a:pt x="4380" y="203"/>
                      <a:pt x="4417" y="52"/>
                      <a:pt x="4313" y="37"/>
                    </a:cubicBezTo>
                    <a:cubicBezTo>
                      <a:pt x="4140" y="13"/>
                      <a:pt x="3965" y="1"/>
                      <a:pt x="37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1953025" y="3648500"/>
                <a:ext cx="17190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238" extrusionOk="0">
                    <a:moveTo>
                      <a:pt x="6770" y="1"/>
                    </a:moveTo>
                    <a:cubicBezTo>
                      <a:pt x="6769" y="1"/>
                      <a:pt x="6769" y="1"/>
                      <a:pt x="6768" y="1"/>
                    </a:cubicBezTo>
                    <a:cubicBezTo>
                      <a:pt x="5122" y="35"/>
                      <a:pt x="3474" y="71"/>
                      <a:pt x="1827" y="71"/>
                    </a:cubicBezTo>
                    <a:cubicBezTo>
                      <a:pt x="1254" y="71"/>
                      <a:pt x="681" y="67"/>
                      <a:pt x="108" y="57"/>
                    </a:cubicBezTo>
                    <a:cubicBezTo>
                      <a:pt x="107" y="57"/>
                      <a:pt x="107" y="57"/>
                      <a:pt x="106" y="57"/>
                    </a:cubicBezTo>
                    <a:cubicBezTo>
                      <a:pt x="1" y="57"/>
                      <a:pt x="1" y="222"/>
                      <a:pt x="108" y="223"/>
                    </a:cubicBezTo>
                    <a:cubicBezTo>
                      <a:pt x="675" y="233"/>
                      <a:pt x="1243" y="237"/>
                      <a:pt x="1810" y="237"/>
                    </a:cubicBezTo>
                    <a:cubicBezTo>
                      <a:pt x="3463" y="237"/>
                      <a:pt x="5116" y="202"/>
                      <a:pt x="6768" y="168"/>
                    </a:cubicBezTo>
                    <a:cubicBezTo>
                      <a:pt x="6875" y="166"/>
                      <a:pt x="6876" y="1"/>
                      <a:pt x="6770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2115200" y="3497975"/>
                <a:ext cx="27800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7131" extrusionOk="0">
                    <a:moveTo>
                      <a:pt x="717" y="1"/>
                    </a:moveTo>
                    <a:cubicBezTo>
                      <a:pt x="674" y="1"/>
                      <a:pt x="635" y="27"/>
                      <a:pt x="642" y="81"/>
                    </a:cubicBezTo>
                    <a:cubicBezTo>
                      <a:pt x="939" y="2414"/>
                      <a:pt x="728" y="4783"/>
                      <a:pt x="20" y="7025"/>
                    </a:cubicBezTo>
                    <a:cubicBezTo>
                      <a:pt x="1" y="7089"/>
                      <a:pt x="53" y="7130"/>
                      <a:pt x="105" y="7130"/>
                    </a:cubicBezTo>
                    <a:cubicBezTo>
                      <a:pt x="139" y="7130"/>
                      <a:pt x="172" y="7112"/>
                      <a:pt x="185" y="7071"/>
                    </a:cubicBezTo>
                    <a:cubicBezTo>
                      <a:pt x="897" y="4815"/>
                      <a:pt x="1112" y="2427"/>
                      <a:pt x="813" y="81"/>
                    </a:cubicBezTo>
                    <a:cubicBezTo>
                      <a:pt x="806" y="27"/>
                      <a:pt x="760" y="1"/>
                      <a:pt x="7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2222300" y="3907100"/>
                <a:ext cx="46232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723" extrusionOk="0">
                    <a:moveTo>
                      <a:pt x="515" y="0"/>
                    </a:moveTo>
                    <a:lnTo>
                      <a:pt x="1" y="1723"/>
                    </a:lnTo>
                    <a:lnTo>
                      <a:pt x="17980" y="1723"/>
                    </a:lnTo>
                    <a:lnTo>
                      <a:pt x="184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2363350" y="3699200"/>
                <a:ext cx="352300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2" h="9151" extrusionOk="0">
                    <a:moveTo>
                      <a:pt x="3033" y="1"/>
                    </a:moveTo>
                    <a:cubicBezTo>
                      <a:pt x="2572" y="1"/>
                      <a:pt x="2170" y="311"/>
                      <a:pt x="2051" y="756"/>
                    </a:cubicBezTo>
                    <a:lnTo>
                      <a:pt x="169" y="7875"/>
                    </a:lnTo>
                    <a:cubicBezTo>
                      <a:pt x="0" y="8519"/>
                      <a:pt x="485" y="9151"/>
                      <a:pt x="1151" y="9151"/>
                    </a:cubicBezTo>
                    <a:lnTo>
                      <a:pt x="11201" y="9151"/>
                    </a:lnTo>
                    <a:cubicBezTo>
                      <a:pt x="11554" y="9151"/>
                      <a:pt x="11863" y="8913"/>
                      <a:pt x="11953" y="8571"/>
                    </a:cubicBezTo>
                    <a:lnTo>
                      <a:pt x="13961" y="977"/>
                    </a:lnTo>
                    <a:cubicBezTo>
                      <a:pt x="14092" y="484"/>
                      <a:pt x="13719" y="1"/>
                      <a:pt x="13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2383950" y="3699200"/>
                <a:ext cx="352375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5" h="9151" extrusionOk="0">
                    <a:moveTo>
                      <a:pt x="3036" y="1"/>
                    </a:moveTo>
                    <a:cubicBezTo>
                      <a:pt x="2575" y="1"/>
                      <a:pt x="2170" y="311"/>
                      <a:pt x="2053" y="756"/>
                    </a:cubicBezTo>
                    <a:lnTo>
                      <a:pt x="172" y="7875"/>
                    </a:lnTo>
                    <a:cubicBezTo>
                      <a:pt x="1" y="8519"/>
                      <a:pt x="486" y="9151"/>
                      <a:pt x="1154" y="9151"/>
                    </a:cubicBezTo>
                    <a:lnTo>
                      <a:pt x="11204" y="9151"/>
                    </a:lnTo>
                    <a:cubicBezTo>
                      <a:pt x="11556" y="9151"/>
                      <a:pt x="11865" y="8913"/>
                      <a:pt x="11955" y="8571"/>
                    </a:cubicBezTo>
                    <a:lnTo>
                      <a:pt x="13964" y="977"/>
                    </a:lnTo>
                    <a:cubicBezTo>
                      <a:pt x="14094" y="484"/>
                      <a:pt x="13722" y="1"/>
                      <a:pt x="13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2530850" y="3799675"/>
                <a:ext cx="5915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2235" extrusionOk="0">
                    <a:moveTo>
                      <a:pt x="1376" y="0"/>
                    </a:moveTo>
                    <a:cubicBezTo>
                      <a:pt x="781" y="0"/>
                      <a:pt x="213" y="501"/>
                      <a:pt x="108" y="1119"/>
                    </a:cubicBezTo>
                    <a:cubicBezTo>
                      <a:pt x="1" y="1734"/>
                      <a:pt x="396" y="2235"/>
                      <a:pt x="990" y="2235"/>
                    </a:cubicBezTo>
                    <a:cubicBezTo>
                      <a:pt x="1585" y="2235"/>
                      <a:pt x="2153" y="1734"/>
                      <a:pt x="2260" y="1119"/>
                    </a:cubicBezTo>
                    <a:cubicBezTo>
                      <a:pt x="2366" y="501"/>
                      <a:pt x="1971" y="0"/>
                      <a:pt x="1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2383825" y="3714600"/>
                <a:ext cx="54775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7800" extrusionOk="0">
                    <a:moveTo>
                      <a:pt x="2079" y="1"/>
                    </a:moveTo>
                    <a:cubicBezTo>
                      <a:pt x="2043" y="1"/>
                      <a:pt x="2009" y="20"/>
                      <a:pt x="1997" y="65"/>
                    </a:cubicBezTo>
                    <a:cubicBezTo>
                      <a:pt x="1337" y="2605"/>
                      <a:pt x="677" y="5145"/>
                      <a:pt x="17" y="7687"/>
                    </a:cubicBezTo>
                    <a:cubicBezTo>
                      <a:pt x="0" y="7755"/>
                      <a:pt x="56" y="7799"/>
                      <a:pt x="111" y="7799"/>
                    </a:cubicBezTo>
                    <a:cubicBezTo>
                      <a:pt x="147" y="7799"/>
                      <a:pt x="182" y="7780"/>
                      <a:pt x="194" y="7735"/>
                    </a:cubicBezTo>
                    <a:cubicBezTo>
                      <a:pt x="854" y="5193"/>
                      <a:pt x="1514" y="2653"/>
                      <a:pt x="2172" y="113"/>
                    </a:cubicBezTo>
                    <a:cubicBezTo>
                      <a:pt x="2190" y="45"/>
                      <a:pt x="2134" y="1"/>
                      <a:pt x="20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7" name="Google Shape;657;p28"/>
            <p:cNvSpPr/>
            <p:nvPr/>
          </p:nvSpPr>
          <p:spPr>
            <a:xfrm>
              <a:off x="1161484" y="1291968"/>
              <a:ext cx="267655" cy="261999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28"/>
          <p:cNvSpPr/>
          <p:nvPr/>
        </p:nvSpPr>
        <p:spPr>
          <a:xfrm>
            <a:off x="3693369" y="1911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947688" y="36378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36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5"/>
          <p:cNvSpPr txBox="1">
            <a:spLocks noGrp="1"/>
          </p:cNvSpPr>
          <p:nvPr>
            <p:ph type="body" idx="1"/>
          </p:nvPr>
        </p:nvSpPr>
        <p:spPr>
          <a:xfrm>
            <a:off x="735473" y="636900"/>
            <a:ext cx="7557032" cy="315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-US" sz="1800" dirty="0"/>
              <a:t>RPP(</a:t>
            </a:r>
            <a:r>
              <a:rPr lang="en-US" sz="1800" dirty="0" err="1"/>
              <a:t>Rencana</a:t>
            </a:r>
            <a:r>
              <a:rPr lang="en-US" sz="1800" dirty="0"/>
              <a:t> </a:t>
            </a:r>
            <a:r>
              <a:rPr lang="en-US" sz="1800" dirty="0" err="1"/>
              <a:t>Pelaksanaan</a:t>
            </a:r>
            <a:r>
              <a:rPr lang="en-US" sz="1800" dirty="0"/>
              <a:t> </a:t>
            </a:r>
            <a:r>
              <a:rPr lang="en-US" sz="1800" dirty="0" err="1"/>
              <a:t>Proyek</a:t>
            </a:r>
            <a:r>
              <a:rPr lang="en-US" sz="1800" dirty="0"/>
              <a:t>)</a:t>
            </a:r>
            <a:endParaRPr sz="1800"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-US" sz="1800" dirty="0"/>
              <a:t>Use Case Diagram</a:t>
            </a: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-US" sz="1800" dirty="0"/>
              <a:t>Entity Relationship Diagram(ERD)</a:t>
            </a: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-US" sz="1800" dirty="0"/>
              <a:t>Functional Requirement(FR) and Non Functional Requirement(NFR)</a:t>
            </a: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-US" sz="1800" dirty="0" err="1"/>
              <a:t>Identifikasi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endParaRPr lang="en-US" sz="1800"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-US" sz="1800" dirty="0"/>
              <a:t>Gambaran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endParaRPr sz="1800" dirty="0"/>
          </a:p>
        </p:txBody>
      </p:sp>
      <p:sp>
        <p:nvSpPr>
          <p:cNvPr id="1160" name="Google Shape;1160;p35"/>
          <p:cNvSpPr/>
          <p:nvPr/>
        </p:nvSpPr>
        <p:spPr>
          <a:xfrm>
            <a:off x="8292505" y="50590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5"/>
          <p:cNvSpPr/>
          <p:nvPr/>
        </p:nvSpPr>
        <p:spPr>
          <a:xfrm rot="10800000">
            <a:off x="356243" y="3823812"/>
            <a:ext cx="1852533" cy="985288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5"/>
          <p:cNvSpPr/>
          <p:nvPr/>
        </p:nvSpPr>
        <p:spPr>
          <a:xfrm>
            <a:off x="889369" y="3796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>
            <a:spLocks noGrp="1"/>
          </p:cNvSpPr>
          <p:nvPr>
            <p:ph type="title" idx="2"/>
          </p:nvPr>
        </p:nvSpPr>
        <p:spPr>
          <a:xfrm>
            <a:off x="1645585" y="461239"/>
            <a:ext cx="5767688" cy="121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Mobile Robot Angry Froggie</a:t>
            </a:r>
            <a:endParaRPr dirty="0"/>
          </a:p>
        </p:txBody>
      </p:sp>
      <p:sp>
        <p:nvSpPr>
          <p:cNvPr id="383" name="Google Shape;383;p27"/>
          <p:cNvSpPr txBox="1">
            <a:spLocks noGrp="1"/>
          </p:cNvSpPr>
          <p:nvPr>
            <p:ph type="subTitle" idx="6"/>
          </p:nvPr>
        </p:nvSpPr>
        <p:spPr>
          <a:xfrm>
            <a:off x="927468" y="1944703"/>
            <a:ext cx="6915555" cy="2356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Pengusul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r>
              <a:rPr lang="en-US" sz="1600" dirty="0"/>
              <a:t> : </a:t>
            </a:r>
            <a:r>
              <a:rPr lang="en-US" sz="1600" dirty="0" err="1"/>
              <a:t>Hendawan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Manager </a:t>
            </a:r>
            <a:r>
              <a:rPr lang="en-US" sz="1600" dirty="0" err="1"/>
              <a:t>Proyek</a:t>
            </a:r>
            <a:r>
              <a:rPr lang="en-US" sz="1600" dirty="0"/>
              <a:t> : M. </a:t>
            </a:r>
            <a:r>
              <a:rPr lang="en-US" sz="1600" dirty="0" err="1"/>
              <a:t>Fajri</a:t>
            </a:r>
            <a:r>
              <a:rPr lang="en-US" sz="1600" dirty="0"/>
              <a:t> Amirul Nasrullah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/>
              <a:t>Anggie</a:t>
            </a:r>
            <a:r>
              <a:rPr lang="en-US" sz="1600" dirty="0"/>
              <a:t> </a:t>
            </a:r>
            <a:r>
              <a:rPr lang="en-US" sz="1600" dirty="0" err="1"/>
              <a:t>Tsania</a:t>
            </a:r>
            <a:r>
              <a:rPr lang="en-US" sz="1600" dirty="0"/>
              <a:t> Maharani – 3312201020(</a:t>
            </a:r>
            <a:r>
              <a:rPr lang="en-US" sz="1600" dirty="0" err="1"/>
              <a:t>Ketua</a:t>
            </a:r>
            <a:r>
              <a:rPr lang="en-US" sz="1600" dirty="0"/>
              <a:t> Tim)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Muhammad Rizki Bahtiar – 6042301002(</a:t>
            </a:r>
            <a:r>
              <a:rPr lang="en-US" sz="1600" dirty="0" err="1"/>
              <a:t>Anggota</a:t>
            </a:r>
            <a:r>
              <a:rPr lang="en-US" sz="1600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Bayu </a:t>
            </a:r>
            <a:r>
              <a:rPr lang="en-US" sz="1600" dirty="0" err="1"/>
              <a:t>Suhara</a:t>
            </a:r>
            <a:r>
              <a:rPr lang="en-US" sz="1600" dirty="0"/>
              <a:t> – 3312201008 (</a:t>
            </a:r>
            <a:r>
              <a:rPr lang="en-US" sz="1600" dirty="0" err="1"/>
              <a:t>Anggota</a:t>
            </a:r>
            <a:r>
              <a:rPr lang="en-US" sz="1600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/>
              <a:t>Tsabita</a:t>
            </a:r>
            <a:r>
              <a:rPr lang="en-US" sz="1600" dirty="0"/>
              <a:t> Hasya </a:t>
            </a:r>
            <a:r>
              <a:rPr lang="en-US" sz="1600" dirty="0" err="1"/>
              <a:t>Aulia</a:t>
            </a:r>
            <a:r>
              <a:rPr lang="en-US" sz="1600" dirty="0"/>
              <a:t> – 3312201019 (</a:t>
            </a:r>
            <a:r>
              <a:rPr lang="en-US" sz="1600" dirty="0" err="1"/>
              <a:t>Anggota</a:t>
            </a:r>
            <a:r>
              <a:rPr lang="en-US" sz="1600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Muhammad </a:t>
            </a:r>
            <a:r>
              <a:rPr lang="en-US" sz="1600" dirty="0" err="1"/>
              <a:t>Galang</a:t>
            </a:r>
            <a:r>
              <a:rPr lang="en-US" sz="1600" dirty="0"/>
              <a:t> </a:t>
            </a:r>
            <a:r>
              <a:rPr lang="en-US" sz="1600" dirty="0" err="1"/>
              <a:t>Munawir</a:t>
            </a:r>
            <a:r>
              <a:rPr lang="en-US" sz="1600" dirty="0"/>
              <a:t> - 3312201010 (</a:t>
            </a:r>
            <a:r>
              <a:rPr lang="en-US" sz="1600" dirty="0" err="1"/>
              <a:t>Anggota</a:t>
            </a:r>
            <a:r>
              <a:rPr lang="en-US" sz="1600" dirty="0"/>
              <a:t>) </a:t>
            </a:r>
            <a:endParaRPr sz="1600" dirty="0"/>
          </a:p>
        </p:txBody>
      </p:sp>
      <p:sp>
        <p:nvSpPr>
          <p:cNvPr id="384" name="Google Shape;384;p27"/>
          <p:cNvSpPr/>
          <p:nvPr/>
        </p:nvSpPr>
        <p:spPr>
          <a:xfrm>
            <a:off x="927468" y="1574693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8117407" y="413222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84;p27">
            <a:extLst>
              <a:ext uri="{FF2B5EF4-FFF2-40B4-BE49-F238E27FC236}">
                <a16:creationId xmlns:a16="http://schemas.microsoft.com/office/drawing/2014/main" id="{9A3279A7-7928-3E0D-540B-DBDDFDBE6BA0}"/>
              </a:ext>
            </a:extLst>
          </p:cNvPr>
          <p:cNvSpPr/>
          <p:nvPr/>
        </p:nvSpPr>
        <p:spPr>
          <a:xfrm>
            <a:off x="7406434" y="4140117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5711700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 txBox="1">
            <a:spLocks noGrp="1"/>
          </p:cNvSpPr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Pembagian Kerja</a:t>
            </a:r>
            <a:endParaRPr dirty="0"/>
          </a:p>
        </p:txBody>
      </p:sp>
      <p:sp>
        <p:nvSpPr>
          <p:cNvPr id="894" name="Google Shape;894;p34"/>
          <p:cNvSpPr txBox="1">
            <a:spLocks noGrp="1"/>
          </p:cNvSpPr>
          <p:nvPr>
            <p:ph type="title" idx="2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895" name="Google Shape;895;p34"/>
          <p:cNvGrpSpPr/>
          <p:nvPr/>
        </p:nvGrpSpPr>
        <p:grpSpPr>
          <a:xfrm flipH="1">
            <a:off x="715110" y="1428440"/>
            <a:ext cx="3715854" cy="2286606"/>
            <a:chOff x="5467825" y="2094550"/>
            <a:chExt cx="2061500" cy="1268575"/>
          </a:xfrm>
        </p:grpSpPr>
        <p:sp>
          <p:nvSpPr>
            <p:cNvPr id="896" name="Google Shape;896;p34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826722" y="2016082"/>
            <a:ext cx="3345818" cy="1698977"/>
            <a:chOff x="279100" y="2899325"/>
            <a:chExt cx="3365900" cy="1709175"/>
          </a:xfrm>
        </p:grpSpPr>
        <p:sp>
          <p:nvSpPr>
            <p:cNvPr id="901" name="Google Shape;901;p34"/>
            <p:cNvSpPr/>
            <p:nvPr/>
          </p:nvSpPr>
          <p:spPr>
            <a:xfrm>
              <a:off x="719250" y="2928625"/>
              <a:ext cx="2456350" cy="1523100"/>
            </a:xfrm>
            <a:custGeom>
              <a:avLst/>
              <a:gdLst/>
              <a:ahLst/>
              <a:cxnLst/>
              <a:rect l="l" t="t" r="r" b="b"/>
              <a:pathLst>
                <a:path w="98254" h="60924" extrusionOk="0">
                  <a:moveTo>
                    <a:pt x="3722" y="0"/>
                  </a:moveTo>
                  <a:cubicBezTo>
                    <a:pt x="1668" y="0"/>
                    <a:pt x="1" y="1667"/>
                    <a:pt x="1" y="3721"/>
                  </a:cubicBezTo>
                  <a:lnTo>
                    <a:pt x="1" y="57202"/>
                  </a:lnTo>
                  <a:cubicBezTo>
                    <a:pt x="1" y="59255"/>
                    <a:pt x="1668" y="60923"/>
                    <a:pt x="3722" y="60923"/>
                  </a:cubicBezTo>
                  <a:lnTo>
                    <a:pt x="94532" y="60923"/>
                  </a:lnTo>
                  <a:cubicBezTo>
                    <a:pt x="96586" y="60923"/>
                    <a:pt x="98253" y="59255"/>
                    <a:pt x="98253" y="57202"/>
                  </a:cubicBezTo>
                  <a:lnTo>
                    <a:pt x="98253" y="3721"/>
                  </a:lnTo>
                  <a:cubicBezTo>
                    <a:pt x="98253" y="1667"/>
                    <a:pt x="96586" y="0"/>
                    <a:pt x="9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334175" y="2899325"/>
              <a:ext cx="435475" cy="6000"/>
            </a:xfrm>
            <a:custGeom>
              <a:avLst/>
              <a:gdLst/>
              <a:ahLst/>
              <a:cxnLst/>
              <a:rect l="l" t="t" r="r" b="b"/>
              <a:pathLst>
                <a:path w="17419" h="240" extrusionOk="0">
                  <a:moveTo>
                    <a:pt x="120" y="0"/>
                  </a:moveTo>
                  <a:cubicBezTo>
                    <a:pt x="52" y="0"/>
                    <a:pt x="1" y="54"/>
                    <a:pt x="1" y="119"/>
                  </a:cubicBezTo>
                  <a:cubicBezTo>
                    <a:pt x="1" y="186"/>
                    <a:pt x="52" y="240"/>
                    <a:pt x="120" y="240"/>
                  </a:cubicBezTo>
                  <a:lnTo>
                    <a:pt x="17299" y="240"/>
                  </a:lnTo>
                  <a:cubicBezTo>
                    <a:pt x="17365" y="240"/>
                    <a:pt x="17418" y="186"/>
                    <a:pt x="17418" y="119"/>
                  </a:cubicBezTo>
                  <a:cubicBezTo>
                    <a:pt x="17418" y="54"/>
                    <a:pt x="17365" y="0"/>
                    <a:pt x="17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828350" y="3031475"/>
              <a:ext cx="2238150" cy="1234025"/>
            </a:xfrm>
            <a:custGeom>
              <a:avLst/>
              <a:gdLst/>
              <a:ahLst/>
              <a:cxnLst/>
              <a:rect l="l" t="t" r="r" b="b"/>
              <a:pathLst>
                <a:path w="89526" h="49361" extrusionOk="0">
                  <a:moveTo>
                    <a:pt x="2537" y="1"/>
                  </a:moveTo>
                  <a:cubicBezTo>
                    <a:pt x="2069" y="1"/>
                    <a:pt x="1629" y="118"/>
                    <a:pt x="1253" y="327"/>
                  </a:cubicBezTo>
                  <a:cubicBezTo>
                    <a:pt x="505" y="739"/>
                    <a:pt x="1" y="1503"/>
                    <a:pt x="1" y="2377"/>
                  </a:cubicBezTo>
                  <a:lnTo>
                    <a:pt x="1" y="46982"/>
                  </a:lnTo>
                  <a:cubicBezTo>
                    <a:pt x="1" y="48296"/>
                    <a:pt x="1136" y="49361"/>
                    <a:pt x="2537" y="49361"/>
                  </a:cubicBezTo>
                  <a:lnTo>
                    <a:pt x="86988" y="49361"/>
                  </a:lnTo>
                  <a:cubicBezTo>
                    <a:pt x="87736" y="49361"/>
                    <a:pt x="88411" y="49056"/>
                    <a:pt x="88875" y="48571"/>
                  </a:cubicBezTo>
                  <a:cubicBezTo>
                    <a:pt x="89280" y="48150"/>
                    <a:pt x="89525" y="47592"/>
                    <a:pt x="89525" y="46982"/>
                  </a:cubicBezTo>
                  <a:lnTo>
                    <a:pt x="89525" y="2377"/>
                  </a:lnTo>
                  <a:cubicBezTo>
                    <a:pt x="89525" y="1065"/>
                    <a:pt x="88388" y="1"/>
                    <a:pt x="86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534425" y="4398700"/>
              <a:ext cx="2828500" cy="201300"/>
            </a:xfrm>
            <a:custGeom>
              <a:avLst/>
              <a:gdLst/>
              <a:ahLst/>
              <a:cxnLst/>
              <a:rect l="l" t="t" r="r" b="b"/>
              <a:pathLst>
                <a:path w="113140" h="8052" extrusionOk="0">
                  <a:moveTo>
                    <a:pt x="4722" y="1"/>
                  </a:moveTo>
                  <a:lnTo>
                    <a:pt x="1039" y="4762"/>
                  </a:lnTo>
                  <a:cubicBezTo>
                    <a:pt x="1" y="6105"/>
                    <a:pt x="956" y="8052"/>
                    <a:pt x="2652" y="8052"/>
                  </a:cubicBezTo>
                  <a:lnTo>
                    <a:pt x="110488" y="8052"/>
                  </a:lnTo>
                  <a:cubicBezTo>
                    <a:pt x="112184" y="8052"/>
                    <a:pt x="113139" y="6105"/>
                    <a:pt x="112101" y="4764"/>
                  </a:cubicBezTo>
                  <a:lnTo>
                    <a:pt x="1084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7456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499" y="1"/>
                    <a:pt x="0" y="499"/>
                    <a:pt x="0" y="1115"/>
                  </a:cubicBezTo>
                  <a:cubicBezTo>
                    <a:pt x="0" y="1731"/>
                    <a:pt x="499" y="2230"/>
                    <a:pt x="1115" y="2230"/>
                  </a:cubicBezTo>
                  <a:cubicBezTo>
                    <a:pt x="1731" y="2230"/>
                    <a:pt x="2229" y="1731"/>
                    <a:pt x="2229" y="1115"/>
                  </a:cubicBezTo>
                  <a:cubicBezTo>
                    <a:pt x="2229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28440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1" y="499"/>
                    <a:pt x="1" y="1115"/>
                  </a:cubicBezTo>
                  <a:cubicBezTo>
                    <a:pt x="1" y="1731"/>
                    <a:pt x="501" y="2230"/>
                    <a:pt x="1115" y="2230"/>
                  </a:cubicBezTo>
                  <a:cubicBezTo>
                    <a:pt x="1731" y="2230"/>
                    <a:pt x="2230" y="1731"/>
                    <a:pt x="2230" y="1115"/>
                  </a:cubicBezTo>
                  <a:cubicBezTo>
                    <a:pt x="2230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64715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0" y="499"/>
                    <a:pt x="0" y="1115"/>
                  </a:cubicBezTo>
                  <a:cubicBezTo>
                    <a:pt x="0" y="1731"/>
                    <a:pt x="501" y="2230"/>
                    <a:pt x="1115" y="2230"/>
                  </a:cubicBezTo>
                  <a:cubicBezTo>
                    <a:pt x="1730" y="2230"/>
                    <a:pt x="2229" y="1731"/>
                    <a:pt x="2229" y="1115"/>
                  </a:cubicBezTo>
                  <a:cubicBezTo>
                    <a:pt x="2229" y="499"/>
                    <a:pt x="1730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1633350" y="4398700"/>
              <a:ext cx="640825" cy="29625"/>
            </a:xfrm>
            <a:custGeom>
              <a:avLst/>
              <a:gdLst/>
              <a:ahLst/>
              <a:cxnLst/>
              <a:rect l="l" t="t" r="r" b="b"/>
              <a:pathLst>
                <a:path w="25633" h="1185" extrusionOk="0">
                  <a:moveTo>
                    <a:pt x="0" y="1"/>
                  </a:moveTo>
                  <a:lnTo>
                    <a:pt x="0" y="79"/>
                  </a:lnTo>
                  <a:cubicBezTo>
                    <a:pt x="0" y="689"/>
                    <a:pt x="409" y="1184"/>
                    <a:pt x="913" y="1184"/>
                  </a:cubicBezTo>
                  <a:lnTo>
                    <a:pt x="24719" y="1184"/>
                  </a:lnTo>
                  <a:cubicBezTo>
                    <a:pt x="25223" y="1184"/>
                    <a:pt x="25632" y="689"/>
                    <a:pt x="25632" y="79"/>
                  </a:cubicBezTo>
                  <a:lnTo>
                    <a:pt x="25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28350" y="3031475"/>
              <a:ext cx="2238150" cy="133675"/>
            </a:xfrm>
            <a:custGeom>
              <a:avLst/>
              <a:gdLst/>
              <a:ahLst/>
              <a:cxnLst/>
              <a:rect l="l" t="t" r="r" b="b"/>
              <a:pathLst>
                <a:path w="89526" h="5347" extrusionOk="0">
                  <a:moveTo>
                    <a:pt x="2537" y="1"/>
                  </a:moveTo>
                  <a:cubicBezTo>
                    <a:pt x="1675" y="1"/>
                    <a:pt x="916" y="428"/>
                    <a:pt x="459" y="1086"/>
                  </a:cubicBezTo>
                  <a:cubicBezTo>
                    <a:pt x="169" y="1497"/>
                    <a:pt x="1" y="1998"/>
                    <a:pt x="1" y="2537"/>
                  </a:cubicBezTo>
                  <a:lnTo>
                    <a:pt x="1" y="5347"/>
                  </a:lnTo>
                  <a:lnTo>
                    <a:pt x="89525" y="5347"/>
                  </a:lnTo>
                  <a:lnTo>
                    <a:pt x="89525" y="2537"/>
                  </a:lnTo>
                  <a:cubicBezTo>
                    <a:pt x="89525" y="1998"/>
                    <a:pt x="89357" y="1497"/>
                    <a:pt x="89067" y="1086"/>
                  </a:cubicBezTo>
                  <a:cubicBezTo>
                    <a:pt x="88610" y="428"/>
                    <a:pt x="87849" y="1"/>
                    <a:pt x="8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280310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7" y="1449"/>
                    <a:pt x="1867" y="933"/>
                  </a:cubicBezTo>
                  <a:cubicBezTo>
                    <a:pt x="1867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2727425" y="3070900"/>
              <a:ext cx="46725" cy="46675"/>
            </a:xfrm>
            <a:custGeom>
              <a:avLst/>
              <a:gdLst/>
              <a:ahLst/>
              <a:cxnLst/>
              <a:rect l="l" t="t" r="r" b="b"/>
              <a:pathLst>
                <a:path w="1869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9" y="1449"/>
                    <a:pt x="1869" y="933"/>
                  </a:cubicBezTo>
                  <a:cubicBezTo>
                    <a:pt x="1869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265545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2" y="0"/>
                  </a:moveTo>
                  <a:cubicBezTo>
                    <a:pt x="418" y="0"/>
                    <a:pt x="0" y="419"/>
                    <a:pt x="0" y="933"/>
                  </a:cubicBezTo>
                  <a:cubicBezTo>
                    <a:pt x="0" y="1449"/>
                    <a:pt x="418" y="1867"/>
                    <a:pt x="932" y="1867"/>
                  </a:cubicBezTo>
                  <a:cubicBezTo>
                    <a:pt x="1448" y="1867"/>
                    <a:pt x="1866" y="1449"/>
                    <a:pt x="1866" y="933"/>
                  </a:cubicBezTo>
                  <a:cubicBezTo>
                    <a:pt x="1866" y="419"/>
                    <a:pt x="1448" y="0"/>
                    <a:pt x="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28350" y="3195050"/>
              <a:ext cx="2238150" cy="9000"/>
            </a:xfrm>
            <a:custGeom>
              <a:avLst/>
              <a:gdLst/>
              <a:ahLst/>
              <a:cxnLst/>
              <a:rect l="l" t="t" r="r" b="b"/>
              <a:pathLst>
                <a:path w="89526" h="360" extrusionOk="0">
                  <a:moveTo>
                    <a:pt x="1" y="1"/>
                  </a:moveTo>
                  <a:lnTo>
                    <a:pt x="1" y="360"/>
                  </a:lnTo>
                  <a:lnTo>
                    <a:pt x="89525" y="360"/>
                  </a:lnTo>
                  <a:lnTo>
                    <a:pt x="89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24825" y="4395250"/>
              <a:ext cx="2445350" cy="6975"/>
            </a:xfrm>
            <a:custGeom>
              <a:avLst/>
              <a:gdLst/>
              <a:ahLst/>
              <a:cxnLst/>
              <a:rect l="l" t="t" r="r" b="b"/>
              <a:pathLst>
                <a:path w="97814" h="279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lnTo>
                    <a:pt x="97675" y="279"/>
                  </a:lnTo>
                  <a:cubicBezTo>
                    <a:pt x="97750" y="279"/>
                    <a:pt x="97814" y="216"/>
                    <a:pt x="97814" y="139"/>
                  </a:cubicBezTo>
                  <a:cubicBezTo>
                    <a:pt x="97814" y="64"/>
                    <a:pt x="97750" y="1"/>
                    <a:pt x="9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279100" y="4599750"/>
              <a:ext cx="3314575" cy="8750"/>
            </a:xfrm>
            <a:custGeom>
              <a:avLst/>
              <a:gdLst/>
              <a:ahLst/>
              <a:cxnLst/>
              <a:rect l="l" t="t" r="r" b="b"/>
              <a:pathLst>
                <a:path w="132583" h="350" extrusionOk="0">
                  <a:moveTo>
                    <a:pt x="18" y="0"/>
                  </a:moveTo>
                  <a:cubicBezTo>
                    <a:pt x="9" y="0"/>
                    <a:pt x="1" y="8"/>
                    <a:pt x="1" y="17"/>
                  </a:cubicBezTo>
                  <a:lnTo>
                    <a:pt x="1" y="332"/>
                  </a:lnTo>
                  <a:cubicBezTo>
                    <a:pt x="1" y="342"/>
                    <a:pt x="9" y="349"/>
                    <a:pt x="18" y="349"/>
                  </a:cubicBezTo>
                  <a:lnTo>
                    <a:pt x="132565" y="349"/>
                  </a:lnTo>
                  <a:cubicBezTo>
                    <a:pt x="132575" y="349"/>
                    <a:pt x="132583" y="342"/>
                    <a:pt x="132583" y="332"/>
                  </a:cubicBezTo>
                  <a:lnTo>
                    <a:pt x="132583" y="17"/>
                  </a:lnTo>
                  <a:cubicBezTo>
                    <a:pt x="132583" y="8"/>
                    <a:pt x="132575" y="0"/>
                    <a:pt x="132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332975" y="4419175"/>
              <a:ext cx="115400" cy="105350"/>
            </a:xfrm>
            <a:custGeom>
              <a:avLst/>
              <a:gdLst/>
              <a:ahLst/>
              <a:cxnLst/>
              <a:rect l="l" t="t" r="r" b="b"/>
              <a:pathLst>
                <a:path w="4616" h="4214" extrusionOk="0">
                  <a:moveTo>
                    <a:pt x="2302" y="0"/>
                  </a:moveTo>
                  <a:cubicBezTo>
                    <a:pt x="2081" y="0"/>
                    <a:pt x="1880" y="76"/>
                    <a:pt x="1719" y="212"/>
                  </a:cubicBezTo>
                  <a:cubicBezTo>
                    <a:pt x="0" y="1658"/>
                    <a:pt x="4615" y="4213"/>
                    <a:pt x="4615" y="4213"/>
                  </a:cubicBezTo>
                  <a:cubicBezTo>
                    <a:pt x="4284" y="1102"/>
                    <a:pt x="3146" y="0"/>
                    <a:pt x="2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457600" y="4448425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0"/>
                  </a:moveTo>
                  <a:cubicBezTo>
                    <a:pt x="2752" y="0"/>
                    <a:pt x="1504" y="606"/>
                    <a:pt x="1" y="2378"/>
                  </a:cubicBezTo>
                  <a:cubicBezTo>
                    <a:pt x="1" y="2378"/>
                    <a:pt x="504" y="2424"/>
                    <a:pt x="1182" y="2424"/>
                  </a:cubicBezTo>
                  <a:cubicBezTo>
                    <a:pt x="2693" y="2424"/>
                    <a:pt x="5067" y="2193"/>
                    <a:pt x="4649" y="699"/>
                  </a:cubicBezTo>
                  <a:cubicBezTo>
                    <a:pt x="4535" y="298"/>
                    <a:pt x="4161" y="0"/>
                    <a:pt x="3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373975" y="433077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5" y="4214"/>
                    <a:pt x="4615" y="4214"/>
                  </a:cubicBezTo>
                  <a:cubicBezTo>
                    <a:pt x="4286" y="1104"/>
                    <a:pt x="3147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397950" y="424032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6" y="4214"/>
                    <a:pt x="4616" y="4214"/>
                  </a:cubicBezTo>
                  <a:cubicBezTo>
                    <a:pt x="4284" y="1103"/>
                    <a:pt x="3146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3495350" y="4358550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1"/>
                  </a:moveTo>
                  <a:cubicBezTo>
                    <a:pt x="2751" y="1"/>
                    <a:pt x="1504" y="606"/>
                    <a:pt x="0" y="2378"/>
                  </a:cubicBezTo>
                  <a:cubicBezTo>
                    <a:pt x="0" y="2378"/>
                    <a:pt x="504" y="2424"/>
                    <a:pt x="1182" y="2424"/>
                  </a:cubicBezTo>
                  <a:cubicBezTo>
                    <a:pt x="2692" y="2424"/>
                    <a:pt x="5067" y="2193"/>
                    <a:pt x="4648" y="699"/>
                  </a:cubicBezTo>
                  <a:cubicBezTo>
                    <a:pt x="4535" y="298"/>
                    <a:pt x="4160" y="1"/>
                    <a:pt x="3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3516300" y="4229275"/>
              <a:ext cx="128700" cy="86100"/>
            </a:xfrm>
            <a:custGeom>
              <a:avLst/>
              <a:gdLst/>
              <a:ahLst/>
              <a:cxnLst/>
              <a:rect l="l" t="t" r="r" b="b"/>
              <a:pathLst>
                <a:path w="5148" h="3444" extrusionOk="0">
                  <a:moveTo>
                    <a:pt x="3102" y="0"/>
                  </a:moveTo>
                  <a:cubicBezTo>
                    <a:pt x="2274" y="0"/>
                    <a:pt x="1052" y="874"/>
                    <a:pt x="1" y="3444"/>
                  </a:cubicBezTo>
                  <a:cubicBezTo>
                    <a:pt x="1" y="3444"/>
                    <a:pt x="5147" y="2276"/>
                    <a:pt x="3900" y="407"/>
                  </a:cubicBezTo>
                  <a:cubicBezTo>
                    <a:pt x="3733" y="157"/>
                    <a:pt x="3453" y="0"/>
                    <a:pt x="3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384200" y="4180875"/>
              <a:ext cx="142625" cy="427250"/>
            </a:xfrm>
            <a:custGeom>
              <a:avLst/>
              <a:gdLst/>
              <a:ahLst/>
              <a:cxnLst/>
              <a:rect l="l" t="t" r="r" b="b"/>
              <a:pathLst>
                <a:path w="5705" h="17090" extrusionOk="0">
                  <a:moveTo>
                    <a:pt x="5106" y="1"/>
                  </a:moveTo>
                  <a:cubicBezTo>
                    <a:pt x="5009" y="1"/>
                    <a:pt x="4902" y="83"/>
                    <a:pt x="4924" y="208"/>
                  </a:cubicBezTo>
                  <a:cubicBezTo>
                    <a:pt x="5705" y="4795"/>
                    <a:pt x="4774" y="9621"/>
                    <a:pt x="2428" y="13628"/>
                  </a:cubicBezTo>
                  <a:cubicBezTo>
                    <a:pt x="1765" y="14762"/>
                    <a:pt x="988" y="15825"/>
                    <a:pt x="109" y="16801"/>
                  </a:cubicBezTo>
                  <a:cubicBezTo>
                    <a:pt x="1" y="16923"/>
                    <a:pt x="112" y="17089"/>
                    <a:pt x="234" y="17089"/>
                  </a:cubicBezTo>
                  <a:cubicBezTo>
                    <a:pt x="272" y="17089"/>
                    <a:pt x="311" y="17073"/>
                    <a:pt x="345" y="17035"/>
                  </a:cubicBezTo>
                  <a:cubicBezTo>
                    <a:pt x="3518" y="13511"/>
                    <a:pt x="5352" y="8861"/>
                    <a:pt x="5517" y="4127"/>
                  </a:cubicBezTo>
                  <a:cubicBezTo>
                    <a:pt x="5563" y="2786"/>
                    <a:pt x="5469" y="1444"/>
                    <a:pt x="5244" y="120"/>
                  </a:cubicBezTo>
                  <a:cubicBezTo>
                    <a:pt x="5230" y="37"/>
                    <a:pt x="5170" y="1"/>
                    <a:pt x="5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335375" y="3628200"/>
              <a:ext cx="124950" cy="535300"/>
            </a:xfrm>
            <a:custGeom>
              <a:avLst/>
              <a:gdLst/>
              <a:ahLst/>
              <a:cxnLst/>
              <a:rect l="l" t="t" r="r" b="b"/>
              <a:pathLst>
                <a:path w="4998" h="21412" extrusionOk="0">
                  <a:moveTo>
                    <a:pt x="1" y="0"/>
                  </a:moveTo>
                  <a:lnTo>
                    <a:pt x="1" y="21412"/>
                  </a:lnTo>
                  <a:lnTo>
                    <a:pt x="4998" y="21412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335375" y="3957800"/>
              <a:ext cx="124950" cy="205700"/>
            </a:xfrm>
            <a:custGeom>
              <a:avLst/>
              <a:gdLst/>
              <a:ahLst/>
              <a:cxnLst/>
              <a:rect l="l" t="t" r="r" b="b"/>
              <a:pathLst>
                <a:path w="4998" h="8228" extrusionOk="0">
                  <a:moveTo>
                    <a:pt x="4998" y="0"/>
                  </a:moveTo>
                  <a:cubicBezTo>
                    <a:pt x="3430" y="1054"/>
                    <a:pt x="1771" y="2034"/>
                    <a:pt x="1" y="2580"/>
                  </a:cubicBezTo>
                  <a:lnTo>
                    <a:pt x="1" y="8228"/>
                  </a:lnTo>
                  <a:lnTo>
                    <a:pt x="4998" y="8228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131175" y="3776950"/>
              <a:ext cx="124950" cy="386550"/>
            </a:xfrm>
            <a:custGeom>
              <a:avLst/>
              <a:gdLst/>
              <a:ahLst/>
              <a:cxnLst/>
              <a:rect l="l" t="t" r="r" b="b"/>
              <a:pathLst>
                <a:path w="4998" h="15462" extrusionOk="0">
                  <a:moveTo>
                    <a:pt x="1" y="1"/>
                  </a:moveTo>
                  <a:lnTo>
                    <a:pt x="1" y="15462"/>
                  </a:lnTo>
                  <a:lnTo>
                    <a:pt x="4998" y="15462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2131175" y="4027450"/>
              <a:ext cx="124950" cy="136050"/>
            </a:xfrm>
            <a:custGeom>
              <a:avLst/>
              <a:gdLst/>
              <a:ahLst/>
              <a:cxnLst/>
              <a:rect l="l" t="t" r="r" b="b"/>
              <a:pathLst>
                <a:path w="4998" h="5442" extrusionOk="0">
                  <a:moveTo>
                    <a:pt x="2106" y="1"/>
                  </a:moveTo>
                  <a:cubicBezTo>
                    <a:pt x="1225" y="1"/>
                    <a:pt x="538" y="114"/>
                    <a:pt x="1" y="291"/>
                  </a:cubicBezTo>
                  <a:lnTo>
                    <a:pt x="1" y="5442"/>
                  </a:lnTo>
                  <a:lnTo>
                    <a:pt x="4998" y="5442"/>
                  </a:lnTo>
                  <a:lnTo>
                    <a:pt x="4998" y="241"/>
                  </a:lnTo>
                  <a:cubicBezTo>
                    <a:pt x="4693" y="230"/>
                    <a:pt x="4384" y="203"/>
                    <a:pt x="4073" y="157"/>
                  </a:cubicBezTo>
                  <a:cubicBezTo>
                    <a:pt x="3328" y="48"/>
                    <a:pt x="2677" y="1"/>
                    <a:pt x="2106" y="1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2539575" y="3468275"/>
              <a:ext cx="124950" cy="695225"/>
            </a:xfrm>
            <a:custGeom>
              <a:avLst/>
              <a:gdLst/>
              <a:ahLst/>
              <a:cxnLst/>
              <a:rect l="l" t="t" r="r" b="b"/>
              <a:pathLst>
                <a:path w="4998" h="27809" extrusionOk="0">
                  <a:moveTo>
                    <a:pt x="1" y="0"/>
                  </a:moveTo>
                  <a:lnTo>
                    <a:pt x="1" y="27809"/>
                  </a:lnTo>
                  <a:lnTo>
                    <a:pt x="4998" y="27809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2539575" y="3849275"/>
              <a:ext cx="124950" cy="314225"/>
            </a:xfrm>
            <a:custGeom>
              <a:avLst/>
              <a:gdLst/>
              <a:ahLst/>
              <a:cxnLst/>
              <a:rect l="l" t="t" r="r" b="b"/>
              <a:pathLst>
                <a:path w="4998" h="12569" extrusionOk="0">
                  <a:moveTo>
                    <a:pt x="4983" y="0"/>
                  </a:moveTo>
                  <a:cubicBezTo>
                    <a:pt x="3420" y="0"/>
                    <a:pt x="1769" y="933"/>
                    <a:pt x="1" y="2135"/>
                  </a:cubicBezTo>
                  <a:lnTo>
                    <a:pt x="1" y="12569"/>
                  </a:lnTo>
                  <a:lnTo>
                    <a:pt x="4998" y="12569"/>
                  </a:lnTo>
                  <a:lnTo>
                    <a:pt x="4998" y="0"/>
                  </a:lnTo>
                  <a:cubicBezTo>
                    <a:pt x="4993" y="0"/>
                    <a:pt x="4988" y="0"/>
                    <a:pt x="4983" y="0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2374475" y="3332750"/>
              <a:ext cx="191875" cy="198800"/>
            </a:xfrm>
            <a:custGeom>
              <a:avLst/>
              <a:gdLst/>
              <a:ahLst/>
              <a:cxnLst/>
              <a:rect l="l" t="t" r="r" b="b"/>
              <a:pathLst>
                <a:path w="7675" h="7952" extrusionOk="0">
                  <a:moveTo>
                    <a:pt x="7531" y="0"/>
                  </a:moveTo>
                  <a:lnTo>
                    <a:pt x="0" y="7635"/>
                  </a:lnTo>
                  <a:cubicBezTo>
                    <a:pt x="6" y="7740"/>
                    <a:pt x="12" y="7846"/>
                    <a:pt x="19" y="7951"/>
                  </a:cubicBezTo>
                  <a:cubicBezTo>
                    <a:pt x="38" y="7945"/>
                    <a:pt x="56" y="7934"/>
                    <a:pt x="71" y="7919"/>
                  </a:cubicBezTo>
                  <a:lnTo>
                    <a:pt x="7675" y="209"/>
                  </a:lnTo>
                  <a:cubicBezTo>
                    <a:pt x="7627" y="140"/>
                    <a:pt x="7577" y="69"/>
                    <a:pt x="7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2520050" y="3300125"/>
              <a:ext cx="74275" cy="72725"/>
            </a:xfrm>
            <a:custGeom>
              <a:avLst/>
              <a:gdLst/>
              <a:ahLst/>
              <a:cxnLst/>
              <a:rect l="l" t="t" r="r" b="b"/>
              <a:pathLst>
                <a:path w="2971" h="2909" extrusionOk="0">
                  <a:moveTo>
                    <a:pt x="2970" y="1"/>
                  </a:moveTo>
                  <a:lnTo>
                    <a:pt x="1" y="613"/>
                  </a:lnTo>
                  <a:lnTo>
                    <a:pt x="2483" y="2909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2147725" y="3472825"/>
              <a:ext cx="131100" cy="135825"/>
            </a:xfrm>
            <a:custGeom>
              <a:avLst/>
              <a:gdLst/>
              <a:ahLst/>
              <a:cxnLst/>
              <a:rect l="l" t="t" r="r" b="b"/>
              <a:pathLst>
                <a:path w="5244" h="5433" extrusionOk="0">
                  <a:moveTo>
                    <a:pt x="5030" y="0"/>
                  </a:moveTo>
                  <a:lnTo>
                    <a:pt x="47" y="5222"/>
                  </a:lnTo>
                  <a:cubicBezTo>
                    <a:pt x="1" y="5272"/>
                    <a:pt x="1" y="5350"/>
                    <a:pt x="52" y="5398"/>
                  </a:cubicBezTo>
                  <a:cubicBezTo>
                    <a:pt x="75" y="5421"/>
                    <a:pt x="106" y="5433"/>
                    <a:pt x="139" y="5433"/>
                  </a:cubicBezTo>
                  <a:cubicBezTo>
                    <a:pt x="171" y="5433"/>
                    <a:pt x="204" y="5419"/>
                    <a:pt x="229" y="5394"/>
                  </a:cubicBezTo>
                  <a:lnTo>
                    <a:pt x="5243" y="138"/>
                  </a:lnTo>
                  <a:cubicBezTo>
                    <a:pt x="5180" y="85"/>
                    <a:pt x="5097" y="50"/>
                    <a:pt x="5030" y="2"/>
                  </a:cubicBezTo>
                  <a:lnTo>
                    <a:pt x="5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2126100" y="3580425"/>
              <a:ext cx="50125" cy="50150"/>
            </a:xfrm>
            <a:custGeom>
              <a:avLst/>
              <a:gdLst/>
              <a:ahLst/>
              <a:cxnLst/>
              <a:rect l="l" t="t" r="r" b="b"/>
              <a:pathLst>
                <a:path w="2005" h="2006" extrusionOk="0">
                  <a:moveTo>
                    <a:pt x="1004" y="1"/>
                  </a:moveTo>
                  <a:cubicBezTo>
                    <a:pt x="449" y="1"/>
                    <a:pt x="0" y="450"/>
                    <a:pt x="0" y="1004"/>
                  </a:cubicBezTo>
                  <a:cubicBezTo>
                    <a:pt x="0" y="1556"/>
                    <a:pt x="449" y="2005"/>
                    <a:pt x="1004" y="2005"/>
                  </a:cubicBezTo>
                  <a:cubicBezTo>
                    <a:pt x="1556" y="2005"/>
                    <a:pt x="2005" y="1556"/>
                    <a:pt x="2005" y="1004"/>
                  </a:cubicBezTo>
                  <a:cubicBezTo>
                    <a:pt x="2005" y="450"/>
                    <a:pt x="1556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2265950" y="3434850"/>
              <a:ext cx="50075" cy="50125"/>
            </a:xfrm>
            <a:custGeom>
              <a:avLst/>
              <a:gdLst/>
              <a:ahLst/>
              <a:cxnLst/>
              <a:rect l="l" t="t" r="r" b="b"/>
              <a:pathLst>
                <a:path w="2003" h="2005" extrusionOk="0">
                  <a:moveTo>
                    <a:pt x="1001" y="0"/>
                  </a:moveTo>
                  <a:cubicBezTo>
                    <a:pt x="449" y="0"/>
                    <a:pt x="0" y="449"/>
                    <a:pt x="0" y="1001"/>
                  </a:cubicBezTo>
                  <a:cubicBezTo>
                    <a:pt x="0" y="1556"/>
                    <a:pt x="449" y="2005"/>
                    <a:pt x="1001" y="2005"/>
                  </a:cubicBezTo>
                  <a:cubicBezTo>
                    <a:pt x="1556" y="2005"/>
                    <a:pt x="2003" y="1556"/>
                    <a:pt x="2003" y="1001"/>
                  </a:cubicBezTo>
                  <a:cubicBezTo>
                    <a:pt x="2003" y="449"/>
                    <a:pt x="1556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2289425" y="3457100"/>
              <a:ext cx="80750" cy="80525"/>
            </a:xfrm>
            <a:custGeom>
              <a:avLst/>
              <a:gdLst/>
              <a:ahLst/>
              <a:cxnLst/>
              <a:rect l="l" t="t" r="r" b="b"/>
              <a:pathLst>
                <a:path w="3230" h="3221" extrusionOk="0">
                  <a:moveTo>
                    <a:pt x="166" y="0"/>
                  </a:moveTo>
                  <a:lnTo>
                    <a:pt x="1" y="165"/>
                  </a:lnTo>
                  <a:lnTo>
                    <a:pt x="3064" y="3221"/>
                  </a:lnTo>
                  <a:lnTo>
                    <a:pt x="3229" y="30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343725" y="3509975"/>
              <a:ext cx="50100" cy="50100"/>
            </a:xfrm>
            <a:custGeom>
              <a:avLst/>
              <a:gdLst/>
              <a:ahLst/>
              <a:cxnLst/>
              <a:rect l="l" t="t" r="r" b="b"/>
              <a:pathLst>
                <a:path w="2004" h="2004" extrusionOk="0">
                  <a:moveTo>
                    <a:pt x="1002" y="1"/>
                  </a:moveTo>
                  <a:cubicBezTo>
                    <a:pt x="447" y="1"/>
                    <a:pt x="0" y="448"/>
                    <a:pt x="0" y="1002"/>
                  </a:cubicBezTo>
                  <a:cubicBezTo>
                    <a:pt x="0" y="1555"/>
                    <a:pt x="447" y="2004"/>
                    <a:pt x="1002" y="2004"/>
                  </a:cubicBezTo>
                  <a:cubicBezTo>
                    <a:pt x="1554" y="2004"/>
                    <a:pt x="2003" y="1555"/>
                    <a:pt x="2003" y="1002"/>
                  </a:cubicBezTo>
                  <a:cubicBezTo>
                    <a:pt x="2003" y="448"/>
                    <a:pt x="1554" y="1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2049900" y="4163475"/>
              <a:ext cx="691925" cy="6325"/>
            </a:xfrm>
            <a:custGeom>
              <a:avLst/>
              <a:gdLst/>
              <a:ahLst/>
              <a:cxnLst/>
              <a:rect l="l" t="t" r="r" b="b"/>
              <a:pathLst>
                <a:path w="27677" h="253" extrusionOk="0">
                  <a:moveTo>
                    <a:pt x="12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39"/>
                  </a:lnTo>
                  <a:cubicBezTo>
                    <a:pt x="0" y="246"/>
                    <a:pt x="6" y="252"/>
                    <a:pt x="12" y="252"/>
                  </a:cubicBezTo>
                  <a:lnTo>
                    <a:pt x="27663" y="252"/>
                  </a:lnTo>
                  <a:cubicBezTo>
                    <a:pt x="27671" y="252"/>
                    <a:pt x="27677" y="246"/>
                    <a:pt x="27677" y="239"/>
                  </a:cubicBezTo>
                  <a:lnTo>
                    <a:pt x="27677" y="14"/>
                  </a:lnTo>
                  <a:cubicBezTo>
                    <a:pt x="27677" y="7"/>
                    <a:pt x="27671" y="1"/>
                    <a:pt x="2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34"/>
          <p:cNvGrpSpPr/>
          <p:nvPr/>
        </p:nvGrpSpPr>
        <p:grpSpPr>
          <a:xfrm>
            <a:off x="3234160" y="1641784"/>
            <a:ext cx="872108" cy="2064261"/>
            <a:chOff x="-160225" y="1133725"/>
            <a:chExt cx="875325" cy="2071875"/>
          </a:xfrm>
        </p:grpSpPr>
        <p:sp>
          <p:nvSpPr>
            <p:cNvPr id="938" name="Google Shape;938;p34"/>
            <p:cNvSpPr/>
            <p:nvPr/>
          </p:nvSpPr>
          <p:spPr>
            <a:xfrm>
              <a:off x="271675" y="1168250"/>
              <a:ext cx="239700" cy="341725"/>
            </a:xfrm>
            <a:custGeom>
              <a:avLst/>
              <a:gdLst/>
              <a:ahLst/>
              <a:cxnLst/>
              <a:rect l="l" t="t" r="r" b="b"/>
              <a:pathLst>
                <a:path w="9588" h="13669" extrusionOk="0">
                  <a:moveTo>
                    <a:pt x="4643" y="0"/>
                  </a:moveTo>
                  <a:cubicBezTo>
                    <a:pt x="1139" y="0"/>
                    <a:pt x="859" y="2592"/>
                    <a:pt x="932" y="4428"/>
                  </a:cubicBezTo>
                  <a:cubicBezTo>
                    <a:pt x="1116" y="9105"/>
                    <a:pt x="0" y="11948"/>
                    <a:pt x="0" y="11948"/>
                  </a:cubicBezTo>
                  <a:lnTo>
                    <a:pt x="9587" y="13669"/>
                  </a:lnTo>
                  <a:cubicBezTo>
                    <a:pt x="9587" y="13669"/>
                    <a:pt x="7309" y="9884"/>
                    <a:pt x="8295" y="4885"/>
                  </a:cubicBezTo>
                  <a:cubicBezTo>
                    <a:pt x="8711" y="2773"/>
                    <a:pt x="8082" y="1553"/>
                    <a:pt x="7449" y="899"/>
                  </a:cubicBezTo>
                  <a:cubicBezTo>
                    <a:pt x="7004" y="439"/>
                    <a:pt x="6405" y="158"/>
                    <a:pt x="5768" y="78"/>
                  </a:cubicBezTo>
                  <a:cubicBezTo>
                    <a:pt x="5360" y="25"/>
                    <a:pt x="4986" y="0"/>
                    <a:pt x="4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-30900" y="1431125"/>
              <a:ext cx="329500" cy="251325"/>
            </a:xfrm>
            <a:custGeom>
              <a:avLst/>
              <a:gdLst/>
              <a:ahLst/>
              <a:cxnLst/>
              <a:rect l="l" t="t" r="r" b="b"/>
              <a:pathLst>
                <a:path w="13180" h="10053" extrusionOk="0">
                  <a:moveTo>
                    <a:pt x="13179" y="0"/>
                  </a:moveTo>
                  <a:cubicBezTo>
                    <a:pt x="13179" y="0"/>
                    <a:pt x="9584" y="290"/>
                    <a:pt x="6893" y="326"/>
                  </a:cubicBezTo>
                  <a:cubicBezTo>
                    <a:pt x="5621" y="345"/>
                    <a:pt x="4503" y="478"/>
                    <a:pt x="3481" y="854"/>
                  </a:cubicBezTo>
                  <a:cubicBezTo>
                    <a:pt x="2773" y="1115"/>
                    <a:pt x="2109" y="1492"/>
                    <a:pt x="1474" y="2032"/>
                  </a:cubicBezTo>
                  <a:cubicBezTo>
                    <a:pt x="1367" y="2120"/>
                    <a:pt x="1273" y="2214"/>
                    <a:pt x="1186" y="2310"/>
                  </a:cubicBezTo>
                  <a:cubicBezTo>
                    <a:pt x="1" y="3629"/>
                    <a:pt x="567" y="5569"/>
                    <a:pt x="1175" y="7704"/>
                  </a:cubicBezTo>
                  <a:cubicBezTo>
                    <a:pt x="1707" y="9575"/>
                    <a:pt x="2719" y="10052"/>
                    <a:pt x="3803" y="10052"/>
                  </a:cubicBezTo>
                  <a:cubicBezTo>
                    <a:pt x="4301" y="10052"/>
                    <a:pt x="4814" y="9952"/>
                    <a:pt x="5303" y="9839"/>
                  </a:cubicBezTo>
                  <a:cubicBezTo>
                    <a:pt x="6859" y="9480"/>
                    <a:pt x="5688" y="4466"/>
                    <a:pt x="6523" y="4168"/>
                  </a:cubicBezTo>
                  <a:cubicBezTo>
                    <a:pt x="6767" y="4081"/>
                    <a:pt x="7256" y="4050"/>
                    <a:pt x="7826" y="4050"/>
                  </a:cubicBezTo>
                  <a:cubicBezTo>
                    <a:pt x="9207" y="4050"/>
                    <a:pt x="11065" y="4232"/>
                    <a:pt x="11065" y="4232"/>
                  </a:cubicBezTo>
                  <a:cubicBezTo>
                    <a:pt x="12473" y="3693"/>
                    <a:pt x="12807" y="1822"/>
                    <a:pt x="13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-1250" y="1452450"/>
              <a:ext cx="57500" cy="36475"/>
            </a:xfrm>
            <a:custGeom>
              <a:avLst/>
              <a:gdLst/>
              <a:ahLst/>
              <a:cxnLst/>
              <a:rect l="l" t="t" r="r" b="b"/>
              <a:pathLst>
                <a:path w="2300" h="1459" extrusionOk="0">
                  <a:moveTo>
                    <a:pt x="2295" y="1"/>
                  </a:moveTo>
                  <a:cubicBezTo>
                    <a:pt x="1587" y="262"/>
                    <a:pt x="923" y="639"/>
                    <a:pt x="288" y="1179"/>
                  </a:cubicBezTo>
                  <a:cubicBezTo>
                    <a:pt x="181" y="1267"/>
                    <a:pt x="87" y="1361"/>
                    <a:pt x="0" y="1457"/>
                  </a:cubicBezTo>
                  <a:cubicBezTo>
                    <a:pt x="38" y="1458"/>
                    <a:pt x="78" y="1458"/>
                    <a:pt x="121" y="1458"/>
                  </a:cubicBezTo>
                  <a:cubicBezTo>
                    <a:pt x="879" y="1458"/>
                    <a:pt x="2300" y="1285"/>
                    <a:pt x="229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72225" y="1501300"/>
              <a:ext cx="57750" cy="39675"/>
            </a:xfrm>
            <a:custGeom>
              <a:avLst/>
              <a:gdLst/>
              <a:ahLst/>
              <a:cxnLst/>
              <a:rect l="l" t="t" r="r" b="b"/>
              <a:pathLst>
                <a:path w="2310" h="1587" extrusionOk="0">
                  <a:moveTo>
                    <a:pt x="121" y="1"/>
                  </a:moveTo>
                  <a:cubicBezTo>
                    <a:pt x="31" y="1"/>
                    <a:pt x="0" y="146"/>
                    <a:pt x="102" y="178"/>
                  </a:cubicBezTo>
                  <a:cubicBezTo>
                    <a:pt x="909" y="421"/>
                    <a:pt x="1604" y="897"/>
                    <a:pt x="2129" y="1555"/>
                  </a:cubicBezTo>
                  <a:cubicBezTo>
                    <a:pt x="2147" y="1578"/>
                    <a:pt x="2168" y="1587"/>
                    <a:pt x="2188" y="1587"/>
                  </a:cubicBezTo>
                  <a:cubicBezTo>
                    <a:pt x="2251" y="1587"/>
                    <a:pt x="2310" y="1497"/>
                    <a:pt x="2256" y="1429"/>
                  </a:cubicBezTo>
                  <a:cubicBezTo>
                    <a:pt x="1713" y="746"/>
                    <a:pt x="984" y="257"/>
                    <a:pt x="150" y="5"/>
                  </a:cubicBezTo>
                  <a:cubicBezTo>
                    <a:pt x="140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100350" y="1496700"/>
              <a:ext cx="20825" cy="32900"/>
            </a:xfrm>
            <a:custGeom>
              <a:avLst/>
              <a:gdLst/>
              <a:ahLst/>
              <a:cxnLst/>
              <a:rect l="l" t="t" r="r" b="b"/>
              <a:pathLst>
                <a:path w="833" h="1316" extrusionOk="0">
                  <a:moveTo>
                    <a:pt x="123" y="1"/>
                  </a:moveTo>
                  <a:cubicBezTo>
                    <a:pt x="63" y="1"/>
                    <a:pt x="0" y="65"/>
                    <a:pt x="38" y="136"/>
                  </a:cubicBezTo>
                  <a:cubicBezTo>
                    <a:pt x="239" y="513"/>
                    <a:pt x="438" y="891"/>
                    <a:pt x="640" y="1271"/>
                  </a:cubicBezTo>
                  <a:cubicBezTo>
                    <a:pt x="656" y="1303"/>
                    <a:pt x="683" y="1316"/>
                    <a:pt x="710" y="1316"/>
                  </a:cubicBezTo>
                  <a:cubicBezTo>
                    <a:pt x="770" y="1316"/>
                    <a:pt x="832" y="1251"/>
                    <a:pt x="795" y="1179"/>
                  </a:cubicBezTo>
                  <a:cubicBezTo>
                    <a:pt x="594" y="801"/>
                    <a:pt x="394" y="423"/>
                    <a:pt x="193" y="45"/>
                  </a:cubicBezTo>
                  <a:cubicBezTo>
                    <a:pt x="176" y="14"/>
                    <a:pt x="150" y="1"/>
                    <a:pt x="12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2200" y="1580550"/>
              <a:ext cx="122775" cy="58275"/>
            </a:xfrm>
            <a:custGeom>
              <a:avLst/>
              <a:gdLst/>
              <a:ahLst/>
              <a:cxnLst/>
              <a:rect l="l" t="t" r="r" b="b"/>
              <a:pathLst>
                <a:path w="4911" h="2331" extrusionOk="0">
                  <a:moveTo>
                    <a:pt x="2351" y="1"/>
                  </a:moveTo>
                  <a:cubicBezTo>
                    <a:pt x="2197" y="1"/>
                    <a:pt x="2040" y="14"/>
                    <a:pt x="1882" y="43"/>
                  </a:cubicBezTo>
                  <a:cubicBezTo>
                    <a:pt x="835" y="231"/>
                    <a:pt x="0" y="1153"/>
                    <a:pt x="92" y="2245"/>
                  </a:cubicBezTo>
                  <a:cubicBezTo>
                    <a:pt x="97" y="2302"/>
                    <a:pt x="144" y="2331"/>
                    <a:pt x="189" y="2331"/>
                  </a:cubicBezTo>
                  <a:cubicBezTo>
                    <a:pt x="233" y="2331"/>
                    <a:pt x="276" y="2302"/>
                    <a:pt x="271" y="2245"/>
                  </a:cubicBezTo>
                  <a:cubicBezTo>
                    <a:pt x="181" y="1172"/>
                    <a:pt x="1031" y="321"/>
                    <a:pt x="2061" y="196"/>
                  </a:cubicBezTo>
                  <a:cubicBezTo>
                    <a:pt x="2160" y="184"/>
                    <a:pt x="2259" y="178"/>
                    <a:pt x="2356" y="178"/>
                  </a:cubicBezTo>
                  <a:cubicBezTo>
                    <a:pt x="3296" y="178"/>
                    <a:pt x="4136" y="714"/>
                    <a:pt x="4729" y="1433"/>
                  </a:cubicBezTo>
                  <a:cubicBezTo>
                    <a:pt x="4747" y="1454"/>
                    <a:pt x="4768" y="1463"/>
                    <a:pt x="4788" y="1463"/>
                  </a:cubicBezTo>
                  <a:cubicBezTo>
                    <a:pt x="4852" y="1463"/>
                    <a:pt x="4911" y="1374"/>
                    <a:pt x="4856" y="1307"/>
                  </a:cubicBezTo>
                  <a:cubicBezTo>
                    <a:pt x="4231" y="548"/>
                    <a:pt x="3332" y="1"/>
                    <a:pt x="23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9950" y="1623700"/>
              <a:ext cx="83275" cy="148350"/>
            </a:xfrm>
            <a:custGeom>
              <a:avLst/>
              <a:gdLst/>
              <a:ahLst/>
              <a:cxnLst/>
              <a:rect l="l" t="t" r="r" b="b"/>
              <a:pathLst>
                <a:path w="3331" h="5934" extrusionOk="0">
                  <a:moveTo>
                    <a:pt x="1726" y="1"/>
                  </a:moveTo>
                  <a:cubicBezTo>
                    <a:pt x="1604" y="1"/>
                    <a:pt x="180" y="18"/>
                    <a:pt x="127" y="841"/>
                  </a:cubicBezTo>
                  <a:cubicBezTo>
                    <a:pt x="71" y="1700"/>
                    <a:pt x="0" y="3055"/>
                    <a:pt x="0" y="3055"/>
                  </a:cubicBezTo>
                  <a:cubicBezTo>
                    <a:pt x="0" y="3055"/>
                    <a:pt x="223" y="4998"/>
                    <a:pt x="340" y="5030"/>
                  </a:cubicBezTo>
                  <a:cubicBezTo>
                    <a:pt x="352" y="5034"/>
                    <a:pt x="365" y="5036"/>
                    <a:pt x="377" y="5036"/>
                  </a:cubicBezTo>
                  <a:cubicBezTo>
                    <a:pt x="729" y="5036"/>
                    <a:pt x="779" y="3536"/>
                    <a:pt x="779" y="3536"/>
                  </a:cubicBezTo>
                  <a:cubicBezTo>
                    <a:pt x="779" y="3536"/>
                    <a:pt x="879" y="5360"/>
                    <a:pt x="1157" y="5389"/>
                  </a:cubicBezTo>
                  <a:cubicBezTo>
                    <a:pt x="1162" y="5390"/>
                    <a:pt x="1166" y="5390"/>
                    <a:pt x="1171" y="5390"/>
                  </a:cubicBezTo>
                  <a:cubicBezTo>
                    <a:pt x="1466" y="5390"/>
                    <a:pt x="1617" y="4377"/>
                    <a:pt x="1671" y="3899"/>
                  </a:cubicBezTo>
                  <a:lnTo>
                    <a:pt x="1671" y="3899"/>
                  </a:lnTo>
                  <a:cubicBezTo>
                    <a:pt x="1616" y="4487"/>
                    <a:pt x="1508" y="5934"/>
                    <a:pt x="1775" y="5934"/>
                  </a:cubicBezTo>
                  <a:cubicBezTo>
                    <a:pt x="1784" y="5934"/>
                    <a:pt x="1794" y="5932"/>
                    <a:pt x="1805" y="5928"/>
                  </a:cubicBezTo>
                  <a:cubicBezTo>
                    <a:pt x="2183" y="5788"/>
                    <a:pt x="2513" y="3738"/>
                    <a:pt x="2513" y="3736"/>
                  </a:cubicBezTo>
                  <a:lnTo>
                    <a:pt x="2513" y="3736"/>
                  </a:lnTo>
                  <a:cubicBezTo>
                    <a:pt x="2513" y="3738"/>
                    <a:pt x="2209" y="5691"/>
                    <a:pt x="2509" y="5691"/>
                  </a:cubicBezTo>
                  <a:cubicBezTo>
                    <a:pt x="2530" y="5691"/>
                    <a:pt x="2554" y="5681"/>
                    <a:pt x="2582" y="5660"/>
                  </a:cubicBezTo>
                  <a:cubicBezTo>
                    <a:pt x="3000" y="5339"/>
                    <a:pt x="3209" y="3268"/>
                    <a:pt x="3269" y="2819"/>
                  </a:cubicBezTo>
                  <a:cubicBezTo>
                    <a:pt x="3330" y="2370"/>
                    <a:pt x="1734" y="1"/>
                    <a:pt x="1734" y="1"/>
                  </a:cubicBezTo>
                  <a:cubicBezTo>
                    <a:pt x="1734" y="1"/>
                    <a:pt x="1731" y="1"/>
                    <a:pt x="1726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8875" y="1652825"/>
              <a:ext cx="30725" cy="61150"/>
            </a:xfrm>
            <a:custGeom>
              <a:avLst/>
              <a:gdLst/>
              <a:ahLst/>
              <a:cxnLst/>
              <a:rect l="l" t="t" r="r" b="b"/>
              <a:pathLst>
                <a:path w="1229" h="2446" extrusionOk="0">
                  <a:moveTo>
                    <a:pt x="1" y="0"/>
                  </a:moveTo>
                  <a:lnTo>
                    <a:pt x="703" y="2446"/>
                  </a:lnTo>
                  <a:cubicBezTo>
                    <a:pt x="703" y="2446"/>
                    <a:pt x="760" y="2390"/>
                    <a:pt x="833" y="2296"/>
                  </a:cubicBezTo>
                  <a:cubicBezTo>
                    <a:pt x="891" y="2225"/>
                    <a:pt x="958" y="2133"/>
                    <a:pt x="1017" y="2028"/>
                  </a:cubicBezTo>
                  <a:cubicBezTo>
                    <a:pt x="1136" y="1819"/>
                    <a:pt x="1228" y="1560"/>
                    <a:pt x="1152" y="1326"/>
                  </a:cubicBezTo>
                  <a:cubicBezTo>
                    <a:pt x="987" y="8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119450" y="1686250"/>
              <a:ext cx="5200" cy="24000"/>
            </a:xfrm>
            <a:custGeom>
              <a:avLst/>
              <a:gdLst/>
              <a:ahLst/>
              <a:cxnLst/>
              <a:rect l="l" t="t" r="r" b="b"/>
              <a:pathLst>
                <a:path w="208" h="960" extrusionOk="0">
                  <a:moveTo>
                    <a:pt x="83" y="1"/>
                  </a:moveTo>
                  <a:cubicBezTo>
                    <a:pt x="44" y="1"/>
                    <a:pt x="0" y="34"/>
                    <a:pt x="8" y="85"/>
                  </a:cubicBezTo>
                  <a:cubicBezTo>
                    <a:pt x="56" y="368"/>
                    <a:pt x="102" y="681"/>
                    <a:pt x="10" y="959"/>
                  </a:cubicBezTo>
                  <a:cubicBezTo>
                    <a:pt x="68" y="888"/>
                    <a:pt x="135" y="796"/>
                    <a:pt x="194" y="691"/>
                  </a:cubicBezTo>
                  <a:cubicBezTo>
                    <a:pt x="208" y="476"/>
                    <a:pt x="173" y="255"/>
                    <a:pt x="139" y="50"/>
                  </a:cubicBezTo>
                  <a:cubicBezTo>
                    <a:pt x="133" y="15"/>
                    <a:pt x="109" y="1"/>
                    <a:pt x="83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126075" y="1767100"/>
              <a:ext cx="366400" cy="236850"/>
            </a:xfrm>
            <a:custGeom>
              <a:avLst/>
              <a:gdLst/>
              <a:ahLst/>
              <a:cxnLst/>
              <a:rect l="l" t="t" r="r" b="b"/>
              <a:pathLst>
                <a:path w="14656" h="9474" extrusionOk="0">
                  <a:moveTo>
                    <a:pt x="3917" y="0"/>
                  </a:moveTo>
                  <a:cubicBezTo>
                    <a:pt x="3917" y="0"/>
                    <a:pt x="0" y="5398"/>
                    <a:pt x="873" y="6772"/>
                  </a:cubicBezTo>
                  <a:cubicBezTo>
                    <a:pt x="1815" y="8256"/>
                    <a:pt x="6922" y="9473"/>
                    <a:pt x="10587" y="9473"/>
                  </a:cubicBezTo>
                  <a:cubicBezTo>
                    <a:pt x="12695" y="9473"/>
                    <a:pt x="14326" y="9071"/>
                    <a:pt x="14414" y="8086"/>
                  </a:cubicBezTo>
                  <a:cubicBezTo>
                    <a:pt x="14656" y="5387"/>
                    <a:pt x="13041" y="1059"/>
                    <a:pt x="13041" y="1059"/>
                  </a:cubicBezTo>
                  <a:cubicBezTo>
                    <a:pt x="11907" y="1413"/>
                    <a:pt x="10814" y="1549"/>
                    <a:pt x="9803" y="1549"/>
                  </a:cubicBezTo>
                  <a:cubicBezTo>
                    <a:pt x="6396" y="1549"/>
                    <a:pt x="3917" y="0"/>
                    <a:pt x="3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77825" y="2795275"/>
              <a:ext cx="129275" cy="128600"/>
            </a:xfrm>
            <a:custGeom>
              <a:avLst/>
              <a:gdLst/>
              <a:ahLst/>
              <a:cxnLst/>
              <a:rect l="l" t="t" r="r" b="b"/>
              <a:pathLst>
                <a:path w="5171" h="5144" extrusionOk="0">
                  <a:moveTo>
                    <a:pt x="4006" y="0"/>
                  </a:moveTo>
                  <a:lnTo>
                    <a:pt x="0" y="618"/>
                  </a:lnTo>
                  <a:lnTo>
                    <a:pt x="2492" y="5143"/>
                  </a:lnTo>
                  <a:lnTo>
                    <a:pt x="5170" y="4984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-6475" y="2907825"/>
              <a:ext cx="217275" cy="92675"/>
            </a:xfrm>
            <a:custGeom>
              <a:avLst/>
              <a:gdLst/>
              <a:ahLst/>
              <a:cxnLst/>
              <a:rect l="l" t="t" r="r" b="b"/>
              <a:pathLst>
                <a:path w="8691" h="3707" extrusionOk="0">
                  <a:moveTo>
                    <a:pt x="8547" y="0"/>
                  </a:moveTo>
                  <a:cubicBezTo>
                    <a:pt x="8328" y="0"/>
                    <a:pt x="7915" y="327"/>
                    <a:pt x="7915" y="327"/>
                  </a:cubicBezTo>
                  <a:lnTo>
                    <a:pt x="6674" y="476"/>
                  </a:lnTo>
                  <a:cubicBezTo>
                    <a:pt x="6674" y="476"/>
                    <a:pt x="6405" y="145"/>
                    <a:pt x="6036" y="145"/>
                  </a:cubicBezTo>
                  <a:cubicBezTo>
                    <a:pt x="5973" y="145"/>
                    <a:pt x="5907" y="154"/>
                    <a:pt x="5839" y="177"/>
                  </a:cubicBezTo>
                  <a:cubicBezTo>
                    <a:pt x="5371" y="332"/>
                    <a:pt x="4759" y="1098"/>
                    <a:pt x="4759" y="1098"/>
                  </a:cubicBezTo>
                  <a:cubicBezTo>
                    <a:pt x="4759" y="1098"/>
                    <a:pt x="2225" y="1909"/>
                    <a:pt x="1541" y="1953"/>
                  </a:cubicBezTo>
                  <a:cubicBezTo>
                    <a:pt x="856" y="1996"/>
                    <a:pt x="257" y="2381"/>
                    <a:pt x="0" y="3707"/>
                  </a:cubicBezTo>
                  <a:lnTo>
                    <a:pt x="8300" y="3707"/>
                  </a:lnTo>
                  <a:cubicBezTo>
                    <a:pt x="8300" y="3707"/>
                    <a:pt x="8627" y="712"/>
                    <a:pt x="8676" y="200"/>
                  </a:cubicBezTo>
                  <a:cubicBezTo>
                    <a:pt x="8691" y="53"/>
                    <a:pt x="8634" y="0"/>
                    <a:pt x="8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1175" y="2955025"/>
              <a:ext cx="63200" cy="30300"/>
            </a:xfrm>
            <a:custGeom>
              <a:avLst/>
              <a:gdLst/>
              <a:ahLst/>
              <a:cxnLst/>
              <a:rect l="l" t="t" r="r" b="b"/>
              <a:pathLst>
                <a:path w="2528" h="1212" extrusionOk="0">
                  <a:moveTo>
                    <a:pt x="402" y="1"/>
                  </a:moveTo>
                  <a:cubicBezTo>
                    <a:pt x="306" y="1"/>
                    <a:pt x="210" y="6"/>
                    <a:pt x="113" y="17"/>
                  </a:cubicBezTo>
                  <a:lnTo>
                    <a:pt x="113" y="19"/>
                  </a:lnTo>
                  <a:cubicBezTo>
                    <a:pt x="4" y="30"/>
                    <a:pt x="0" y="198"/>
                    <a:pt x="101" y="198"/>
                  </a:cubicBezTo>
                  <a:cubicBezTo>
                    <a:pt x="105" y="198"/>
                    <a:pt x="109" y="198"/>
                    <a:pt x="113" y="198"/>
                  </a:cubicBezTo>
                  <a:cubicBezTo>
                    <a:pt x="207" y="187"/>
                    <a:pt x="300" y="182"/>
                    <a:pt x="392" y="182"/>
                  </a:cubicBezTo>
                  <a:cubicBezTo>
                    <a:pt x="1153" y="182"/>
                    <a:pt x="1879" y="541"/>
                    <a:pt x="2327" y="1172"/>
                  </a:cubicBezTo>
                  <a:cubicBezTo>
                    <a:pt x="2346" y="1200"/>
                    <a:pt x="2374" y="1212"/>
                    <a:pt x="2401" y="1212"/>
                  </a:cubicBezTo>
                  <a:cubicBezTo>
                    <a:pt x="2465" y="1212"/>
                    <a:pt x="2527" y="1148"/>
                    <a:pt x="2480" y="1082"/>
                  </a:cubicBezTo>
                  <a:cubicBezTo>
                    <a:pt x="1999" y="405"/>
                    <a:pt x="122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178050" y="2938200"/>
              <a:ext cx="29775" cy="49275"/>
            </a:xfrm>
            <a:custGeom>
              <a:avLst/>
              <a:gdLst/>
              <a:ahLst/>
              <a:cxnLst/>
              <a:rect l="l" t="t" r="r" b="b"/>
              <a:pathLst>
                <a:path w="1191" h="1971" extrusionOk="0">
                  <a:moveTo>
                    <a:pt x="1096" y="1"/>
                  </a:moveTo>
                  <a:cubicBezTo>
                    <a:pt x="1086" y="1"/>
                    <a:pt x="1076" y="3"/>
                    <a:pt x="1065" y="9"/>
                  </a:cubicBezTo>
                  <a:cubicBezTo>
                    <a:pt x="371" y="401"/>
                    <a:pt x="1" y="1181"/>
                    <a:pt x="344" y="1937"/>
                  </a:cubicBezTo>
                  <a:cubicBezTo>
                    <a:pt x="354" y="1961"/>
                    <a:pt x="372" y="1970"/>
                    <a:pt x="391" y="1970"/>
                  </a:cubicBezTo>
                  <a:cubicBezTo>
                    <a:pt x="432" y="1970"/>
                    <a:pt x="477" y="1923"/>
                    <a:pt x="453" y="1872"/>
                  </a:cubicBezTo>
                  <a:cubicBezTo>
                    <a:pt x="141" y="1181"/>
                    <a:pt x="503" y="474"/>
                    <a:pt x="1129" y="121"/>
                  </a:cubicBezTo>
                  <a:cubicBezTo>
                    <a:pt x="1191" y="86"/>
                    <a:pt x="1153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-2350" y="2985325"/>
              <a:ext cx="204975" cy="5300"/>
            </a:xfrm>
            <a:custGeom>
              <a:avLst/>
              <a:gdLst/>
              <a:ahLst/>
              <a:cxnLst/>
              <a:rect l="l" t="t" r="r" b="b"/>
              <a:pathLst>
                <a:path w="8199" h="212" extrusionOk="0">
                  <a:moveTo>
                    <a:pt x="8118" y="0"/>
                  </a:moveTo>
                  <a:cubicBezTo>
                    <a:pt x="8118" y="0"/>
                    <a:pt x="8117" y="0"/>
                    <a:pt x="8116" y="0"/>
                  </a:cubicBezTo>
                  <a:cubicBezTo>
                    <a:pt x="7618" y="4"/>
                    <a:pt x="7119" y="10"/>
                    <a:pt x="6620" y="16"/>
                  </a:cubicBezTo>
                  <a:cubicBezTo>
                    <a:pt x="4441" y="39"/>
                    <a:pt x="2262" y="62"/>
                    <a:pt x="83" y="83"/>
                  </a:cubicBezTo>
                  <a:cubicBezTo>
                    <a:pt x="1" y="85"/>
                    <a:pt x="0" y="211"/>
                    <a:pt x="81" y="211"/>
                  </a:cubicBezTo>
                  <a:cubicBezTo>
                    <a:pt x="81" y="211"/>
                    <a:pt x="82" y="211"/>
                    <a:pt x="83" y="211"/>
                  </a:cubicBezTo>
                  <a:cubicBezTo>
                    <a:pt x="581" y="208"/>
                    <a:pt x="1080" y="202"/>
                    <a:pt x="1579" y="196"/>
                  </a:cubicBezTo>
                  <a:cubicBezTo>
                    <a:pt x="3758" y="173"/>
                    <a:pt x="5937" y="152"/>
                    <a:pt x="8116" y="129"/>
                  </a:cubicBezTo>
                  <a:cubicBezTo>
                    <a:pt x="8198" y="127"/>
                    <a:pt x="8199" y="0"/>
                    <a:pt x="8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-160225" y="1864675"/>
              <a:ext cx="476075" cy="964950"/>
            </a:xfrm>
            <a:custGeom>
              <a:avLst/>
              <a:gdLst/>
              <a:ahLst/>
              <a:cxnLst/>
              <a:rect l="l" t="t" r="r" b="b"/>
              <a:pathLst>
                <a:path w="19043" h="38598" extrusionOk="0">
                  <a:moveTo>
                    <a:pt x="12966" y="1"/>
                  </a:moveTo>
                  <a:lnTo>
                    <a:pt x="12964" y="3"/>
                  </a:lnTo>
                  <a:cubicBezTo>
                    <a:pt x="12964" y="3"/>
                    <a:pt x="12964" y="3"/>
                    <a:pt x="12964" y="3"/>
                  </a:cubicBezTo>
                  <a:lnTo>
                    <a:pt x="12964" y="3"/>
                  </a:lnTo>
                  <a:cubicBezTo>
                    <a:pt x="12965" y="2"/>
                    <a:pt x="12966" y="1"/>
                    <a:pt x="12966" y="1"/>
                  </a:cubicBezTo>
                  <a:close/>
                  <a:moveTo>
                    <a:pt x="12964" y="3"/>
                  </a:moveTo>
                  <a:cubicBezTo>
                    <a:pt x="12827" y="200"/>
                    <a:pt x="3217" y="13997"/>
                    <a:pt x="1614" y="18894"/>
                  </a:cubicBezTo>
                  <a:cubicBezTo>
                    <a:pt x="0" y="23827"/>
                    <a:pt x="8329" y="38598"/>
                    <a:pt x="8329" y="38598"/>
                  </a:cubicBezTo>
                  <a:lnTo>
                    <a:pt x="15580" y="38170"/>
                  </a:lnTo>
                  <a:cubicBezTo>
                    <a:pt x="15580" y="38170"/>
                    <a:pt x="8161" y="22203"/>
                    <a:pt x="8788" y="20056"/>
                  </a:cubicBezTo>
                  <a:cubicBezTo>
                    <a:pt x="9415" y="17908"/>
                    <a:pt x="19043" y="6492"/>
                    <a:pt x="19043" y="6492"/>
                  </a:cubicBezTo>
                  <a:cubicBezTo>
                    <a:pt x="18316" y="3655"/>
                    <a:pt x="16200" y="1668"/>
                    <a:pt x="12964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7075" y="2794350"/>
              <a:ext cx="226850" cy="45300"/>
            </a:xfrm>
            <a:custGeom>
              <a:avLst/>
              <a:gdLst/>
              <a:ahLst/>
              <a:cxnLst/>
              <a:rect l="l" t="t" r="r" b="b"/>
              <a:pathLst>
                <a:path w="9074" h="1812" extrusionOk="0">
                  <a:moveTo>
                    <a:pt x="0" y="1"/>
                  </a:moveTo>
                  <a:lnTo>
                    <a:pt x="840" y="1812"/>
                  </a:lnTo>
                  <a:lnTo>
                    <a:pt x="9073" y="1693"/>
                  </a:lnTo>
                  <a:lnTo>
                    <a:pt x="8469" y="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-8700" y="1905100"/>
              <a:ext cx="155175" cy="222350"/>
            </a:xfrm>
            <a:custGeom>
              <a:avLst/>
              <a:gdLst/>
              <a:ahLst/>
              <a:cxnLst/>
              <a:rect l="l" t="t" r="r" b="b"/>
              <a:pathLst>
                <a:path w="6207" h="8894" extrusionOk="0">
                  <a:moveTo>
                    <a:pt x="5794" y="1"/>
                  </a:moveTo>
                  <a:lnTo>
                    <a:pt x="5794" y="1"/>
                  </a:lnTo>
                  <a:cubicBezTo>
                    <a:pt x="5761" y="49"/>
                    <a:pt x="5727" y="97"/>
                    <a:pt x="5694" y="147"/>
                  </a:cubicBezTo>
                  <a:cubicBezTo>
                    <a:pt x="5850" y="724"/>
                    <a:pt x="5896" y="1330"/>
                    <a:pt x="5840" y="1933"/>
                  </a:cubicBezTo>
                  <a:cubicBezTo>
                    <a:pt x="5654" y="3924"/>
                    <a:pt x="4396" y="5712"/>
                    <a:pt x="2917" y="6987"/>
                  </a:cubicBezTo>
                  <a:cubicBezTo>
                    <a:pt x="2082" y="7705"/>
                    <a:pt x="1135" y="8282"/>
                    <a:pt x="122" y="8698"/>
                  </a:cubicBezTo>
                  <a:cubicBezTo>
                    <a:pt x="82" y="8764"/>
                    <a:pt x="41" y="8829"/>
                    <a:pt x="1" y="8894"/>
                  </a:cubicBezTo>
                  <a:cubicBezTo>
                    <a:pt x="348" y="8758"/>
                    <a:pt x="688" y="8604"/>
                    <a:pt x="1020" y="8432"/>
                  </a:cubicBezTo>
                  <a:cubicBezTo>
                    <a:pt x="2771" y="7521"/>
                    <a:pt x="4311" y="6091"/>
                    <a:pt x="5232" y="4334"/>
                  </a:cubicBezTo>
                  <a:cubicBezTo>
                    <a:pt x="5928" y="3007"/>
                    <a:pt x="6207" y="1420"/>
                    <a:pt x="5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36725" y="2049975"/>
              <a:ext cx="142100" cy="180925"/>
            </a:xfrm>
            <a:custGeom>
              <a:avLst/>
              <a:gdLst/>
              <a:ahLst/>
              <a:cxnLst/>
              <a:rect l="l" t="t" r="r" b="b"/>
              <a:pathLst>
                <a:path w="5684" h="7237" extrusionOk="0">
                  <a:moveTo>
                    <a:pt x="3455" y="0"/>
                  </a:moveTo>
                  <a:cubicBezTo>
                    <a:pt x="3223" y="0"/>
                    <a:pt x="2989" y="25"/>
                    <a:pt x="2759" y="78"/>
                  </a:cubicBezTo>
                  <a:cubicBezTo>
                    <a:pt x="1757" y="306"/>
                    <a:pt x="909" y="998"/>
                    <a:pt x="478" y="1927"/>
                  </a:cubicBezTo>
                  <a:cubicBezTo>
                    <a:pt x="0" y="2957"/>
                    <a:pt x="21" y="4123"/>
                    <a:pt x="186" y="5222"/>
                  </a:cubicBezTo>
                  <a:cubicBezTo>
                    <a:pt x="284" y="5867"/>
                    <a:pt x="397" y="6556"/>
                    <a:pt x="564" y="7237"/>
                  </a:cubicBezTo>
                  <a:cubicBezTo>
                    <a:pt x="602" y="7187"/>
                    <a:pt x="641" y="7137"/>
                    <a:pt x="677" y="7089"/>
                  </a:cubicBezTo>
                  <a:cubicBezTo>
                    <a:pt x="531" y="6477"/>
                    <a:pt x="418" y="5855"/>
                    <a:pt x="324" y="5242"/>
                  </a:cubicBezTo>
                  <a:cubicBezTo>
                    <a:pt x="152" y="4131"/>
                    <a:pt x="127" y="2938"/>
                    <a:pt x="637" y="1906"/>
                  </a:cubicBezTo>
                  <a:cubicBezTo>
                    <a:pt x="1080" y="1010"/>
                    <a:pt x="1943" y="354"/>
                    <a:pt x="2929" y="181"/>
                  </a:cubicBezTo>
                  <a:cubicBezTo>
                    <a:pt x="3105" y="150"/>
                    <a:pt x="3281" y="136"/>
                    <a:pt x="3456" y="136"/>
                  </a:cubicBezTo>
                  <a:cubicBezTo>
                    <a:pt x="4230" y="136"/>
                    <a:pt x="4984" y="427"/>
                    <a:pt x="5571" y="937"/>
                  </a:cubicBezTo>
                  <a:cubicBezTo>
                    <a:pt x="5536" y="929"/>
                    <a:pt x="5504" y="920"/>
                    <a:pt x="5471" y="912"/>
                  </a:cubicBezTo>
                  <a:cubicBezTo>
                    <a:pt x="5464" y="910"/>
                    <a:pt x="5458" y="909"/>
                    <a:pt x="5452" y="909"/>
                  </a:cubicBezTo>
                  <a:cubicBezTo>
                    <a:pt x="5382" y="909"/>
                    <a:pt x="5359" y="1021"/>
                    <a:pt x="5435" y="1041"/>
                  </a:cubicBezTo>
                  <a:cubicBezTo>
                    <a:pt x="5461" y="1048"/>
                    <a:pt x="5488" y="1056"/>
                    <a:pt x="5515" y="1062"/>
                  </a:cubicBezTo>
                  <a:cubicBezTo>
                    <a:pt x="5544" y="1029"/>
                    <a:pt x="5573" y="995"/>
                    <a:pt x="5599" y="962"/>
                  </a:cubicBezTo>
                  <a:cubicBezTo>
                    <a:pt x="5603" y="958"/>
                    <a:pt x="5607" y="952"/>
                    <a:pt x="5611" y="949"/>
                  </a:cubicBezTo>
                  <a:cubicBezTo>
                    <a:pt x="5636" y="918"/>
                    <a:pt x="5659" y="887"/>
                    <a:pt x="5684" y="858"/>
                  </a:cubicBezTo>
                  <a:cubicBezTo>
                    <a:pt x="5070" y="312"/>
                    <a:pt x="4270" y="0"/>
                    <a:pt x="3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-34050" y="2166000"/>
              <a:ext cx="148725" cy="115975"/>
            </a:xfrm>
            <a:custGeom>
              <a:avLst/>
              <a:gdLst/>
              <a:ahLst/>
              <a:cxnLst/>
              <a:rect l="l" t="t" r="r" b="b"/>
              <a:pathLst>
                <a:path w="5949" h="4639" extrusionOk="0">
                  <a:moveTo>
                    <a:pt x="77" y="0"/>
                  </a:moveTo>
                  <a:cubicBezTo>
                    <a:pt x="50" y="44"/>
                    <a:pt x="25" y="88"/>
                    <a:pt x="0" y="131"/>
                  </a:cubicBezTo>
                  <a:cubicBezTo>
                    <a:pt x="957" y="280"/>
                    <a:pt x="1888" y="585"/>
                    <a:pt x="2747" y="1067"/>
                  </a:cubicBezTo>
                  <a:cubicBezTo>
                    <a:pt x="4144" y="1848"/>
                    <a:pt x="5348" y="3115"/>
                    <a:pt x="5855" y="4639"/>
                  </a:cubicBezTo>
                  <a:cubicBezTo>
                    <a:pt x="5885" y="4596"/>
                    <a:pt x="5916" y="4554"/>
                    <a:pt x="5949" y="4510"/>
                  </a:cubicBezTo>
                  <a:cubicBezTo>
                    <a:pt x="5717" y="3852"/>
                    <a:pt x="5360" y="3238"/>
                    <a:pt x="4915" y="2692"/>
                  </a:cubicBezTo>
                  <a:cubicBezTo>
                    <a:pt x="3722" y="1224"/>
                    <a:pt x="1932" y="303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-124175" y="2221900"/>
              <a:ext cx="62750" cy="177850"/>
            </a:xfrm>
            <a:custGeom>
              <a:avLst/>
              <a:gdLst/>
              <a:ahLst/>
              <a:cxnLst/>
              <a:rect l="l" t="t" r="r" b="b"/>
              <a:pathLst>
                <a:path w="2510" h="7114" extrusionOk="0">
                  <a:moveTo>
                    <a:pt x="2383" y="1"/>
                  </a:moveTo>
                  <a:cubicBezTo>
                    <a:pt x="2351" y="60"/>
                    <a:pt x="2318" y="118"/>
                    <a:pt x="2285" y="175"/>
                  </a:cubicBezTo>
                  <a:cubicBezTo>
                    <a:pt x="2399" y="699"/>
                    <a:pt x="2362" y="1271"/>
                    <a:pt x="2262" y="1796"/>
                  </a:cubicBezTo>
                  <a:cubicBezTo>
                    <a:pt x="1933" y="3532"/>
                    <a:pt x="1205" y="5497"/>
                    <a:pt x="1" y="6924"/>
                  </a:cubicBezTo>
                  <a:lnTo>
                    <a:pt x="3" y="6924"/>
                  </a:lnTo>
                  <a:cubicBezTo>
                    <a:pt x="7" y="6987"/>
                    <a:pt x="14" y="7050"/>
                    <a:pt x="20" y="7114"/>
                  </a:cubicBezTo>
                  <a:cubicBezTo>
                    <a:pt x="845" y="6203"/>
                    <a:pt x="1426" y="5077"/>
                    <a:pt x="1829" y="3908"/>
                  </a:cubicBezTo>
                  <a:cubicBezTo>
                    <a:pt x="2145" y="3001"/>
                    <a:pt x="2443" y="2017"/>
                    <a:pt x="2493" y="1050"/>
                  </a:cubicBezTo>
                  <a:cubicBezTo>
                    <a:pt x="2510" y="699"/>
                    <a:pt x="2479" y="339"/>
                    <a:pt x="2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-55025" y="2316800"/>
              <a:ext cx="135025" cy="308450"/>
            </a:xfrm>
            <a:custGeom>
              <a:avLst/>
              <a:gdLst/>
              <a:ahLst/>
              <a:cxnLst/>
              <a:rect l="l" t="t" r="r" b="b"/>
              <a:pathLst>
                <a:path w="5401" h="12338" extrusionOk="0">
                  <a:moveTo>
                    <a:pt x="3956" y="1"/>
                  </a:moveTo>
                  <a:cubicBezTo>
                    <a:pt x="3676" y="1"/>
                    <a:pt x="3388" y="54"/>
                    <a:pt x="3095" y="172"/>
                  </a:cubicBezTo>
                  <a:cubicBezTo>
                    <a:pt x="1862" y="669"/>
                    <a:pt x="1121" y="2002"/>
                    <a:pt x="761" y="3212"/>
                  </a:cubicBezTo>
                  <a:cubicBezTo>
                    <a:pt x="306" y="4737"/>
                    <a:pt x="363" y="6341"/>
                    <a:pt x="394" y="7914"/>
                  </a:cubicBezTo>
                  <a:cubicBezTo>
                    <a:pt x="421" y="9324"/>
                    <a:pt x="423" y="10791"/>
                    <a:pt x="1" y="12147"/>
                  </a:cubicBezTo>
                  <a:cubicBezTo>
                    <a:pt x="28" y="12211"/>
                    <a:pt x="57" y="12274"/>
                    <a:pt x="83" y="12337"/>
                  </a:cubicBezTo>
                  <a:cubicBezTo>
                    <a:pt x="973" y="9725"/>
                    <a:pt x="197" y="6817"/>
                    <a:pt x="682" y="4125"/>
                  </a:cubicBezTo>
                  <a:cubicBezTo>
                    <a:pt x="933" y="2737"/>
                    <a:pt x="1560" y="1169"/>
                    <a:pt x="2851" y="438"/>
                  </a:cubicBezTo>
                  <a:cubicBezTo>
                    <a:pt x="3219" y="231"/>
                    <a:pt x="3584" y="141"/>
                    <a:pt x="3939" y="141"/>
                  </a:cubicBezTo>
                  <a:cubicBezTo>
                    <a:pt x="4427" y="141"/>
                    <a:pt x="4895" y="310"/>
                    <a:pt x="5324" y="577"/>
                  </a:cubicBezTo>
                  <a:cubicBezTo>
                    <a:pt x="5349" y="536"/>
                    <a:pt x="5374" y="498"/>
                    <a:pt x="5401" y="458"/>
                  </a:cubicBezTo>
                  <a:cubicBezTo>
                    <a:pt x="4957" y="179"/>
                    <a:pt x="4470" y="1"/>
                    <a:pt x="3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55775" y="2487050"/>
              <a:ext cx="99850" cy="166100"/>
            </a:xfrm>
            <a:custGeom>
              <a:avLst/>
              <a:gdLst/>
              <a:ahLst/>
              <a:cxnLst/>
              <a:rect l="l" t="t" r="r" b="b"/>
              <a:pathLst>
                <a:path w="3994" h="6644" extrusionOk="0">
                  <a:moveTo>
                    <a:pt x="1331" y="1"/>
                  </a:moveTo>
                  <a:cubicBezTo>
                    <a:pt x="1057" y="252"/>
                    <a:pt x="813" y="534"/>
                    <a:pt x="618" y="860"/>
                  </a:cubicBezTo>
                  <a:cubicBezTo>
                    <a:pt x="150" y="1631"/>
                    <a:pt x="0" y="2566"/>
                    <a:pt x="353" y="3413"/>
                  </a:cubicBezTo>
                  <a:cubicBezTo>
                    <a:pt x="716" y="4280"/>
                    <a:pt x="1462" y="4961"/>
                    <a:pt x="2191" y="5527"/>
                  </a:cubicBezTo>
                  <a:cubicBezTo>
                    <a:pt x="2753" y="5963"/>
                    <a:pt x="3357" y="6337"/>
                    <a:pt x="3994" y="6644"/>
                  </a:cubicBezTo>
                  <a:cubicBezTo>
                    <a:pt x="3967" y="6582"/>
                    <a:pt x="3942" y="6519"/>
                    <a:pt x="3915" y="6458"/>
                  </a:cubicBezTo>
                  <a:cubicBezTo>
                    <a:pt x="3309" y="6153"/>
                    <a:pt x="2732" y="5786"/>
                    <a:pt x="2200" y="5366"/>
                  </a:cubicBezTo>
                  <a:cubicBezTo>
                    <a:pt x="1485" y="4798"/>
                    <a:pt x="750" y="4116"/>
                    <a:pt x="430" y="3237"/>
                  </a:cubicBezTo>
                  <a:cubicBezTo>
                    <a:pt x="96" y="2324"/>
                    <a:pt x="391" y="1324"/>
                    <a:pt x="975" y="580"/>
                  </a:cubicBezTo>
                  <a:cubicBezTo>
                    <a:pt x="1099" y="421"/>
                    <a:pt x="1235" y="275"/>
                    <a:pt x="1381" y="137"/>
                  </a:cubicBezTo>
                  <a:cubicBezTo>
                    <a:pt x="1364" y="91"/>
                    <a:pt x="1349" y="47"/>
                    <a:pt x="1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-22600" y="2661175"/>
              <a:ext cx="194150" cy="33800"/>
            </a:xfrm>
            <a:custGeom>
              <a:avLst/>
              <a:gdLst/>
              <a:ahLst/>
              <a:cxnLst/>
              <a:rect l="l" t="t" r="r" b="b"/>
              <a:pathLst>
                <a:path w="7766" h="1352" extrusionOk="0">
                  <a:moveTo>
                    <a:pt x="4064" y="0"/>
                  </a:moveTo>
                  <a:cubicBezTo>
                    <a:pt x="3469" y="0"/>
                    <a:pt x="2872" y="77"/>
                    <a:pt x="2285" y="237"/>
                  </a:cubicBezTo>
                  <a:cubicBezTo>
                    <a:pt x="1472" y="459"/>
                    <a:pt x="716" y="809"/>
                    <a:pt x="1" y="1231"/>
                  </a:cubicBezTo>
                  <a:cubicBezTo>
                    <a:pt x="18" y="1271"/>
                    <a:pt x="39" y="1311"/>
                    <a:pt x="58" y="1351"/>
                  </a:cubicBezTo>
                  <a:cubicBezTo>
                    <a:pt x="1324" y="611"/>
                    <a:pt x="2715" y="136"/>
                    <a:pt x="4157" y="136"/>
                  </a:cubicBezTo>
                  <a:cubicBezTo>
                    <a:pt x="4589" y="136"/>
                    <a:pt x="5026" y="178"/>
                    <a:pt x="5466" y="270"/>
                  </a:cubicBezTo>
                  <a:cubicBezTo>
                    <a:pt x="6277" y="438"/>
                    <a:pt x="7050" y="741"/>
                    <a:pt x="7766" y="1152"/>
                  </a:cubicBezTo>
                  <a:cubicBezTo>
                    <a:pt x="7735" y="1085"/>
                    <a:pt x="7706" y="1016"/>
                    <a:pt x="7676" y="949"/>
                  </a:cubicBezTo>
                  <a:cubicBezTo>
                    <a:pt x="7668" y="943"/>
                    <a:pt x="7660" y="939"/>
                    <a:pt x="7653" y="935"/>
                  </a:cubicBezTo>
                  <a:cubicBezTo>
                    <a:pt x="6541" y="334"/>
                    <a:pt x="5307" y="0"/>
                    <a:pt x="4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8150" y="2736575"/>
              <a:ext cx="198175" cy="31925"/>
            </a:xfrm>
            <a:custGeom>
              <a:avLst/>
              <a:gdLst/>
              <a:ahLst/>
              <a:cxnLst/>
              <a:rect l="l" t="t" r="r" b="b"/>
              <a:pathLst>
                <a:path w="7927" h="1277" extrusionOk="0">
                  <a:moveTo>
                    <a:pt x="0" y="718"/>
                  </a:moveTo>
                  <a:lnTo>
                    <a:pt x="0" y="720"/>
                  </a:lnTo>
                  <a:cubicBezTo>
                    <a:pt x="1" y="720"/>
                    <a:pt x="1" y="720"/>
                    <a:pt x="1" y="719"/>
                  </a:cubicBezTo>
                  <a:lnTo>
                    <a:pt x="1" y="719"/>
                  </a:lnTo>
                  <a:cubicBezTo>
                    <a:pt x="1" y="719"/>
                    <a:pt x="1" y="718"/>
                    <a:pt x="0" y="718"/>
                  </a:cubicBezTo>
                  <a:close/>
                  <a:moveTo>
                    <a:pt x="3565" y="0"/>
                  </a:moveTo>
                  <a:cubicBezTo>
                    <a:pt x="2346" y="0"/>
                    <a:pt x="1132" y="243"/>
                    <a:pt x="1" y="719"/>
                  </a:cubicBezTo>
                  <a:lnTo>
                    <a:pt x="1" y="719"/>
                  </a:lnTo>
                  <a:cubicBezTo>
                    <a:pt x="22" y="759"/>
                    <a:pt x="41" y="797"/>
                    <a:pt x="62" y="837"/>
                  </a:cubicBezTo>
                  <a:cubicBezTo>
                    <a:pt x="1165" y="368"/>
                    <a:pt x="2357" y="118"/>
                    <a:pt x="3562" y="118"/>
                  </a:cubicBezTo>
                  <a:cubicBezTo>
                    <a:pt x="3679" y="118"/>
                    <a:pt x="3796" y="120"/>
                    <a:pt x="3914" y="125"/>
                  </a:cubicBezTo>
                  <a:cubicBezTo>
                    <a:pt x="5323" y="183"/>
                    <a:pt x="6703" y="587"/>
                    <a:pt x="7926" y="1276"/>
                  </a:cubicBezTo>
                  <a:cubicBezTo>
                    <a:pt x="7896" y="1207"/>
                    <a:pt x="7863" y="1140"/>
                    <a:pt x="7832" y="1069"/>
                  </a:cubicBezTo>
                  <a:lnTo>
                    <a:pt x="7832" y="1067"/>
                  </a:lnTo>
                  <a:cubicBezTo>
                    <a:pt x="7652" y="971"/>
                    <a:pt x="7468" y="879"/>
                    <a:pt x="7280" y="795"/>
                  </a:cubicBezTo>
                  <a:cubicBezTo>
                    <a:pt x="6097" y="262"/>
                    <a:pt x="4829" y="0"/>
                    <a:pt x="3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09825" y="1792300"/>
              <a:ext cx="252725" cy="52650"/>
            </a:xfrm>
            <a:custGeom>
              <a:avLst/>
              <a:gdLst/>
              <a:ahLst/>
              <a:cxnLst/>
              <a:rect l="l" t="t" r="r" b="b"/>
              <a:pathLst>
                <a:path w="10109" h="2106" extrusionOk="0">
                  <a:moveTo>
                    <a:pt x="114" y="1"/>
                  </a:moveTo>
                  <a:cubicBezTo>
                    <a:pt x="50" y="1"/>
                    <a:pt x="0" y="86"/>
                    <a:pt x="65" y="128"/>
                  </a:cubicBezTo>
                  <a:cubicBezTo>
                    <a:pt x="705" y="558"/>
                    <a:pt x="1386" y="924"/>
                    <a:pt x="2100" y="1217"/>
                  </a:cubicBezTo>
                  <a:cubicBezTo>
                    <a:pt x="3533" y="1806"/>
                    <a:pt x="5075" y="2105"/>
                    <a:pt x="6616" y="2105"/>
                  </a:cubicBezTo>
                  <a:cubicBezTo>
                    <a:pt x="7768" y="2105"/>
                    <a:pt x="8920" y="1938"/>
                    <a:pt x="10026" y="1599"/>
                  </a:cubicBezTo>
                  <a:cubicBezTo>
                    <a:pt x="10108" y="1575"/>
                    <a:pt x="10071" y="1460"/>
                    <a:pt x="9996" y="1460"/>
                  </a:cubicBezTo>
                  <a:cubicBezTo>
                    <a:pt x="9988" y="1460"/>
                    <a:pt x="9981" y="1461"/>
                    <a:pt x="9972" y="1463"/>
                  </a:cubicBezTo>
                  <a:cubicBezTo>
                    <a:pt x="8886" y="1796"/>
                    <a:pt x="7756" y="1959"/>
                    <a:pt x="6626" y="1959"/>
                  </a:cubicBezTo>
                  <a:cubicBezTo>
                    <a:pt x="4344" y="1959"/>
                    <a:pt x="2065" y="1293"/>
                    <a:pt x="157" y="15"/>
                  </a:cubicBezTo>
                  <a:cubicBezTo>
                    <a:pt x="143" y="5"/>
                    <a:pt x="128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229450" y="1777825"/>
              <a:ext cx="15075" cy="28025"/>
            </a:xfrm>
            <a:custGeom>
              <a:avLst/>
              <a:gdLst/>
              <a:ahLst/>
              <a:cxnLst/>
              <a:rect l="l" t="t" r="r" b="b"/>
              <a:pathLst>
                <a:path w="603" h="1121" extrusionOk="0">
                  <a:moveTo>
                    <a:pt x="501" y="1"/>
                  </a:moveTo>
                  <a:cubicBezTo>
                    <a:pt x="483" y="1"/>
                    <a:pt x="464" y="9"/>
                    <a:pt x="450" y="30"/>
                  </a:cubicBezTo>
                  <a:cubicBezTo>
                    <a:pt x="237" y="337"/>
                    <a:pt x="89" y="672"/>
                    <a:pt x="13" y="1039"/>
                  </a:cubicBezTo>
                  <a:cubicBezTo>
                    <a:pt x="1" y="1090"/>
                    <a:pt x="41" y="1120"/>
                    <a:pt x="83" y="1120"/>
                  </a:cubicBezTo>
                  <a:cubicBezTo>
                    <a:pt x="115" y="1120"/>
                    <a:pt x="148" y="1102"/>
                    <a:pt x="156" y="1062"/>
                  </a:cubicBezTo>
                  <a:cubicBezTo>
                    <a:pt x="229" y="720"/>
                    <a:pt x="364" y="408"/>
                    <a:pt x="563" y="122"/>
                  </a:cubicBezTo>
                  <a:cubicBezTo>
                    <a:pt x="602" y="65"/>
                    <a:pt x="552" y="1"/>
                    <a:pt x="501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414500" y="1802800"/>
              <a:ext cx="8350" cy="36225"/>
            </a:xfrm>
            <a:custGeom>
              <a:avLst/>
              <a:gdLst/>
              <a:ahLst/>
              <a:cxnLst/>
              <a:rect l="l" t="t" r="r" b="b"/>
              <a:pathLst>
                <a:path w="334" h="1449" extrusionOk="0">
                  <a:moveTo>
                    <a:pt x="95" y="1"/>
                  </a:moveTo>
                  <a:cubicBezTo>
                    <a:pt x="51" y="1"/>
                    <a:pt x="1" y="44"/>
                    <a:pt x="17" y="101"/>
                  </a:cubicBezTo>
                  <a:cubicBezTo>
                    <a:pt x="136" y="515"/>
                    <a:pt x="188" y="936"/>
                    <a:pt x="172" y="1365"/>
                  </a:cubicBezTo>
                  <a:cubicBezTo>
                    <a:pt x="171" y="1418"/>
                    <a:pt x="216" y="1448"/>
                    <a:pt x="256" y="1448"/>
                  </a:cubicBezTo>
                  <a:cubicBezTo>
                    <a:pt x="288" y="1448"/>
                    <a:pt x="316" y="1430"/>
                    <a:pt x="318" y="1388"/>
                  </a:cubicBezTo>
                  <a:cubicBezTo>
                    <a:pt x="333" y="932"/>
                    <a:pt x="280" y="487"/>
                    <a:pt x="153" y="47"/>
                  </a:cubicBezTo>
                  <a:cubicBezTo>
                    <a:pt x="144" y="15"/>
                    <a:pt x="120" y="1"/>
                    <a:pt x="95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46875" y="1806500"/>
              <a:ext cx="6000" cy="34000"/>
            </a:xfrm>
            <a:custGeom>
              <a:avLst/>
              <a:gdLst/>
              <a:ahLst/>
              <a:cxnLst/>
              <a:rect l="l" t="t" r="r" b="b"/>
              <a:pathLst>
                <a:path w="240" h="1360" extrusionOk="0">
                  <a:moveTo>
                    <a:pt x="89" y="1"/>
                  </a:moveTo>
                  <a:cubicBezTo>
                    <a:pt x="48" y="1"/>
                    <a:pt x="10" y="29"/>
                    <a:pt x="19" y="80"/>
                  </a:cubicBezTo>
                  <a:cubicBezTo>
                    <a:pt x="92" y="481"/>
                    <a:pt x="90" y="878"/>
                    <a:pt x="11" y="1279"/>
                  </a:cubicBezTo>
                  <a:cubicBezTo>
                    <a:pt x="1" y="1330"/>
                    <a:pt x="41" y="1359"/>
                    <a:pt x="82" y="1359"/>
                  </a:cubicBezTo>
                  <a:cubicBezTo>
                    <a:pt x="115" y="1359"/>
                    <a:pt x="148" y="1341"/>
                    <a:pt x="155" y="1300"/>
                  </a:cubicBezTo>
                  <a:cubicBezTo>
                    <a:pt x="238" y="887"/>
                    <a:pt x="240" y="477"/>
                    <a:pt x="165" y="62"/>
                  </a:cubicBezTo>
                  <a:cubicBezTo>
                    <a:pt x="157" y="20"/>
                    <a:pt x="122" y="1"/>
                    <a:pt x="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94300" y="1805825"/>
              <a:ext cx="19450" cy="18175"/>
            </a:xfrm>
            <a:custGeom>
              <a:avLst/>
              <a:gdLst/>
              <a:ahLst/>
              <a:cxnLst/>
              <a:rect l="l" t="t" r="r" b="b"/>
              <a:pathLst>
                <a:path w="778" h="727" extrusionOk="0">
                  <a:moveTo>
                    <a:pt x="390" y="1"/>
                  </a:moveTo>
                  <a:cubicBezTo>
                    <a:pt x="214" y="1"/>
                    <a:pt x="59" y="129"/>
                    <a:pt x="31" y="308"/>
                  </a:cubicBezTo>
                  <a:cubicBezTo>
                    <a:pt x="0" y="506"/>
                    <a:pt x="137" y="692"/>
                    <a:pt x="334" y="722"/>
                  </a:cubicBezTo>
                  <a:cubicBezTo>
                    <a:pt x="353" y="725"/>
                    <a:pt x="372" y="727"/>
                    <a:pt x="390" y="727"/>
                  </a:cubicBezTo>
                  <a:cubicBezTo>
                    <a:pt x="565" y="727"/>
                    <a:pt x="719" y="598"/>
                    <a:pt x="747" y="419"/>
                  </a:cubicBezTo>
                  <a:cubicBezTo>
                    <a:pt x="777" y="222"/>
                    <a:pt x="643" y="36"/>
                    <a:pt x="446" y="5"/>
                  </a:cubicBezTo>
                  <a:cubicBezTo>
                    <a:pt x="427" y="2"/>
                    <a:pt x="4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423325" y="1837725"/>
              <a:ext cx="44900" cy="89675"/>
            </a:xfrm>
            <a:custGeom>
              <a:avLst/>
              <a:gdLst/>
              <a:ahLst/>
              <a:cxnLst/>
              <a:rect l="l" t="t" r="r" b="b"/>
              <a:pathLst>
                <a:path w="1796" h="3587" extrusionOk="0">
                  <a:moveTo>
                    <a:pt x="64" y="1"/>
                  </a:moveTo>
                  <a:cubicBezTo>
                    <a:pt x="31" y="1"/>
                    <a:pt x="1" y="21"/>
                    <a:pt x="1" y="64"/>
                  </a:cubicBezTo>
                  <a:cubicBezTo>
                    <a:pt x="17" y="1382"/>
                    <a:pt x="209" y="3076"/>
                    <a:pt x="1661" y="3582"/>
                  </a:cubicBezTo>
                  <a:cubicBezTo>
                    <a:pt x="1670" y="3585"/>
                    <a:pt x="1678" y="3587"/>
                    <a:pt x="1687" y="3587"/>
                  </a:cubicBezTo>
                  <a:cubicBezTo>
                    <a:pt x="1760" y="3587"/>
                    <a:pt x="1796" y="3474"/>
                    <a:pt x="1714" y="3446"/>
                  </a:cubicBezTo>
                  <a:cubicBezTo>
                    <a:pt x="331" y="2965"/>
                    <a:pt x="163" y="1330"/>
                    <a:pt x="147" y="80"/>
                  </a:cubicBezTo>
                  <a:cubicBezTo>
                    <a:pt x="146" y="29"/>
                    <a:pt x="103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167175" y="1819975"/>
              <a:ext cx="78500" cy="81000"/>
            </a:xfrm>
            <a:custGeom>
              <a:avLst/>
              <a:gdLst/>
              <a:ahLst/>
              <a:cxnLst/>
              <a:rect l="l" t="t" r="r" b="b"/>
              <a:pathLst>
                <a:path w="3140" h="3240" extrusionOk="0">
                  <a:moveTo>
                    <a:pt x="3043" y="0"/>
                  </a:moveTo>
                  <a:cubicBezTo>
                    <a:pt x="3009" y="0"/>
                    <a:pt x="2974" y="18"/>
                    <a:pt x="2960" y="59"/>
                  </a:cubicBezTo>
                  <a:cubicBezTo>
                    <a:pt x="2502" y="1380"/>
                    <a:pt x="1744" y="3053"/>
                    <a:pt x="106" y="3076"/>
                  </a:cubicBezTo>
                  <a:cubicBezTo>
                    <a:pt x="1" y="3078"/>
                    <a:pt x="10" y="3239"/>
                    <a:pt x="113" y="3239"/>
                  </a:cubicBezTo>
                  <a:cubicBezTo>
                    <a:pt x="114" y="3239"/>
                    <a:pt x="115" y="3239"/>
                    <a:pt x="115" y="3239"/>
                  </a:cubicBezTo>
                  <a:cubicBezTo>
                    <a:pt x="1834" y="3216"/>
                    <a:pt x="2636" y="1486"/>
                    <a:pt x="3119" y="95"/>
                  </a:cubicBezTo>
                  <a:cubicBezTo>
                    <a:pt x="3140" y="37"/>
                    <a:pt x="3092" y="0"/>
                    <a:pt x="3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355450" y="2971325"/>
              <a:ext cx="71850" cy="160875"/>
            </a:xfrm>
            <a:custGeom>
              <a:avLst/>
              <a:gdLst/>
              <a:ahLst/>
              <a:cxnLst/>
              <a:rect l="l" t="t" r="r" b="b"/>
              <a:pathLst>
                <a:path w="2874" h="6435" extrusionOk="0">
                  <a:moveTo>
                    <a:pt x="77" y="0"/>
                  </a:moveTo>
                  <a:lnTo>
                    <a:pt x="0" y="6394"/>
                  </a:lnTo>
                  <a:lnTo>
                    <a:pt x="2011" y="6434"/>
                  </a:lnTo>
                  <a:lnTo>
                    <a:pt x="2874" y="28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329500" y="3110350"/>
              <a:ext cx="149225" cy="95250"/>
            </a:xfrm>
            <a:custGeom>
              <a:avLst/>
              <a:gdLst/>
              <a:ahLst/>
              <a:cxnLst/>
              <a:rect l="l" t="t" r="r" b="b"/>
              <a:pathLst>
                <a:path w="5969" h="3810" extrusionOk="0">
                  <a:moveTo>
                    <a:pt x="2510" y="0"/>
                  </a:moveTo>
                  <a:cubicBezTo>
                    <a:pt x="2490" y="0"/>
                    <a:pt x="2469" y="1"/>
                    <a:pt x="2448" y="2"/>
                  </a:cubicBezTo>
                  <a:cubicBezTo>
                    <a:pt x="1501" y="67"/>
                    <a:pt x="1084" y="773"/>
                    <a:pt x="1084" y="773"/>
                  </a:cubicBezTo>
                  <a:cubicBezTo>
                    <a:pt x="1084" y="773"/>
                    <a:pt x="915" y="360"/>
                    <a:pt x="721" y="360"/>
                  </a:cubicBezTo>
                  <a:cubicBezTo>
                    <a:pt x="637" y="360"/>
                    <a:pt x="550" y="436"/>
                    <a:pt x="469" y="652"/>
                  </a:cubicBezTo>
                  <a:cubicBezTo>
                    <a:pt x="277" y="1165"/>
                    <a:pt x="123" y="2536"/>
                    <a:pt x="48" y="3292"/>
                  </a:cubicBezTo>
                  <a:cubicBezTo>
                    <a:pt x="43" y="3351"/>
                    <a:pt x="37" y="3405"/>
                    <a:pt x="33" y="3455"/>
                  </a:cubicBezTo>
                  <a:cubicBezTo>
                    <a:pt x="12" y="3674"/>
                    <a:pt x="0" y="3810"/>
                    <a:pt x="0" y="3810"/>
                  </a:cubicBezTo>
                  <a:lnTo>
                    <a:pt x="5836" y="3810"/>
                  </a:lnTo>
                  <a:cubicBezTo>
                    <a:pt x="5882" y="3664"/>
                    <a:pt x="5913" y="3526"/>
                    <a:pt x="5930" y="3394"/>
                  </a:cubicBezTo>
                  <a:cubicBezTo>
                    <a:pt x="5936" y="3338"/>
                    <a:pt x="5939" y="3284"/>
                    <a:pt x="5941" y="3231"/>
                  </a:cubicBezTo>
                  <a:cubicBezTo>
                    <a:pt x="5968" y="2482"/>
                    <a:pt x="5512" y="1993"/>
                    <a:pt x="4963" y="1915"/>
                  </a:cubicBezTo>
                  <a:cubicBezTo>
                    <a:pt x="4669" y="1874"/>
                    <a:pt x="4326" y="1575"/>
                    <a:pt x="4075" y="1312"/>
                  </a:cubicBezTo>
                  <a:cubicBezTo>
                    <a:pt x="4073" y="1278"/>
                    <a:pt x="3442" y="261"/>
                    <a:pt x="3221" y="183"/>
                  </a:cubicBezTo>
                  <a:cubicBezTo>
                    <a:pt x="3213" y="180"/>
                    <a:pt x="3205" y="178"/>
                    <a:pt x="3199" y="178"/>
                  </a:cubicBezTo>
                  <a:cubicBezTo>
                    <a:pt x="3115" y="178"/>
                    <a:pt x="3176" y="404"/>
                    <a:pt x="3112" y="541"/>
                  </a:cubicBezTo>
                  <a:cubicBezTo>
                    <a:pt x="2958" y="191"/>
                    <a:pt x="283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33775" y="3148425"/>
              <a:ext cx="28275" cy="45875"/>
            </a:xfrm>
            <a:custGeom>
              <a:avLst/>
              <a:gdLst/>
              <a:ahLst/>
              <a:cxnLst/>
              <a:rect l="l" t="t" r="r" b="b"/>
              <a:pathLst>
                <a:path w="1131" h="1835" extrusionOk="0">
                  <a:moveTo>
                    <a:pt x="91" y="1"/>
                  </a:moveTo>
                  <a:cubicBezTo>
                    <a:pt x="37" y="1"/>
                    <a:pt x="1" y="90"/>
                    <a:pt x="60" y="131"/>
                  </a:cubicBezTo>
                  <a:cubicBezTo>
                    <a:pt x="595" y="514"/>
                    <a:pt x="934" y="1113"/>
                    <a:pt x="990" y="1769"/>
                  </a:cubicBezTo>
                  <a:cubicBezTo>
                    <a:pt x="994" y="1812"/>
                    <a:pt x="1030" y="1834"/>
                    <a:pt x="1064" y="1834"/>
                  </a:cubicBezTo>
                  <a:cubicBezTo>
                    <a:pt x="1098" y="1834"/>
                    <a:pt x="1130" y="1813"/>
                    <a:pt x="1126" y="1769"/>
                  </a:cubicBezTo>
                  <a:cubicBezTo>
                    <a:pt x="1065" y="1061"/>
                    <a:pt x="704" y="428"/>
                    <a:pt x="127" y="14"/>
                  </a:cubicBezTo>
                  <a:cubicBezTo>
                    <a:pt x="115" y="5"/>
                    <a:pt x="102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87350" y="3155775"/>
              <a:ext cx="63250" cy="37625"/>
            </a:xfrm>
            <a:custGeom>
              <a:avLst/>
              <a:gdLst/>
              <a:ahLst/>
              <a:cxnLst/>
              <a:rect l="l" t="t" r="r" b="b"/>
              <a:pathLst>
                <a:path w="2530" h="1505" extrusionOk="0">
                  <a:moveTo>
                    <a:pt x="2048" y="0"/>
                  </a:moveTo>
                  <a:cubicBezTo>
                    <a:pt x="1150" y="0"/>
                    <a:pt x="340" y="548"/>
                    <a:pt x="19" y="1421"/>
                  </a:cubicBezTo>
                  <a:cubicBezTo>
                    <a:pt x="0" y="1471"/>
                    <a:pt x="42" y="1504"/>
                    <a:pt x="83" y="1504"/>
                  </a:cubicBezTo>
                  <a:cubicBezTo>
                    <a:pt x="111" y="1504"/>
                    <a:pt x="138" y="1490"/>
                    <a:pt x="149" y="1458"/>
                  </a:cubicBezTo>
                  <a:cubicBezTo>
                    <a:pt x="448" y="649"/>
                    <a:pt x="1208" y="134"/>
                    <a:pt x="2044" y="134"/>
                  </a:cubicBezTo>
                  <a:cubicBezTo>
                    <a:pt x="2165" y="134"/>
                    <a:pt x="2288" y="144"/>
                    <a:pt x="2411" y="167"/>
                  </a:cubicBezTo>
                  <a:cubicBezTo>
                    <a:pt x="2416" y="168"/>
                    <a:pt x="2421" y="168"/>
                    <a:pt x="2425" y="168"/>
                  </a:cubicBezTo>
                  <a:cubicBezTo>
                    <a:pt x="2501" y="168"/>
                    <a:pt x="2529" y="51"/>
                    <a:pt x="2448" y="36"/>
                  </a:cubicBezTo>
                  <a:cubicBezTo>
                    <a:pt x="2313" y="12"/>
                    <a:pt x="2180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330325" y="3191100"/>
              <a:ext cx="147725" cy="5650"/>
            </a:xfrm>
            <a:custGeom>
              <a:avLst/>
              <a:gdLst/>
              <a:ahLst/>
              <a:cxnLst/>
              <a:rect l="l" t="t" r="r" b="b"/>
              <a:pathLst>
                <a:path w="5909" h="226" extrusionOk="0">
                  <a:moveTo>
                    <a:pt x="5908" y="1"/>
                  </a:moveTo>
                  <a:cubicBezTo>
                    <a:pt x="5707" y="3"/>
                    <a:pt x="5507" y="4"/>
                    <a:pt x="5306" y="6"/>
                  </a:cubicBezTo>
                  <a:cubicBezTo>
                    <a:pt x="3543" y="26"/>
                    <a:pt x="1778" y="43"/>
                    <a:pt x="15" y="62"/>
                  </a:cubicBezTo>
                  <a:cubicBezTo>
                    <a:pt x="10" y="120"/>
                    <a:pt x="4" y="175"/>
                    <a:pt x="0" y="225"/>
                  </a:cubicBezTo>
                  <a:lnTo>
                    <a:pt x="111" y="225"/>
                  </a:lnTo>
                  <a:cubicBezTo>
                    <a:pt x="2039" y="204"/>
                    <a:pt x="3967" y="185"/>
                    <a:pt x="5897" y="164"/>
                  </a:cubicBezTo>
                  <a:cubicBezTo>
                    <a:pt x="5903" y="108"/>
                    <a:pt x="5906" y="54"/>
                    <a:pt x="5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257700" y="1965575"/>
              <a:ext cx="240675" cy="1065525"/>
            </a:xfrm>
            <a:custGeom>
              <a:avLst/>
              <a:gdLst/>
              <a:ahLst/>
              <a:cxnLst/>
              <a:rect l="l" t="t" r="r" b="b"/>
              <a:pathLst>
                <a:path w="9627" h="42621" extrusionOk="0">
                  <a:moveTo>
                    <a:pt x="9174" y="1"/>
                  </a:moveTo>
                  <a:lnTo>
                    <a:pt x="1" y="663"/>
                  </a:lnTo>
                  <a:lnTo>
                    <a:pt x="2646" y="25443"/>
                  </a:lnTo>
                  <a:lnTo>
                    <a:pt x="3486" y="42620"/>
                  </a:lnTo>
                  <a:lnTo>
                    <a:pt x="7062" y="42620"/>
                  </a:lnTo>
                  <a:cubicBezTo>
                    <a:pt x="8564" y="28725"/>
                    <a:pt x="9627" y="13778"/>
                    <a:pt x="9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293150" y="2006500"/>
              <a:ext cx="195100" cy="315675"/>
            </a:xfrm>
            <a:custGeom>
              <a:avLst/>
              <a:gdLst/>
              <a:ahLst/>
              <a:cxnLst/>
              <a:rect l="l" t="t" r="r" b="b"/>
              <a:pathLst>
                <a:path w="7804" h="12627" extrusionOk="0">
                  <a:moveTo>
                    <a:pt x="7802" y="0"/>
                  </a:moveTo>
                  <a:cubicBezTo>
                    <a:pt x="7203" y="0"/>
                    <a:pt x="6592" y="169"/>
                    <a:pt x="6056" y="445"/>
                  </a:cubicBezTo>
                  <a:cubicBezTo>
                    <a:pt x="3914" y="1546"/>
                    <a:pt x="2625" y="3829"/>
                    <a:pt x="1825" y="6012"/>
                  </a:cubicBezTo>
                  <a:cubicBezTo>
                    <a:pt x="1071" y="8063"/>
                    <a:pt x="676" y="10228"/>
                    <a:pt x="0" y="12302"/>
                  </a:cubicBezTo>
                  <a:lnTo>
                    <a:pt x="35" y="12626"/>
                  </a:lnTo>
                  <a:cubicBezTo>
                    <a:pt x="346" y="11715"/>
                    <a:pt x="599" y="10785"/>
                    <a:pt x="843" y="9852"/>
                  </a:cubicBezTo>
                  <a:cubicBezTo>
                    <a:pt x="1464" y="7483"/>
                    <a:pt x="2070" y="5043"/>
                    <a:pt x="3486" y="3002"/>
                  </a:cubicBezTo>
                  <a:cubicBezTo>
                    <a:pt x="4161" y="2026"/>
                    <a:pt x="5034" y="1134"/>
                    <a:pt x="6091" y="579"/>
                  </a:cubicBezTo>
                  <a:cubicBezTo>
                    <a:pt x="6615" y="305"/>
                    <a:pt x="7215" y="134"/>
                    <a:pt x="7804" y="134"/>
                  </a:cubicBezTo>
                  <a:cubicBezTo>
                    <a:pt x="7804" y="90"/>
                    <a:pt x="7802" y="44"/>
                    <a:pt x="7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394475" y="2079250"/>
              <a:ext cx="94975" cy="268175"/>
            </a:xfrm>
            <a:custGeom>
              <a:avLst/>
              <a:gdLst/>
              <a:ahLst/>
              <a:cxnLst/>
              <a:rect l="l" t="t" r="r" b="b"/>
              <a:pathLst>
                <a:path w="3799" h="10727" extrusionOk="0">
                  <a:moveTo>
                    <a:pt x="3797" y="0"/>
                  </a:moveTo>
                  <a:cubicBezTo>
                    <a:pt x="2901" y="328"/>
                    <a:pt x="2109" y="917"/>
                    <a:pt x="1512" y="1667"/>
                  </a:cubicBezTo>
                  <a:cubicBezTo>
                    <a:pt x="1" y="3564"/>
                    <a:pt x="8" y="6198"/>
                    <a:pt x="1190" y="8262"/>
                  </a:cubicBezTo>
                  <a:cubicBezTo>
                    <a:pt x="1785" y="9300"/>
                    <a:pt x="2646" y="10127"/>
                    <a:pt x="3651" y="10727"/>
                  </a:cubicBezTo>
                  <a:cubicBezTo>
                    <a:pt x="3653" y="10677"/>
                    <a:pt x="3655" y="10627"/>
                    <a:pt x="3657" y="10577"/>
                  </a:cubicBezTo>
                  <a:cubicBezTo>
                    <a:pt x="3595" y="10539"/>
                    <a:pt x="3534" y="10501"/>
                    <a:pt x="3473" y="10462"/>
                  </a:cubicBezTo>
                  <a:cubicBezTo>
                    <a:pt x="1482" y="9162"/>
                    <a:pt x="216" y="6818"/>
                    <a:pt x="498" y="4418"/>
                  </a:cubicBezTo>
                  <a:cubicBezTo>
                    <a:pt x="720" y="2523"/>
                    <a:pt x="2028" y="815"/>
                    <a:pt x="3799" y="144"/>
                  </a:cubicBezTo>
                  <a:cubicBezTo>
                    <a:pt x="3799" y="96"/>
                    <a:pt x="3799" y="48"/>
                    <a:pt x="3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297700" y="2313300"/>
              <a:ext cx="124275" cy="269125"/>
            </a:xfrm>
            <a:custGeom>
              <a:avLst/>
              <a:gdLst/>
              <a:ahLst/>
              <a:cxnLst/>
              <a:rect l="l" t="t" r="r" b="b"/>
              <a:pathLst>
                <a:path w="4971" h="10765" extrusionOk="0">
                  <a:moveTo>
                    <a:pt x="2711" y="1"/>
                  </a:moveTo>
                  <a:cubicBezTo>
                    <a:pt x="2143" y="1"/>
                    <a:pt x="1561" y="197"/>
                    <a:pt x="1107" y="509"/>
                  </a:cubicBezTo>
                  <a:cubicBezTo>
                    <a:pt x="641" y="832"/>
                    <a:pt x="286" y="1265"/>
                    <a:pt x="1" y="1749"/>
                  </a:cubicBezTo>
                  <a:lnTo>
                    <a:pt x="1" y="1751"/>
                  </a:lnTo>
                  <a:lnTo>
                    <a:pt x="26" y="1983"/>
                  </a:lnTo>
                  <a:cubicBezTo>
                    <a:pt x="388" y="1319"/>
                    <a:pt x="864" y="738"/>
                    <a:pt x="1558" y="406"/>
                  </a:cubicBezTo>
                  <a:cubicBezTo>
                    <a:pt x="1910" y="238"/>
                    <a:pt x="2297" y="148"/>
                    <a:pt x="2674" y="148"/>
                  </a:cubicBezTo>
                  <a:cubicBezTo>
                    <a:pt x="3423" y="148"/>
                    <a:pt x="4129" y="503"/>
                    <a:pt x="4426" y="1298"/>
                  </a:cubicBezTo>
                  <a:cubicBezTo>
                    <a:pt x="4844" y="2408"/>
                    <a:pt x="4484" y="3755"/>
                    <a:pt x="4173" y="4848"/>
                  </a:cubicBezTo>
                  <a:cubicBezTo>
                    <a:pt x="3565" y="6982"/>
                    <a:pt x="2448" y="8957"/>
                    <a:pt x="944" y="10584"/>
                  </a:cubicBezTo>
                  <a:lnTo>
                    <a:pt x="964" y="10764"/>
                  </a:lnTo>
                  <a:cubicBezTo>
                    <a:pt x="1838" y="9834"/>
                    <a:pt x="2588" y="8789"/>
                    <a:pt x="3185" y="7661"/>
                  </a:cubicBezTo>
                  <a:cubicBezTo>
                    <a:pt x="3814" y="6473"/>
                    <a:pt x="4278" y="5200"/>
                    <a:pt x="4549" y="3884"/>
                  </a:cubicBezTo>
                  <a:cubicBezTo>
                    <a:pt x="4775" y="2794"/>
                    <a:pt x="4971" y="1365"/>
                    <a:pt x="4071" y="509"/>
                  </a:cubicBezTo>
                  <a:cubicBezTo>
                    <a:pt x="3695" y="152"/>
                    <a:pt x="3209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403975" y="2462700"/>
              <a:ext cx="76850" cy="245950"/>
            </a:xfrm>
            <a:custGeom>
              <a:avLst/>
              <a:gdLst/>
              <a:ahLst/>
              <a:cxnLst/>
              <a:rect l="l" t="t" r="r" b="b"/>
              <a:pathLst>
                <a:path w="3074" h="9838" extrusionOk="0">
                  <a:moveTo>
                    <a:pt x="3074" y="0"/>
                  </a:moveTo>
                  <a:lnTo>
                    <a:pt x="3074" y="0"/>
                  </a:lnTo>
                  <a:cubicBezTo>
                    <a:pt x="2696" y="221"/>
                    <a:pt x="2347" y="490"/>
                    <a:pt x="2032" y="796"/>
                  </a:cubicBezTo>
                  <a:cubicBezTo>
                    <a:pt x="392" y="2400"/>
                    <a:pt x="1" y="4846"/>
                    <a:pt x="691" y="6987"/>
                  </a:cubicBezTo>
                  <a:cubicBezTo>
                    <a:pt x="1040" y="8069"/>
                    <a:pt x="1652" y="9028"/>
                    <a:pt x="2429" y="9837"/>
                  </a:cubicBezTo>
                  <a:cubicBezTo>
                    <a:pt x="2433" y="9778"/>
                    <a:pt x="2439" y="9718"/>
                    <a:pt x="2442" y="9659"/>
                  </a:cubicBezTo>
                  <a:cubicBezTo>
                    <a:pt x="2416" y="9630"/>
                    <a:pt x="2391" y="9601"/>
                    <a:pt x="2364" y="9572"/>
                  </a:cubicBezTo>
                  <a:cubicBezTo>
                    <a:pt x="848" y="7900"/>
                    <a:pt x="96" y="5525"/>
                    <a:pt x="705" y="3309"/>
                  </a:cubicBezTo>
                  <a:cubicBezTo>
                    <a:pt x="1061" y="2011"/>
                    <a:pt x="1926" y="862"/>
                    <a:pt x="3064" y="163"/>
                  </a:cubicBezTo>
                  <a:cubicBezTo>
                    <a:pt x="3068" y="110"/>
                    <a:pt x="3070" y="56"/>
                    <a:pt x="30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324275" y="2607375"/>
              <a:ext cx="131650" cy="209600"/>
            </a:xfrm>
            <a:custGeom>
              <a:avLst/>
              <a:gdLst/>
              <a:ahLst/>
              <a:cxnLst/>
              <a:rect l="l" t="t" r="r" b="b"/>
              <a:pathLst>
                <a:path w="5266" h="8384" extrusionOk="0">
                  <a:moveTo>
                    <a:pt x="710" y="0"/>
                  </a:moveTo>
                  <a:cubicBezTo>
                    <a:pt x="620" y="0"/>
                    <a:pt x="529" y="6"/>
                    <a:pt x="438" y="18"/>
                  </a:cubicBezTo>
                  <a:cubicBezTo>
                    <a:pt x="290" y="37"/>
                    <a:pt x="142" y="72"/>
                    <a:pt x="0" y="120"/>
                  </a:cubicBezTo>
                  <a:lnTo>
                    <a:pt x="8" y="267"/>
                  </a:lnTo>
                  <a:cubicBezTo>
                    <a:pt x="241" y="190"/>
                    <a:pt x="488" y="151"/>
                    <a:pt x="733" y="151"/>
                  </a:cubicBezTo>
                  <a:cubicBezTo>
                    <a:pt x="977" y="151"/>
                    <a:pt x="1218" y="190"/>
                    <a:pt x="1441" y="271"/>
                  </a:cubicBezTo>
                  <a:cubicBezTo>
                    <a:pt x="2600" y="693"/>
                    <a:pt x="3281" y="1861"/>
                    <a:pt x="3612" y="2986"/>
                  </a:cubicBezTo>
                  <a:cubicBezTo>
                    <a:pt x="3983" y="4242"/>
                    <a:pt x="4034" y="5569"/>
                    <a:pt x="4439" y="6816"/>
                  </a:cubicBezTo>
                  <a:cubicBezTo>
                    <a:pt x="4625" y="7384"/>
                    <a:pt x="4888" y="7925"/>
                    <a:pt x="5249" y="8383"/>
                  </a:cubicBezTo>
                  <a:cubicBezTo>
                    <a:pt x="5254" y="8322"/>
                    <a:pt x="5260" y="8261"/>
                    <a:pt x="5266" y="8199"/>
                  </a:cubicBezTo>
                  <a:cubicBezTo>
                    <a:pt x="4627" y="7330"/>
                    <a:pt x="4378" y="6208"/>
                    <a:pt x="4194" y="5161"/>
                  </a:cubicBezTo>
                  <a:cubicBezTo>
                    <a:pt x="3969" y="3876"/>
                    <a:pt x="3802" y="2514"/>
                    <a:pt x="3037" y="1413"/>
                  </a:cubicBezTo>
                  <a:cubicBezTo>
                    <a:pt x="2507" y="648"/>
                    <a:pt x="1665" y="0"/>
                    <a:pt x="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331125" y="2750625"/>
              <a:ext cx="118475" cy="136600"/>
            </a:xfrm>
            <a:custGeom>
              <a:avLst/>
              <a:gdLst/>
              <a:ahLst/>
              <a:cxnLst/>
              <a:rect l="l" t="t" r="r" b="b"/>
              <a:pathLst>
                <a:path w="4739" h="5464" extrusionOk="0">
                  <a:moveTo>
                    <a:pt x="1" y="1"/>
                  </a:moveTo>
                  <a:lnTo>
                    <a:pt x="8" y="164"/>
                  </a:lnTo>
                  <a:cubicBezTo>
                    <a:pt x="996" y="653"/>
                    <a:pt x="1896" y="1512"/>
                    <a:pt x="2571" y="2256"/>
                  </a:cubicBezTo>
                  <a:cubicBezTo>
                    <a:pt x="3440" y="3214"/>
                    <a:pt x="4161" y="4297"/>
                    <a:pt x="4714" y="5464"/>
                  </a:cubicBezTo>
                  <a:cubicBezTo>
                    <a:pt x="4721" y="5375"/>
                    <a:pt x="4731" y="5287"/>
                    <a:pt x="4739" y="5201"/>
                  </a:cubicBezTo>
                  <a:cubicBezTo>
                    <a:pt x="4583" y="4884"/>
                    <a:pt x="4415" y="4576"/>
                    <a:pt x="4234" y="4274"/>
                  </a:cubicBezTo>
                  <a:cubicBezTo>
                    <a:pt x="3659" y="3311"/>
                    <a:pt x="2962" y="2421"/>
                    <a:pt x="2163" y="1635"/>
                  </a:cubicBezTo>
                  <a:cubicBezTo>
                    <a:pt x="1530" y="1011"/>
                    <a:pt x="816" y="39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336600" y="2862500"/>
              <a:ext cx="64750" cy="160575"/>
            </a:xfrm>
            <a:custGeom>
              <a:avLst/>
              <a:gdLst/>
              <a:ahLst/>
              <a:cxnLst/>
              <a:rect l="l" t="t" r="r" b="b"/>
              <a:pathLst>
                <a:path w="2590" h="6423" extrusionOk="0">
                  <a:moveTo>
                    <a:pt x="0" y="1"/>
                  </a:moveTo>
                  <a:lnTo>
                    <a:pt x="10" y="202"/>
                  </a:lnTo>
                  <a:cubicBezTo>
                    <a:pt x="10" y="202"/>
                    <a:pt x="10" y="204"/>
                    <a:pt x="10" y="204"/>
                  </a:cubicBezTo>
                  <a:cubicBezTo>
                    <a:pt x="1568" y="1846"/>
                    <a:pt x="2483" y="4085"/>
                    <a:pt x="2442" y="6356"/>
                  </a:cubicBezTo>
                  <a:cubicBezTo>
                    <a:pt x="2441" y="6400"/>
                    <a:pt x="2475" y="6422"/>
                    <a:pt x="2509" y="6422"/>
                  </a:cubicBezTo>
                  <a:cubicBezTo>
                    <a:pt x="2543" y="6422"/>
                    <a:pt x="2578" y="6400"/>
                    <a:pt x="2578" y="6356"/>
                  </a:cubicBezTo>
                  <a:cubicBezTo>
                    <a:pt x="2590" y="5642"/>
                    <a:pt x="2513" y="4931"/>
                    <a:pt x="2348" y="4236"/>
                  </a:cubicBezTo>
                  <a:cubicBezTo>
                    <a:pt x="1970" y="2644"/>
                    <a:pt x="1146" y="116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335300" y="2994000"/>
              <a:ext cx="112150" cy="45450"/>
            </a:xfrm>
            <a:custGeom>
              <a:avLst/>
              <a:gdLst/>
              <a:ahLst/>
              <a:cxnLst/>
              <a:rect l="l" t="t" r="r" b="b"/>
              <a:pathLst>
                <a:path w="4486" h="1818" extrusionOk="0">
                  <a:moveTo>
                    <a:pt x="93" y="1"/>
                  </a:moveTo>
                  <a:lnTo>
                    <a:pt x="1" y="1685"/>
                  </a:lnTo>
                  <a:lnTo>
                    <a:pt x="4309" y="1817"/>
                  </a:lnTo>
                  <a:lnTo>
                    <a:pt x="4485" y="15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55650" y="1858525"/>
              <a:ext cx="25425" cy="226525"/>
            </a:xfrm>
            <a:custGeom>
              <a:avLst/>
              <a:gdLst/>
              <a:ahLst/>
              <a:cxnLst/>
              <a:rect l="l" t="t" r="r" b="b"/>
              <a:pathLst>
                <a:path w="1017" h="9061" extrusionOk="0">
                  <a:moveTo>
                    <a:pt x="907" y="0"/>
                  </a:moveTo>
                  <a:cubicBezTo>
                    <a:pt x="872" y="0"/>
                    <a:pt x="839" y="20"/>
                    <a:pt x="829" y="65"/>
                  </a:cubicBezTo>
                  <a:cubicBezTo>
                    <a:pt x="160" y="2984"/>
                    <a:pt x="0" y="6002"/>
                    <a:pt x="365" y="8975"/>
                  </a:cubicBezTo>
                  <a:cubicBezTo>
                    <a:pt x="372" y="9032"/>
                    <a:pt x="420" y="9061"/>
                    <a:pt x="465" y="9061"/>
                  </a:cubicBezTo>
                  <a:cubicBezTo>
                    <a:pt x="510" y="9061"/>
                    <a:pt x="551" y="9032"/>
                    <a:pt x="543" y="8975"/>
                  </a:cubicBezTo>
                  <a:cubicBezTo>
                    <a:pt x="183" y="6017"/>
                    <a:pt x="336" y="3017"/>
                    <a:pt x="1002" y="113"/>
                  </a:cubicBezTo>
                  <a:cubicBezTo>
                    <a:pt x="1017" y="45"/>
                    <a:pt x="960" y="0"/>
                    <a:pt x="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64100" y="1870300"/>
              <a:ext cx="38025" cy="87850"/>
            </a:xfrm>
            <a:custGeom>
              <a:avLst/>
              <a:gdLst/>
              <a:ahLst/>
              <a:cxnLst/>
              <a:rect l="l" t="t" r="r" b="b"/>
              <a:pathLst>
                <a:path w="1521" h="3514" extrusionOk="0">
                  <a:moveTo>
                    <a:pt x="1411" y="1"/>
                  </a:moveTo>
                  <a:cubicBezTo>
                    <a:pt x="1376" y="1"/>
                    <a:pt x="1343" y="20"/>
                    <a:pt x="1335" y="66"/>
                  </a:cubicBezTo>
                  <a:cubicBezTo>
                    <a:pt x="1220" y="681"/>
                    <a:pt x="1105" y="1295"/>
                    <a:pt x="988" y="1911"/>
                  </a:cubicBezTo>
                  <a:cubicBezTo>
                    <a:pt x="900" y="2379"/>
                    <a:pt x="842" y="3335"/>
                    <a:pt x="204" y="3335"/>
                  </a:cubicBezTo>
                  <a:cubicBezTo>
                    <a:pt x="175" y="3335"/>
                    <a:pt x="145" y="3333"/>
                    <a:pt x="113" y="3329"/>
                  </a:cubicBezTo>
                  <a:cubicBezTo>
                    <a:pt x="109" y="3328"/>
                    <a:pt x="104" y="3328"/>
                    <a:pt x="100" y="3328"/>
                  </a:cubicBezTo>
                  <a:cubicBezTo>
                    <a:pt x="0" y="3328"/>
                    <a:pt x="6" y="3494"/>
                    <a:pt x="113" y="3507"/>
                  </a:cubicBezTo>
                  <a:cubicBezTo>
                    <a:pt x="149" y="3512"/>
                    <a:pt x="184" y="3514"/>
                    <a:pt x="217" y="3514"/>
                  </a:cubicBezTo>
                  <a:cubicBezTo>
                    <a:pt x="735" y="3514"/>
                    <a:pt x="967" y="2964"/>
                    <a:pt x="1057" y="2513"/>
                  </a:cubicBezTo>
                  <a:cubicBezTo>
                    <a:pt x="1218" y="1717"/>
                    <a:pt x="1358" y="913"/>
                    <a:pt x="1508" y="114"/>
                  </a:cubicBezTo>
                  <a:cubicBezTo>
                    <a:pt x="1520" y="45"/>
                    <a:pt x="1463" y="1"/>
                    <a:pt x="1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50150" y="1551875"/>
              <a:ext cx="16100" cy="61200"/>
            </a:xfrm>
            <a:custGeom>
              <a:avLst/>
              <a:gdLst/>
              <a:ahLst/>
              <a:cxnLst/>
              <a:rect l="l" t="t" r="r" b="b"/>
              <a:pathLst>
                <a:path w="644" h="2448" extrusionOk="0">
                  <a:moveTo>
                    <a:pt x="493" y="1"/>
                  </a:moveTo>
                  <a:cubicBezTo>
                    <a:pt x="455" y="1"/>
                    <a:pt x="417" y="26"/>
                    <a:pt x="421" y="75"/>
                  </a:cubicBezTo>
                  <a:cubicBezTo>
                    <a:pt x="496" y="858"/>
                    <a:pt x="362" y="1629"/>
                    <a:pt x="28" y="2340"/>
                  </a:cubicBezTo>
                  <a:cubicBezTo>
                    <a:pt x="1" y="2398"/>
                    <a:pt x="51" y="2448"/>
                    <a:pt x="99" y="2448"/>
                  </a:cubicBezTo>
                  <a:cubicBezTo>
                    <a:pt x="122" y="2448"/>
                    <a:pt x="144" y="2437"/>
                    <a:pt x="157" y="2410"/>
                  </a:cubicBezTo>
                  <a:cubicBezTo>
                    <a:pt x="504" y="1675"/>
                    <a:pt x="644" y="875"/>
                    <a:pt x="569" y="67"/>
                  </a:cubicBezTo>
                  <a:cubicBezTo>
                    <a:pt x="564" y="22"/>
                    <a:pt x="529" y="1"/>
                    <a:pt x="493" y="1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78825" y="1407100"/>
              <a:ext cx="365250" cy="423950"/>
            </a:xfrm>
            <a:custGeom>
              <a:avLst/>
              <a:gdLst/>
              <a:ahLst/>
              <a:cxnLst/>
              <a:rect l="l" t="t" r="r" b="b"/>
              <a:pathLst>
                <a:path w="14610" h="16958" extrusionOk="0">
                  <a:moveTo>
                    <a:pt x="9582" y="0"/>
                  </a:moveTo>
                  <a:lnTo>
                    <a:pt x="6985" y="38"/>
                  </a:lnTo>
                  <a:cubicBezTo>
                    <a:pt x="6985" y="38"/>
                    <a:pt x="6074" y="386"/>
                    <a:pt x="5024" y="769"/>
                  </a:cubicBezTo>
                  <a:cubicBezTo>
                    <a:pt x="4443" y="984"/>
                    <a:pt x="3820" y="1207"/>
                    <a:pt x="3286" y="1389"/>
                  </a:cubicBezTo>
                  <a:cubicBezTo>
                    <a:pt x="3286" y="1389"/>
                    <a:pt x="2820" y="2881"/>
                    <a:pt x="2920" y="5162"/>
                  </a:cubicBezTo>
                  <a:cubicBezTo>
                    <a:pt x="3020" y="7441"/>
                    <a:pt x="1817" y="12701"/>
                    <a:pt x="0" y="14026"/>
                  </a:cubicBezTo>
                  <a:cubicBezTo>
                    <a:pt x="0" y="14026"/>
                    <a:pt x="2725" y="16958"/>
                    <a:pt x="8102" y="16958"/>
                  </a:cubicBezTo>
                  <a:cubicBezTo>
                    <a:pt x="9214" y="16958"/>
                    <a:pt x="10440" y="16832"/>
                    <a:pt x="11778" y="16530"/>
                  </a:cubicBezTo>
                  <a:cubicBezTo>
                    <a:pt x="11778" y="16530"/>
                    <a:pt x="10618" y="14055"/>
                    <a:pt x="11539" y="10811"/>
                  </a:cubicBezTo>
                  <a:cubicBezTo>
                    <a:pt x="12459" y="7568"/>
                    <a:pt x="14610" y="4218"/>
                    <a:pt x="14426" y="3223"/>
                  </a:cubicBezTo>
                  <a:cubicBezTo>
                    <a:pt x="14278" y="2417"/>
                    <a:pt x="12352" y="1329"/>
                    <a:pt x="10975" y="646"/>
                  </a:cubicBezTo>
                  <a:cubicBezTo>
                    <a:pt x="10190" y="257"/>
                    <a:pt x="9582" y="0"/>
                    <a:pt x="9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57650" y="1423875"/>
              <a:ext cx="200875" cy="69575"/>
            </a:xfrm>
            <a:custGeom>
              <a:avLst/>
              <a:gdLst/>
              <a:ahLst/>
              <a:cxnLst/>
              <a:rect l="l" t="t" r="r" b="b"/>
              <a:pathLst>
                <a:path w="8035" h="2783" extrusionOk="0">
                  <a:moveTo>
                    <a:pt x="7870" y="0"/>
                  </a:moveTo>
                  <a:cubicBezTo>
                    <a:pt x="7549" y="1362"/>
                    <a:pt x="6270" y="2335"/>
                    <a:pt x="4873" y="2550"/>
                  </a:cubicBezTo>
                  <a:cubicBezTo>
                    <a:pt x="4630" y="2587"/>
                    <a:pt x="4388" y="2605"/>
                    <a:pt x="4148" y="2605"/>
                  </a:cubicBezTo>
                  <a:cubicBezTo>
                    <a:pt x="2661" y="2605"/>
                    <a:pt x="1250" y="1925"/>
                    <a:pt x="41" y="1077"/>
                  </a:cubicBezTo>
                  <a:cubicBezTo>
                    <a:pt x="28" y="1134"/>
                    <a:pt x="14" y="1197"/>
                    <a:pt x="1" y="1266"/>
                  </a:cubicBezTo>
                  <a:cubicBezTo>
                    <a:pt x="1228" y="2119"/>
                    <a:pt x="2658" y="2783"/>
                    <a:pt x="4155" y="2783"/>
                  </a:cubicBezTo>
                  <a:cubicBezTo>
                    <a:pt x="4474" y="2783"/>
                    <a:pt x="4795" y="2752"/>
                    <a:pt x="5119" y="2688"/>
                  </a:cubicBezTo>
                  <a:cubicBezTo>
                    <a:pt x="6485" y="2415"/>
                    <a:pt x="7697" y="1416"/>
                    <a:pt x="8035" y="83"/>
                  </a:cubicBezTo>
                  <a:cubicBezTo>
                    <a:pt x="7979" y="54"/>
                    <a:pt x="7923" y="27"/>
                    <a:pt x="7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32050" y="1498975"/>
              <a:ext cx="90700" cy="161000"/>
            </a:xfrm>
            <a:custGeom>
              <a:avLst/>
              <a:gdLst/>
              <a:ahLst/>
              <a:cxnLst/>
              <a:rect l="l" t="t" r="r" b="b"/>
              <a:pathLst>
                <a:path w="3628" h="6440" extrusionOk="0">
                  <a:moveTo>
                    <a:pt x="1629" y="1"/>
                  </a:moveTo>
                  <a:cubicBezTo>
                    <a:pt x="1553" y="1"/>
                    <a:pt x="1503" y="118"/>
                    <a:pt x="1583" y="171"/>
                  </a:cubicBezTo>
                  <a:cubicBezTo>
                    <a:pt x="2811" y="950"/>
                    <a:pt x="3430" y="2557"/>
                    <a:pt x="2999" y="3956"/>
                  </a:cubicBezTo>
                  <a:cubicBezTo>
                    <a:pt x="2600" y="5239"/>
                    <a:pt x="1370" y="6148"/>
                    <a:pt x="54" y="6256"/>
                  </a:cubicBezTo>
                  <a:cubicBezTo>
                    <a:pt x="37" y="6317"/>
                    <a:pt x="18" y="6380"/>
                    <a:pt x="1" y="6440"/>
                  </a:cubicBezTo>
                  <a:cubicBezTo>
                    <a:pt x="1416" y="6354"/>
                    <a:pt x="2746" y="5377"/>
                    <a:pt x="3171" y="4004"/>
                  </a:cubicBezTo>
                  <a:cubicBezTo>
                    <a:pt x="3628" y="2527"/>
                    <a:pt x="2968" y="837"/>
                    <a:pt x="1675" y="16"/>
                  </a:cubicBezTo>
                  <a:cubicBezTo>
                    <a:pt x="1659" y="5"/>
                    <a:pt x="1643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192100" y="1520950"/>
              <a:ext cx="300175" cy="240450"/>
            </a:xfrm>
            <a:custGeom>
              <a:avLst/>
              <a:gdLst/>
              <a:ahLst/>
              <a:cxnLst/>
              <a:rect l="l" t="t" r="r" b="b"/>
              <a:pathLst>
                <a:path w="12007" h="9618" extrusionOk="0">
                  <a:moveTo>
                    <a:pt x="10089" y="1"/>
                  </a:moveTo>
                  <a:cubicBezTo>
                    <a:pt x="9986" y="1"/>
                    <a:pt x="9883" y="9"/>
                    <a:pt x="9782" y="25"/>
                  </a:cubicBezTo>
                  <a:cubicBezTo>
                    <a:pt x="8706" y="194"/>
                    <a:pt x="7894" y="1059"/>
                    <a:pt x="7330" y="1934"/>
                  </a:cubicBezTo>
                  <a:cubicBezTo>
                    <a:pt x="6613" y="3046"/>
                    <a:pt x="6189" y="4310"/>
                    <a:pt x="5658" y="5517"/>
                  </a:cubicBezTo>
                  <a:cubicBezTo>
                    <a:pt x="5165" y="6635"/>
                    <a:pt x="4558" y="7765"/>
                    <a:pt x="3595" y="8548"/>
                  </a:cubicBezTo>
                  <a:cubicBezTo>
                    <a:pt x="2930" y="9088"/>
                    <a:pt x="2083" y="9438"/>
                    <a:pt x="1233" y="9438"/>
                  </a:cubicBezTo>
                  <a:cubicBezTo>
                    <a:pt x="865" y="9438"/>
                    <a:pt x="497" y="9372"/>
                    <a:pt x="143" y="9229"/>
                  </a:cubicBezTo>
                  <a:cubicBezTo>
                    <a:pt x="131" y="9224"/>
                    <a:pt x="119" y="9221"/>
                    <a:pt x="109" y="9221"/>
                  </a:cubicBezTo>
                  <a:cubicBezTo>
                    <a:pt x="27" y="9221"/>
                    <a:pt x="1" y="9362"/>
                    <a:pt x="95" y="9401"/>
                  </a:cubicBezTo>
                  <a:cubicBezTo>
                    <a:pt x="462" y="9550"/>
                    <a:pt x="846" y="9618"/>
                    <a:pt x="1230" y="9618"/>
                  </a:cubicBezTo>
                  <a:cubicBezTo>
                    <a:pt x="1999" y="9618"/>
                    <a:pt x="2769" y="9346"/>
                    <a:pt x="3409" y="8910"/>
                  </a:cubicBezTo>
                  <a:cubicBezTo>
                    <a:pt x="5391" y="7560"/>
                    <a:pt x="5940" y="5020"/>
                    <a:pt x="6941" y="2994"/>
                  </a:cubicBezTo>
                  <a:cubicBezTo>
                    <a:pt x="7459" y="1947"/>
                    <a:pt x="8176" y="790"/>
                    <a:pt x="9312" y="339"/>
                  </a:cubicBezTo>
                  <a:cubicBezTo>
                    <a:pt x="9551" y="244"/>
                    <a:pt x="9815" y="197"/>
                    <a:pt x="10080" y="197"/>
                  </a:cubicBezTo>
                  <a:cubicBezTo>
                    <a:pt x="10888" y="197"/>
                    <a:pt x="11702" y="640"/>
                    <a:pt x="11825" y="1517"/>
                  </a:cubicBezTo>
                  <a:lnTo>
                    <a:pt x="11823" y="1515"/>
                  </a:lnTo>
                  <a:lnTo>
                    <a:pt x="11823" y="1515"/>
                  </a:lnTo>
                  <a:cubicBezTo>
                    <a:pt x="11830" y="1561"/>
                    <a:pt x="11861" y="1581"/>
                    <a:pt x="11896" y="1581"/>
                  </a:cubicBezTo>
                  <a:cubicBezTo>
                    <a:pt x="11948" y="1581"/>
                    <a:pt x="12007" y="1536"/>
                    <a:pt x="11997" y="1467"/>
                  </a:cubicBezTo>
                  <a:cubicBezTo>
                    <a:pt x="11869" y="560"/>
                    <a:pt x="10961" y="1"/>
                    <a:pt x="10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321000" y="1657425"/>
              <a:ext cx="125775" cy="173625"/>
            </a:xfrm>
            <a:custGeom>
              <a:avLst/>
              <a:gdLst/>
              <a:ahLst/>
              <a:cxnLst/>
              <a:rect l="l" t="t" r="r" b="b"/>
              <a:pathLst>
                <a:path w="5031" h="6945" extrusionOk="0">
                  <a:moveTo>
                    <a:pt x="3828" y="1"/>
                  </a:moveTo>
                  <a:cubicBezTo>
                    <a:pt x="3343" y="1"/>
                    <a:pt x="2858" y="96"/>
                    <a:pt x="2405" y="282"/>
                  </a:cubicBezTo>
                  <a:cubicBezTo>
                    <a:pt x="947" y="883"/>
                    <a:pt x="47" y="2425"/>
                    <a:pt x="204" y="3992"/>
                  </a:cubicBezTo>
                  <a:cubicBezTo>
                    <a:pt x="337" y="5300"/>
                    <a:pt x="1223" y="6432"/>
                    <a:pt x="2410" y="6944"/>
                  </a:cubicBezTo>
                  <a:cubicBezTo>
                    <a:pt x="2577" y="6944"/>
                    <a:pt x="2746" y="6942"/>
                    <a:pt x="2919" y="6937"/>
                  </a:cubicBezTo>
                  <a:cubicBezTo>
                    <a:pt x="1114" y="6430"/>
                    <a:pt x="1" y="4550"/>
                    <a:pt x="490" y="2728"/>
                  </a:cubicBezTo>
                  <a:cubicBezTo>
                    <a:pt x="904" y="1182"/>
                    <a:pt x="2322" y="183"/>
                    <a:pt x="3841" y="183"/>
                  </a:cubicBezTo>
                  <a:cubicBezTo>
                    <a:pt x="4186" y="183"/>
                    <a:pt x="4537" y="235"/>
                    <a:pt x="4883" y="344"/>
                  </a:cubicBezTo>
                  <a:cubicBezTo>
                    <a:pt x="4893" y="347"/>
                    <a:pt x="4902" y="348"/>
                    <a:pt x="4911" y="348"/>
                  </a:cubicBezTo>
                  <a:cubicBezTo>
                    <a:pt x="5001" y="348"/>
                    <a:pt x="5030" y="202"/>
                    <a:pt x="4931" y="169"/>
                  </a:cubicBezTo>
                  <a:cubicBezTo>
                    <a:pt x="4572" y="57"/>
                    <a:pt x="4200" y="1"/>
                    <a:pt x="3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21725" y="1767650"/>
              <a:ext cx="118725" cy="61050"/>
            </a:xfrm>
            <a:custGeom>
              <a:avLst/>
              <a:gdLst/>
              <a:ahLst/>
              <a:cxnLst/>
              <a:rect l="l" t="t" r="r" b="b"/>
              <a:pathLst>
                <a:path w="4749" h="2442" extrusionOk="0">
                  <a:moveTo>
                    <a:pt x="1522" y="0"/>
                  </a:moveTo>
                  <a:cubicBezTo>
                    <a:pt x="967" y="0"/>
                    <a:pt x="436" y="208"/>
                    <a:pt x="49" y="726"/>
                  </a:cubicBezTo>
                  <a:cubicBezTo>
                    <a:pt x="0" y="791"/>
                    <a:pt x="63" y="855"/>
                    <a:pt x="129" y="855"/>
                  </a:cubicBezTo>
                  <a:cubicBezTo>
                    <a:pt x="156" y="855"/>
                    <a:pt x="184" y="844"/>
                    <a:pt x="204" y="817"/>
                  </a:cubicBezTo>
                  <a:cubicBezTo>
                    <a:pt x="549" y="354"/>
                    <a:pt x="1019" y="173"/>
                    <a:pt x="1513" y="173"/>
                  </a:cubicBezTo>
                  <a:cubicBezTo>
                    <a:pt x="2183" y="173"/>
                    <a:pt x="2897" y="507"/>
                    <a:pt x="3400" y="928"/>
                  </a:cubicBezTo>
                  <a:cubicBezTo>
                    <a:pt x="3815" y="1275"/>
                    <a:pt x="4160" y="1701"/>
                    <a:pt x="4419" y="2175"/>
                  </a:cubicBezTo>
                  <a:cubicBezTo>
                    <a:pt x="4457" y="2246"/>
                    <a:pt x="4501" y="2328"/>
                    <a:pt x="4545" y="2416"/>
                  </a:cubicBezTo>
                  <a:cubicBezTo>
                    <a:pt x="4613" y="2426"/>
                    <a:pt x="4680" y="2434"/>
                    <a:pt x="4749" y="2441"/>
                  </a:cubicBezTo>
                  <a:cubicBezTo>
                    <a:pt x="4739" y="2420"/>
                    <a:pt x="4730" y="2399"/>
                    <a:pt x="4720" y="2378"/>
                  </a:cubicBezTo>
                  <a:cubicBezTo>
                    <a:pt x="4434" y="1745"/>
                    <a:pt x="3997" y="1177"/>
                    <a:pt x="3454" y="742"/>
                  </a:cubicBezTo>
                  <a:cubicBezTo>
                    <a:pt x="2919" y="312"/>
                    <a:pt x="2202" y="0"/>
                    <a:pt x="1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300" y="1568350"/>
              <a:ext cx="50225" cy="168950"/>
            </a:xfrm>
            <a:custGeom>
              <a:avLst/>
              <a:gdLst/>
              <a:ahLst/>
              <a:cxnLst/>
              <a:rect l="l" t="t" r="r" b="b"/>
              <a:pathLst>
                <a:path w="2009" h="6758" extrusionOk="0">
                  <a:moveTo>
                    <a:pt x="1913" y="1"/>
                  </a:moveTo>
                  <a:cubicBezTo>
                    <a:pt x="1894" y="1"/>
                    <a:pt x="1875" y="9"/>
                    <a:pt x="1861" y="30"/>
                  </a:cubicBezTo>
                  <a:cubicBezTo>
                    <a:pt x="1199" y="1025"/>
                    <a:pt x="802" y="2203"/>
                    <a:pt x="505" y="3352"/>
                  </a:cubicBezTo>
                  <a:cubicBezTo>
                    <a:pt x="228" y="4426"/>
                    <a:pt x="0" y="5574"/>
                    <a:pt x="62" y="6690"/>
                  </a:cubicBezTo>
                  <a:cubicBezTo>
                    <a:pt x="64" y="6735"/>
                    <a:pt x="102" y="6758"/>
                    <a:pt x="136" y="6758"/>
                  </a:cubicBezTo>
                  <a:cubicBezTo>
                    <a:pt x="169" y="6758"/>
                    <a:pt x="199" y="6737"/>
                    <a:pt x="196" y="6696"/>
                  </a:cubicBezTo>
                  <a:cubicBezTo>
                    <a:pt x="134" y="5591"/>
                    <a:pt x="359" y="4457"/>
                    <a:pt x="633" y="3393"/>
                  </a:cubicBezTo>
                  <a:cubicBezTo>
                    <a:pt x="927" y="2255"/>
                    <a:pt x="1318" y="1089"/>
                    <a:pt x="1974" y="103"/>
                  </a:cubicBezTo>
                  <a:cubicBezTo>
                    <a:pt x="2008" y="52"/>
                    <a:pt x="1961" y="1"/>
                    <a:pt x="1913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91575" y="1498025"/>
              <a:ext cx="66450" cy="146725"/>
            </a:xfrm>
            <a:custGeom>
              <a:avLst/>
              <a:gdLst/>
              <a:ahLst/>
              <a:cxnLst/>
              <a:rect l="l" t="t" r="r" b="b"/>
              <a:pathLst>
                <a:path w="2658" h="5869" extrusionOk="0">
                  <a:moveTo>
                    <a:pt x="2414" y="0"/>
                  </a:moveTo>
                  <a:lnTo>
                    <a:pt x="2414" y="0"/>
                  </a:lnTo>
                  <a:cubicBezTo>
                    <a:pt x="2414" y="0"/>
                    <a:pt x="2414" y="15"/>
                    <a:pt x="2416" y="44"/>
                  </a:cubicBezTo>
                  <a:lnTo>
                    <a:pt x="2416" y="44"/>
                  </a:lnTo>
                  <a:cubicBezTo>
                    <a:pt x="2415" y="15"/>
                    <a:pt x="2414" y="0"/>
                    <a:pt x="2414" y="0"/>
                  </a:cubicBezTo>
                  <a:close/>
                  <a:moveTo>
                    <a:pt x="2416" y="44"/>
                  </a:moveTo>
                  <a:cubicBezTo>
                    <a:pt x="2418" y="243"/>
                    <a:pt x="2365" y="1091"/>
                    <a:pt x="1374" y="2148"/>
                  </a:cubicBezTo>
                  <a:cubicBezTo>
                    <a:pt x="1" y="3612"/>
                    <a:pt x="1888" y="5346"/>
                    <a:pt x="2291" y="5841"/>
                  </a:cubicBezTo>
                  <a:cubicBezTo>
                    <a:pt x="2306" y="5860"/>
                    <a:pt x="2320" y="5869"/>
                    <a:pt x="2334" y="5869"/>
                  </a:cubicBezTo>
                  <a:cubicBezTo>
                    <a:pt x="2658" y="5869"/>
                    <a:pt x="2439" y="584"/>
                    <a:pt x="2416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353100" y="1414050"/>
              <a:ext cx="207525" cy="450700"/>
            </a:xfrm>
            <a:custGeom>
              <a:avLst/>
              <a:gdLst/>
              <a:ahLst/>
              <a:cxnLst/>
              <a:rect l="l" t="t" r="r" b="b"/>
              <a:pathLst>
                <a:path w="8301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cubicBezTo>
                    <a:pt x="6286" y="16182"/>
                    <a:pt x="5972" y="15298"/>
                    <a:pt x="5613" y="14203"/>
                  </a:cubicBezTo>
                  <a:cubicBezTo>
                    <a:pt x="4867" y="11930"/>
                    <a:pt x="5866" y="7811"/>
                    <a:pt x="7084" y="6622"/>
                  </a:cubicBezTo>
                  <a:cubicBezTo>
                    <a:pt x="8301" y="5435"/>
                    <a:pt x="8230" y="3016"/>
                    <a:pt x="7508" y="2030"/>
                  </a:cubicBezTo>
                  <a:cubicBezTo>
                    <a:pt x="7023" y="1362"/>
                    <a:pt x="5241" y="672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390500" y="1641475"/>
              <a:ext cx="59050" cy="15500"/>
            </a:xfrm>
            <a:custGeom>
              <a:avLst/>
              <a:gdLst/>
              <a:ahLst/>
              <a:cxnLst/>
              <a:rect l="l" t="t" r="r" b="b"/>
              <a:pathLst>
                <a:path w="2362" h="620" extrusionOk="0">
                  <a:moveTo>
                    <a:pt x="129" y="1"/>
                  </a:moveTo>
                  <a:cubicBezTo>
                    <a:pt x="51" y="1"/>
                    <a:pt x="1" y="119"/>
                    <a:pt x="83" y="170"/>
                  </a:cubicBezTo>
                  <a:cubicBezTo>
                    <a:pt x="574" y="468"/>
                    <a:pt x="1121" y="620"/>
                    <a:pt x="1682" y="620"/>
                  </a:cubicBezTo>
                  <a:cubicBezTo>
                    <a:pt x="1872" y="620"/>
                    <a:pt x="2063" y="602"/>
                    <a:pt x="2254" y="567"/>
                  </a:cubicBezTo>
                  <a:cubicBezTo>
                    <a:pt x="2362" y="547"/>
                    <a:pt x="2324" y="391"/>
                    <a:pt x="2224" y="391"/>
                  </a:cubicBezTo>
                  <a:cubicBezTo>
                    <a:pt x="2218" y="391"/>
                    <a:pt x="2212" y="392"/>
                    <a:pt x="2206" y="393"/>
                  </a:cubicBezTo>
                  <a:cubicBezTo>
                    <a:pt x="2030" y="425"/>
                    <a:pt x="1853" y="441"/>
                    <a:pt x="1678" y="441"/>
                  </a:cubicBezTo>
                  <a:cubicBezTo>
                    <a:pt x="1151" y="441"/>
                    <a:pt x="635" y="296"/>
                    <a:pt x="173" y="15"/>
                  </a:cubicBezTo>
                  <a:lnTo>
                    <a:pt x="175" y="15"/>
                  </a:lnTo>
                  <a:cubicBezTo>
                    <a:pt x="159" y="5"/>
                    <a:pt x="143" y="1"/>
                    <a:pt x="12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353100" y="1414050"/>
              <a:ext cx="159575" cy="450700"/>
            </a:xfrm>
            <a:custGeom>
              <a:avLst/>
              <a:gdLst/>
              <a:ahLst/>
              <a:cxnLst/>
              <a:rect l="l" t="t" r="r" b="b"/>
              <a:pathLst>
                <a:path w="6383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lnTo>
                    <a:pt x="6332" y="16821"/>
                  </a:lnTo>
                  <a:cubicBezTo>
                    <a:pt x="5731" y="17304"/>
                    <a:pt x="4536" y="17427"/>
                    <a:pt x="3476" y="17427"/>
                  </a:cubicBezTo>
                  <a:cubicBezTo>
                    <a:pt x="2377" y="17427"/>
                    <a:pt x="1422" y="17295"/>
                    <a:pt x="1422" y="17295"/>
                  </a:cubicBezTo>
                  <a:cubicBezTo>
                    <a:pt x="802" y="16672"/>
                    <a:pt x="1193" y="14017"/>
                    <a:pt x="1832" y="12593"/>
                  </a:cubicBezTo>
                  <a:cubicBezTo>
                    <a:pt x="2471" y="11172"/>
                    <a:pt x="2041" y="8454"/>
                    <a:pt x="2239" y="7050"/>
                  </a:cubicBezTo>
                  <a:cubicBezTo>
                    <a:pt x="2438" y="5648"/>
                    <a:pt x="3683" y="4926"/>
                    <a:pt x="4182" y="2858"/>
                  </a:cubicBezTo>
                  <a:cubicBezTo>
                    <a:pt x="4464" y="1688"/>
                    <a:pt x="4318" y="823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635" y="540"/>
                    <a:pt x="5017" y="689"/>
                    <a:pt x="4559" y="762"/>
                  </a:cubicBezTo>
                  <a:cubicBezTo>
                    <a:pt x="3494" y="931"/>
                    <a:pt x="3640" y="1911"/>
                    <a:pt x="3511" y="3187"/>
                  </a:cubicBezTo>
                  <a:cubicBezTo>
                    <a:pt x="3381" y="4462"/>
                    <a:pt x="1449" y="5435"/>
                    <a:pt x="1785" y="6789"/>
                  </a:cubicBezTo>
                  <a:cubicBezTo>
                    <a:pt x="2123" y="8143"/>
                    <a:pt x="2992" y="8268"/>
                    <a:pt x="2781" y="9258"/>
                  </a:cubicBezTo>
                  <a:cubicBezTo>
                    <a:pt x="2625" y="9979"/>
                    <a:pt x="1183" y="11591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7"/>
                    <a:pt x="7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06475" y="1464025"/>
              <a:ext cx="43725" cy="71350"/>
            </a:xfrm>
            <a:custGeom>
              <a:avLst/>
              <a:gdLst/>
              <a:ahLst/>
              <a:cxnLst/>
              <a:rect l="l" t="t" r="r" b="b"/>
              <a:pathLst>
                <a:path w="1749" h="2854" extrusionOk="0">
                  <a:moveTo>
                    <a:pt x="1662" y="1"/>
                  </a:moveTo>
                  <a:cubicBezTo>
                    <a:pt x="1617" y="1"/>
                    <a:pt x="1568" y="29"/>
                    <a:pt x="1563" y="86"/>
                  </a:cubicBezTo>
                  <a:cubicBezTo>
                    <a:pt x="1459" y="1122"/>
                    <a:pt x="916" y="2068"/>
                    <a:pt x="78" y="2682"/>
                  </a:cubicBezTo>
                  <a:cubicBezTo>
                    <a:pt x="0" y="2737"/>
                    <a:pt x="49" y="2854"/>
                    <a:pt x="121" y="2854"/>
                  </a:cubicBezTo>
                  <a:cubicBezTo>
                    <a:pt x="136" y="2854"/>
                    <a:pt x="152" y="2849"/>
                    <a:pt x="168" y="2837"/>
                  </a:cubicBezTo>
                  <a:cubicBezTo>
                    <a:pt x="1062" y="2181"/>
                    <a:pt x="1630" y="1189"/>
                    <a:pt x="1743" y="86"/>
                  </a:cubicBezTo>
                  <a:cubicBezTo>
                    <a:pt x="1749" y="29"/>
                    <a:pt x="1707" y="1"/>
                    <a:pt x="166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13225" y="1616550"/>
              <a:ext cx="49550" cy="14125"/>
            </a:xfrm>
            <a:custGeom>
              <a:avLst/>
              <a:gdLst/>
              <a:ahLst/>
              <a:cxnLst/>
              <a:rect l="l" t="t" r="r" b="b"/>
              <a:pathLst>
                <a:path w="1982" h="565" extrusionOk="0">
                  <a:moveTo>
                    <a:pt x="127" y="0"/>
                  </a:moveTo>
                  <a:cubicBezTo>
                    <a:pt x="50" y="0"/>
                    <a:pt x="0" y="118"/>
                    <a:pt x="82" y="170"/>
                  </a:cubicBezTo>
                  <a:cubicBezTo>
                    <a:pt x="509" y="433"/>
                    <a:pt x="979" y="564"/>
                    <a:pt x="1467" y="564"/>
                  </a:cubicBezTo>
                  <a:cubicBezTo>
                    <a:pt x="1601" y="564"/>
                    <a:pt x="1737" y="554"/>
                    <a:pt x="1874" y="534"/>
                  </a:cubicBezTo>
                  <a:cubicBezTo>
                    <a:pt x="1982" y="518"/>
                    <a:pt x="1943" y="360"/>
                    <a:pt x="1842" y="360"/>
                  </a:cubicBezTo>
                  <a:cubicBezTo>
                    <a:pt x="1836" y="360"/>
                    <a:pt x="1831" y="361"/>
                    <a:pt x="1826" y="362"/>
                  </a:cubicBezTo>
                  <a:cubicBezTo>
                    <a:pt x="1705" y="379"/>
                    <a:pt x="1586" y="388"/>
                    <a:pt x="1467" y="388"/>
                  </a:cubicBezTo>
                  <a:cubicBezTo>
                    <a:pt x="1010" y="388"/>
                    <a:pt x="570" y="260"/>
                    <a:pt x="172" y="14"/>
                  </a:cubicBezTo>
                  <a:cubicBezTo>
                    <a:pt x="157" y="5"/>
                    <a:pt x="141" y="0"/>
                    <a:pt x="127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708" y="1042"/>
                    <a:pt x="5100" y="2114"/>
                    <a:pt x="5244" y="3227"/>
                  </a:cubicBezTo>
                  <a:cubicBezTo>
                    <a:pt x="5476" y="5019"/>
                    <a:pt x="4369" y="6256"/>
                    <a:pt x="4344" y="7591"/>
                  </a:cubicBezTo>
                  <a:cubicBezTo>
                    <a:pt x="4319" y="8926"/>
                    <a:pt x="3128" y="14169"/>
                    <a:pt x="3373" y="15220"/>
                  </a:cubicBezTo>
                  <a:cubicBezTo>
                    <a:pt x="3373" y="15220"/>
                    <a:pt x="1273" y="14236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9"/>
                    <a:pt x="75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458700" y="1456625"/>
              <a:ext cx="256400" cy="485000"/>
            </a:xfrm>
            <a:custGeom>
              <a:avLst/>
              <a:gdLst/>
              <a:ahLst/>
              <a:cxnLst/>
              <a:rect l="l" t="t" r="r" b="b"/>
              <a:pathLst>
                <a:path w="10256" h="19400" extrusionOk="0">
                  <a:moveTo>
                    <a:pt x="2952" y="1"/>
                  </a:moveTo>
                  <a:cubicBezTo>
                    <a:pt x="2952" y="1"/>
                    <a:pt x="1092" y="3643"/>
                    <a:pt x="885" y="6258"/>
                  </a:cubicBezTo>
                  <a:cubicBezTo>
                    <a:pt x="787" y="7486"/>
                    <a:pt x="4251" y="10282"/>
                    <a:pt x="4217" y="10697"/>
                  </a:cubicBezTo>
                  <a:cubicBezTo>
                    <a:pt x="4174" y="11226"/>
                    <a:pt x="2364" y="13029"/>
                    <a:pt x="1182" y="14332"/>
                  </a:cubicBezTo>
                  <a:cubicBezTo>
                    <a:pt x="0" y="15634"/>
                    <a:pt x="783" y="16018"/>
                    <a:pt x="1333" y="17773"/>
                  </a:cubicBezTo>
                  <a:cubicBezTo>
                    <a:pt x="1658" y="18807"/>
                    <a:pt x="2193" y="19400"/>
                    <a:pt x="2880" y="19400"/>
                  </a:cubicBezTo>
                  <a:cubicBezTo>
                    <a:pt x="3359" y="19400"/>
                    <a:pt x="3912" y="19112"/>
                    <a:pt x="4518" y="18485"/>
                  </a:cubicBezTo>
                  <a:cubicBezTo>
                    <a:pt x="5676" y="17284"/>
                    <a:pt x="6729" y="15899"/>
                    <a:pt x="8582" y="13662"/>
                  </a:cubicBezTo>
                  <a:cubicBezTo>
                    <a:pt x="8889" y="13290"/>
                    <a:pt x="9150" y="12970"/>
                    <a:pt x="9361" y="12674"/>
                  </a:cubicBezTo>
                  <a:cubicBezTo>
                    <a:pt x="10200" y="11497"/>
                    <a:pt x="10255" y="10727"/>
                    <a:pt x="9402" y="8823"/>
                  </a:cubicBezTo>
                  <a:cubicBezTo>
                    <a:pt x="9179" y="8324"/>
                    <a:pt x="8893" y="7746"/>
                    <a:pt x="8542" y="7064"/>
                  </a:cubicBezTo>
                  <a:cubicBezTo>
                    <a:pt x="6430" y="2949"/>
                    <a:pt x="2952" y="1"/>
                    <a:pt x="2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63275" y="1677175"/>
              <a:ext cx="51825" cy="96325"/>
            </a:xfrm>
            <a:custGeom>
              <a:avLst/>
              <a:gdLst/>
              <a:ahLst/>
              <a:cxnLst/>
              <a:rect l="l" t="t" r="r" b="b"/>
              <a:pathLst>
                <a:path w="2073" h="3853" extrusionOk="0">
                  <a:moveTo>
                    <a:pt x="1219" y="1"/>
                  </a:moveTo>
                  <a:lnTo>
                    <a:pt x="1219" y="1"/>
                  </a:lnTo>
                  <a:cubicBezTo>
                    <a:pt x="492" y="432"/>
                    <a:pt x="0" y="2682"/>
                    <a:pt x="1178" y="3852"/>
                  </a:cubicBezTo>
                  <a:cubicBezTo>
                    <a:pt x="2017" y="2675"/>
                    <a:pt x="2072" y="1905"/>
                    <a:pt x="121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473950" y="1459100"/>
              <a:ext cx="58950" cy="67350"/>
            </a:xfrm>
            <a:custGeom>
              <a:avLst/>
              <a:gdLst/>
              <a:ahLst/>
              <a:cxnLst/>
              <a:rect l="l" t="t" r="r" b="b"/>
              <a:pathLst>
                <a:path w="2358" h="2694" extrusionOk="0">
                  <a:moveTo>
                    <a:pt x="2228" y="1"/>
                  </a:moveTo>
                  <a:cubicBezTo>
                    <a:pt x="2224" y="1"/>
                    <a:pt x="2220" y="1"/>
                    <a:pt x="2216" y="1"/>
                  </a:cubicBezTo>
                  <a:cubicBezTo>
                    <a:pt x="927" y="185"/>
                    <a:pt x="0" y="1315"/>
                    <a:pt x="62" y="2616"/>
                  </a:cubicBezTo>
                  <a:cubicBezTo>
                    <a:pt x="64" y="2668"/>
                    <a:pt x="105" y="2694"/>
                    <a:pt x="145" y="2694"/>
                  </a:cubicBezTo>
                  <a:cubicBezTo>
                    <a:pt x="185" y="2694"/>
                    <a:pt x="225" y="2668"/>
                    <a:pt x="223" y="2616"/>
                  </a:cubicBezTo>
                  <a:cubicBezTo>
                    <a:pt x="165" y="1381"/>
                    <a:pt x="1038" y="331"/>
                    <a:pt x="2260" y="157"/>
                  </a:cubicBezTo>
                  <a:cubicBezTo>
                    <a:pt x="2357" y="144"/>
                    <a:pt x="2321" y="1"/>
                    <a:pt x="2228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443700" y="1594675"/>
              <a:ext cx="55000" cy="56750"/>
            </a:xfrm>
            <a:custGeom>
              <a:avLst/>
              <a:gdLst/>
              <a:ahLst/>
              <a:cxnLst/>
              <a:rect l="l" t="t" r="r" b="b"/>
              <a:pathLst>
                <a:path w="2200" h="2270" extrusionOk="0">
                  <a:moveTo>
                    <a:pt x="128" y="0"/>
                  </a:moveTo>
                  <a:cubicBezTo>
                    <a:pt x="61" y="0"/>
                    <a:pt x="1" y="90"/>
                    <a:pt x="61" y="155"/>
                  </a:cubicBezTo>
                  <a:cubicBezTo>
                    <a:pt x="711" y="851"/>
                    <a:pt x="1362" y="1547"/>
                    <a:pt x="2010" y="2242"/>
                  </a:cubicBezTo>
                  <a:lnTo>
                    <a:pt x="2012" y="2242"/>
                  </a:lnTo>
                  <a:cubicBezTo>
                    <a:pt x="2030" y="2261"/>
                    <a:pt x="2051" y="2270"/>
                    <a:pt x="2071" y="2270"/>
                  </a:cubicBezTo>
                  <a:cubicBezTo>
                    <a:pt x="2138" y="2270"/>
                    <a:pt x="2199" y="2180"/>
                    <a:pt x="2139" y="2115"/>
                  </a:cubicBezTo>
                  <a:cubicBezTo>
                    <a:pt x="1488" y="1419"/>
                    <a:pt x="838" y="724"/>
                    <a:pt x="188" y="28"/>
                  </a:cubicBezTo>
                  <a:cubicBezTo>
                    <a:pt x="170" y="8"/>
                    <a:pt x="149" y="0"/>
                    <a:pt x="128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2375" y="1697725"/>
              <a:ext cx="58675" cy="28550"/>
            </a:xfrm>
            <a:custGeom>
              <a:avLst/>
              <a:gdLst/>
              <a:ahLst/>
              <a:cxnLst/>
              <a:rect l="l" t="t" r="r" b="b"/>
              <a:pathLst>
                <a:path w="2347" h="1142" extrusionOk="0">
                  <a:moveTo>
                    <a:pt x="2225" y="1"/>
                  </a:moveTo>
                  <a:cubicBezTo>
                    <a:pt x="2216" y="1"/>
                    <a:pt x="2207" y="2"/>
                    <a:pt x="2197" y="5"/>
                  </a:cubicBezTo>
                  <a:cubicBezTo>
                    <a:pt x="1453" y="237"/>
                    <a:pt x="747" y="562"/>
                    <a:pt x="83" y="974"/>
                  </a:cubicBezTo>
                  <a:cubicBezTo>
                    <a:pt x="1" y="1024"/>
                    <a:pt x="51" y="1142"/>
                    <a:pt x="129" y="1142"/>
                  </a:cubicBezTo>
                  <a:cubicBezTo>
                    <a:pt x="143" y="1142"/>
                    <a:pt x="159" y="1137"/>
                    <a:pt x="175" y="1128"/>
                  </a:cubicBezTo>
                  <a:cubicBezTo>
                    <a:pt x="823" y="725"/>
                    <a:pt x="1514" y="406"/>
                    <a:pt x="2245" y="178"/>
                  </a:cubicBezTo>
                  <a:cubicBezTo>
                    <a:pt x="2346" y="147"/>
                    <a:pt x="2315" y="1"/>
                    <a:pt x="222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80750" y="1695225"/>
              <a:ext cx="20600" cy="20075"/>
            </a:xfrm>
            <a:custGeom>
              <a:avLst/>
              <a:gdLst/>
              <a:ahLst/>
              <a:cxnLst/>
              <a:rect l="l" t="t" r="r" b="b"/>
              <a:pathLst>
                <a:path w="824" h="803" extrusionOk="0">
                  <a:moveTo>
                    <a:pt x="690" y="1"/>
                  </a:moveTo>
                  <a:cubicBezTo>
                    <a:pt x="669" y="1"/>
                    <a:pt x="648" y="8"/>
                    <a:pt x="629" y="25"/>
                  </a:cubicBezTo>
                  <a:cubicBezTo>
                    <a:pt x="420" y="215"/>
                    <a:pt x="228" y="422"/>
                    <a:pt x="54" y="644"/>
                  </a:cubicBezTo>
                  <a:cubicBezTo>
                    <a:pt x="0" y="713"/>
                    <a:pt x="60" y="803"/>
                    <a:pt x="122" y="803"/>
                  </a:cubicBezTo>
                  <a:cubicBezTo>
                    <a:pt x="143" y="803"/>
                    <a:pt x="163" y="793"/>
                    <a:pt x="180" y="771"/>
                  </a:cubicBezTo>
                  <a:cubicBezTo>
                    <a:pt x="355" y="548"/>
                    <a:pt x="547" y="341"/>
                    <a:pt x="758" y="151"/>
                  </a:cubicBezTo>
                  <a:lnTo>
                    <a:pt x="756" y="151"/>
                  </a:lnTo>
                  <a:cubicBezTo>
                    <a:pt x="823" y="90"/>
                    <a:pt x="761" y="1"/>
                    <a:pt x="69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490675" y="1809575"/>
              <a:ext cx="78575" cy="117100"/>
            </a:xfrm>
            <a:custGeom>
              <a:avLst/>
              <a:gdLst/>
              <a:ahLst/>
              <a:cxnLst/>
              <a:rect l="l" t="t" r="r" b="b"/>
              <a:pathLst>
                <a:path w="3143" h="4684" extrusionOk="0">
                  <a:moveTo>
                    <a:pt x="144" y="0"/>
                  </a:moveTo>
                  <a:cubicBezTo>
                    <a:pt x="58" y="0"/>
                    <a:pt x="1" y="122"/>
                    <a:pt x="93" y="162"/>
                  </a:cubicBezTo>
                  <a:cubicBezTo>
                    <a:pt x="920" y="525"/>
                    <a:pt x="1627" y="1115"/>
                    <a:pt x="2128" y="1867"/>
                  </a:cubicBezTo>
                  <a:cubicBezTo>
                    <a:pt x="2368" y="2228"/>
                    <a:pt x="2560" y="2621"/>
                    <a:pt x="2692" y="3036"/>
                  </a:cubicBezTo>
                  <a:cubicBezTo>
                    <a:pt x="2840" y="3498"/>
                    <a:pt x="2999" y="4094"/>
                    <a:pt x="2759" y="4547"/>
                  </a:cubicBezTo>
                  <a:cubicBezTo>
                    <a:pt x="2722" y="4619"/>
                    <a:pt x="2785" y="4684"/>
                    <a:pt x="2845" y="4684"/>
                  </a:cubicBezTo>
                  <a:cubicBezTo>
                    <a:pt x="2872" y="4684"/>
                    <a:pt x="2898" y="4671"/>
                    <a:pt x="2915" y="4639"/>
                  </a:cubicBezTo>
                  <a:cubicBezTo>
                    <a:pt x="3143" y="4206"/>
                    <a:pt x="3055" y="3697"/>
                    <a:pt x="2938" y="3243"/>
                  </a:cubicBezTo>
                  <a:cubicBezTo>
                    <a:pt x="2821" y="2778"/>
                    <a:pt x="2629" y="2332"/>
                    <a:pt x="2377" y="1925"/>
                  </a:cubicBezTo>
                  <a:cubicBezTo>
                    <a:pt x="1859" y="1081"/>
                    <a:pt x="1092" y="406"/>
                    <a:pt x="183" y="9"/>
                  </a:cubicBezTo>
                  <a:cubicBezTo>
                    <a:pt x="169" y="3"/>
                    <a:pt x="156" y="0"/>
                    <a:pt x="14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398950" y="1856475"/>
              <a:ext cx="121975" cy="100000"/>
            </a:xfrm>
            <a:custGeom>
              <a:avLst/>
              <a:gdLst/>
              <a:ahLst/>
              <a:cxnLst/>
              <a:rect l="l" t="t" r="r" b="b"/>
              <a:pathLst>
                <a:path w="4879" h="4000" extrusionOk="0">
                  <a:moveTo>
                    <a:pt x="2980" y="1"/>
                  </a:moveTo>
                  <a:cubicBezTo>
                    <a:pt x="2917" y="1"/>
                    <a:pt x="2862" y="11"/>
                    <a:pt x="2820" y="35"/>
                  </a:cubicBezTo>
                  <a:cubicBezTo>
                    <a:pt x="2478" y="229"/>
                    <a:pt x="194" y="1489"/>
                    <a:pt x="35" y="1913"/>
                  </a:cubicBezTo>
                  <a:cubicBezTo>
                    <a:pt x="1" y="2004"/>
                    <a:pt x="64" y="2040"/>
                    <a:pt x="184" y="2040"/>
                  </a:cubicBezTo>
                  <a:cubicBezTo>
                    <a:pt x="621" y="2040"/>
                    <a:pt x="1809" y="1568"/>
                    <a:pt x="1809" y="1568"/>
                  </a:cubicBezTo>
                  <a:lnTo>
                    <a:pt x="1809" y="1568"/>
                  </a:lnTo>
                  <a:cubicBezTo>
                    <a:pt x="1809" y="1568"/>
                    <a:pt x="200" y="2731"/>
                    <a:pt x="464" y="2967"/>
                  </a:cubicBezTo>
                  <a:cubicBezTo>
                    <a:pt x="491" y="2990"/>
                    <a:pt x="535" y="3001"/>
                    <a:pt x="590" y="3001"/>
                  </a:cubicBezTo>
                  <a:cubicBezTo>
                    <a:pt x="1078" y="3001"/>
                    <a:pt x="2524" y="2174"/>
                    <a:pt x="2525" y="2174"/>
                  </a:cubicBezTo>
                  <a:lnTo>
                    <a:pt x="2525" y="2174"/>
                  </a:lnTo>
                  <a:cubicBezTo>
                    <a:pt x="2524" y="2174"/>
                    <a:pt x="1523" y="3108"/>
                    <a:pt x="1491" y="3390"/>
                  </a:cubicBezTo>
                  <a:cubicBezTo>
                    <a:pt x="1482" y="3465"/>
                    <a:pt x="1522" y="3496"/>
                    <a:pt x="1594" y="3496"/>
                  </a:cubicBezTo>
                  <a:cubicBezTo>
                    <a:pt x="1971" y="3496"/>
                    <a:pt x="3234" y="2650"/>
                    <a:pt x="3234" y="2650"/>
                  </a:cubicBezTo>
                  <a:lnTo>
                    <a:pt x="3234" y="2650"/>
                  </a:lnTo>
                  <a:cubicBezTo>
                    <a:pt x="3234" y="2650"/>
                    <a:pt x="2697" y="3761"/>
                    <a:pt x="2860" y="3945"/>
                  </a:cubicBezTo>
                  <a:cubicBezTo>
                    <a:pt x="2894" y="3983"/>
                    <a:pt x="2977" y="4000"/>
                    <a:pt x="3087" y="4000"/>
                  </a:cubicBezTo>
                  <a:cubicBezTo>
                    <a:pt x="3513" y="4000"/>
                    <a:pt x="4343" y="3752"/>
                    <a:pt x="4285" y="3550"/>
                  </a:cubicBezTo>
                  <a:cubicBezTo>
                    <a:pt x="4249" y="3424"/>
                    <a:pt x="4152" y="3390"/>
                    <a:pt x="4048" y="3390"/>
                  </a:cubicBezTo>
                  <a:cubicBezTo>
                    <a:pt x="3928" y="3390"/>
                    <a:pt x="3797" y="3435"/>
                    <a:pt x="3738" y="3435"/>
                  </a:cubicBezTo>
                  <a:cubicBezTo>
                    <a:pt x="3727" y="3435"/>
                    <a:pt x="3719" y="3434"/>
                    <a:pt x="3714" y="3431"/>
                  </a:cubicBezTo>
                  <a:cubicBezTo>
                    <a:pt x="3647" y="3387"/>
                    <a:pt x="4773" y="3059"/>
                    <a:pt x="4826" y="2629"/>
                  </a:cubicBezTo>
                  <a:cubicBezTo>
                    <a:pt x="4878" y="2199"/>
                    <a:pt x="4285" y="521"/>
                    <a:pt x="4285" y="521"/>
                  </a:cubicBezTo>
                  <a:lnTo>
                    <a:pt x="4284" y="521"/>
                  </a:lnTo>
                  <a:cubicBezTo>
                    <a:pt x="4284" y="521"/>
                    <a:pt x="3423" y="1"/>
                    <a:pt x="2980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395250" y="1133725"/>
              <a:ext cx="141800" cy="105200"/>
            </a:xfrm>
            <a:custGeom>
              <a:avLst/>
              <a:gdLst/>
              <a:ahLst/>
              <a:cxnLst/>
              <a:rect l="l" t="t" r="r" b="b"/>
              <a:pathLst>
                <a:path w="5672" h="4208" extrusionOk="0">
                  <a:moveTo>
                    <a:pt x="2797" y="1"/>
                  </a:moveTo>
                  <a:cubicBezTo>
                    <a:pt x="1018" y="1"/>
                    <a:pt x="0" y="2471"/>
                    <a:pt x="1658" y="3682"/>
                  </a:cubicBezTo>
                  <a:cubicBezTo>
                    <a:pt x="1734" y="3740"/>
                    <a:pt x="1817" y="3795"/>
                    <a:pt x="1901" y="3853"/>
                  </a:cubicBezTo>
                  <a:cubicBezTo>
                    <a:pt x="2273" y="4100"/>
                    <a:pt x="2628" y="4207"/>
                    <a:pt x="2954" y="4207"/>
                  </a:cubicBezTo>
                  <a:cubicBezTo>
                    <a:pt x="4754" y="4207"/>
                    <a:pt x="5671" y="955"/>
                    <a:pt x="3609" y="166"/>
                  </a:cubicBezTo>
                  <a:cubicBezTo>
                    <a:pt x="3570" y="151"/>
                    <a:pt x="3532" y="137"/>
                    <a:pt x="3495" y="124"/>
                  </a:cubicBezTo>
                  <a:cubicBezTo>
                    <a:pt x="3253" y="39"/>
                    <a:pt x="3019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339525" y="1308725"/>
              <a:ext cx="89750" cy="131550"/>
            </a:xfrm>
            <a:custGeom>
              <a:avLst/>
              <a:gdLst/>
              <a:ahLst/>
              <a:cxnLst/>
              <a:rect l="l" t="t" r="r" b="b"/>
              <a:pathLst>
                <a:path w="3590" h="5262" extrusionOk="0">
                  <a:moveTo>
                    <a:pt x="3263" y="1"/>
                  </a:moveTo>
                  <a:lnTo>
                    <a:pt x="724" y="1259"/>
                  </a:lnTo>
                  <a:lnTo>
                    <a:pt x="530" y="2057"/>
                  </a:lnTo>
                  <a:lnTo>
                    <a:pt x="254" y="3197"/>
                  </a:lnTo>
                  <a:lnTo>
                    <a:pt x="0" y="4240"/>
                  </a:lnTo>
                  <a:cubicBezTo>
                    <a:pt x="218" y="5007"/>
                    <a:pt x="758" y="5261"/>
                    <a:pt x="1358" y="5261"/>
                  </a:cubicBezTo>
                  <a:cubicBezTo>
                    <a:pt x="2289" y="5261"/>
                    <a:pt x="3362" y="4649"/>
                    <a:pt x="3589" y="4394"/>
                  </a:cubicBezTo>
                  <a:lnTo>
                    <a:pt x="3263" y="1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342200" y="1340950"/>
              <a:ext cx="63475" cy="62825"/>
            </a:xfrm>
            <a:custGeom>
              <a:avLst/>
              <a:gdLst/>
              <a:ahLst/>
              <a:cxnLst/>
              <a:rect l="l" t="t" r="r" b="b"/>
              <a:pathLst>
                <a:path w="2539" h="2513" extrusionOk="0">
                  <a:moveTo>
                    <a:pt x="2539" y="1"/>
                  </a:moveTo>
                  <a:lnTo>
                    <a:pt x="423" y="768"/>
                  </a:lnTo>
                  <a:lnTo>
                    <a:pt x="1" y="2508"/>
                  </a:lnTo>
                  <a:cubicBezTo>
                    <a:pt x="16" y="2511"/>
                    <a:pt x="32" y="2512"/>
                    <a:pt x="49" y="2512"/>
                  </a:cubicBezTo>
                  <a:cubicBezTo>
                    <a:pt x="422" y="2512"/>
                    <a:pt x="1430" y="1842"/>
                    <a:pt x="253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302275" y="1200750"/>
              <a:ext cx="175950" cy="164400"/>
            </a:xfrm>
            <a:custGeom>
              <a:avLst/>
              <a:gdLst/>
              <a:ahLst/>
              <a:cxnLst/>
              <a:rect l="l" t="t" r="r" b="b"/>
              <a:pathLst>
                <a:path w="7038" h="6576" extrusionOk="0">
                  <a:moveTo>
                    <a:pt x="2779" y="0"/>
                  </a:moveTo>
                  <a:cubicBezTo>
                    <a:pt x="2006" y="0"/>
                    <a:pt x="1250" y="266"/>
                    <a:pt x="667" y="777"/>
                  </a:cubicBezTo>
                  <a:cubicBezTo>
                    <a:pt x="641" y="800"/>
                    <a:pt x="616" y="823"/>
                    <a:pt x="591" y="848"/>
                  </a:cubicBezTo>
                  <a:lnTo>
                    <a:pt x="589" y="848"/>
                  </a:lnTo>
                  <a:cubicBezTo>
                    <a:pt x="196" y="1375"/>
                    <a:pt x="545" y="2190"/>
                    <a:pt x="332" y="3606"/>
                  </a:cubicBezTo>
                  <a:cubicBezTo>
                    <a:pt x="1" y="5827"/>
                    <a:pt x="702" y="6575"/>
                    <a:pt x="2310" y="6575"/>
                  </a:cubicBezTo>
                  <a:cubicBezTo>
                    <a:pt x="2351" y="6575"/>
                    <a:pt x="2392" y="6575"/>
                    <a:pt x="2434" y="6574"/>
                  </a:cubicBezTo>
                  <a:cubicBezTo>
                    <a:pt x="2902" y="6564"/>
                    <a:pt x="3831" y="6263"/>
                    <a:pt x="4400" y="5595"/>
                  </a:cubicBezTo>
                  <a:cubicBezTo>
                    <a:pt x="5039" y="4849"/>
                    <a:pt x="5283" y="4596"/>
                    <a:pt x="5563" y="3806"/>
                  </a:cubicBezTo>
                  <a:cubicBezTo>
                    <a:pt x="5964" y="2670"/>
                    <a:pt x="7038" y="199"/>
                    <a:pt x="2935" y="4"/>
                  </a:cubicBezTo>
                  <a:cubicBezTo>
                    <a:pt x="2883" y="1"/>
                    <a:pt x="2831" y="0"/>
                    <a:pt x="2779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334000" y="1276350"/>
              <a:ext cx="15675" cy="28300"/>
            </a:xfrm>
            <a:custGeom>
              <a:avLst/>
              <a:gdLst/>
              <a:ahLst/>
              <a:cxnLst/>
              <a:rect l="l" t="t" r="r" b="b"/>
              <a:pathLst>
                <a:path w="627" h="1132" extrusionOk="0">
                  <a:moveTo>
                    <a:pt x="549" y="0"/>
                  </a:moveTo>
                  <a:cubicBezTo>
                    <a:pt x="514" y="0"/>
                    <a:pt x="484" y="26"/>
                    <a:pt x="478" y="62"/>
                  </a:cubicBezTo>
                  <a:lnTo>
                    <a:pt x="423" y="457"/>
                  </a:lnTo>
                  <a:lnTo>
                    <a:pt x="62" y="534"/>
                  </a:lnTo>
                  <a:cubicBezTo>
                    <a:pt x="35" y="540"/>
                    <a:pt x="14" y="561"/>
                    <a:pt x="7" y="586"/>
                  </a:cubicBezTo>
                  <a:cubicBezTo>
                    <a:pt x="1" y="613"/>
                    <a:pt x="8" y="642"/>
                    <a:pt x="30" y="659"/>
                  </a:cubicBezTo>
                  <a:cubicBezTo>
                    <a:pt x="158" y="774"/>
                    <a:pt x="381" y="995"/>
                    <a:pt x="423" y="1089"/>
                  </a:cubicBezTo>
                  <a:cubicBezTo>
                    <a:pt x="432" y="1112"/>
                    <a:pt x="455" y="1127"/>
                    <a:pt x="478" y="1131"/>
                  </a:cubicBezTo>
                  <a:cubicBezTo>
                    <a:pt x="482" y="1131"/>
                    <a:pt x="485" y="1131"/>
                    <a:pt x="488" y="1131"/>
                  </a:cubicBezTo>
                  <a:cubicBezTo>
                    <a:pt x="499" y="1131"/>
                    <a:pt x="509" y="1129"/>
                    <a:pt x="519" y="1125"/>
                  </a:cubicBezTo>
                  <a:cubicBezTo>
                    <a:pt x="553" y="1110"/>
                    <a:pt x="571" y="1067"/>
                    <a:pt x="553" y="1031"/>
                  </a:cubicBezTo>
                  <a:cubicBezTo>
                    <a:pt x="507" y="924"/>
                    <a:pt x="338" y="753"/>
                    <a:pt x="227" y="647"/>
                  </a:cubicBezTo>
                  <a:lnTo>
                    <a:pt x="501" y="588"/>
                  </a:lnTo>
                  <a:cubicBezTo>
                    <a:pt x="530" y="580"/>
                    <a:pt x="553" y="557"/>
                    <a:pt x="557" y="528"/>
                  </a:cubicBezTo>
                  <a:lnTo>
                    <a:pt x="620" y="81"/>
                  </a:lnTo>
                  <a:cubicBezTo>
                    <a:pt x="626" y="43"/>
                    <a:pt x="599" y="7"/>
                    <a:pt x="559" y="1"/>
                  </a:cubicBezTo>
                  <a:cubicBezTo>
                    <a:pt x="556" y="0"/>
                    <a:pt x="552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362500" y="1273900"/>
              <a:ext cx="7875" cy="10125"/>
            </a:xfrm>
            <a:custGeom>
              <a:avLst/>
              <a:gdLst/>
              <a:ahLst/>
              <a:cxnLst/>
              <a:rect l="l" t="t" r="r" b="b"/>
              <a:pathLst>
                <a:path w="315" h="405" extrusionOk="0">
                  <a:moveTo>
                    <a:pt x="151" y="1"/>
                  </a:moveTo>
                  <a:cubicBezTo>
                    <a:pt x="150" y="1"/>
                    <a:pt x="148" y="1"/>
                    <a:pt x="146" y="1"/>
                  </a:cubicBezTo>
                  <a:cubicBezTo>
                    <a:pt x="64" y="5"/>
                    <a:pt x="0" y="99"/>
                    <a:pt x="6" y="210"/>
                  </a:cubicBezTo>
                  <a:cubicBezTo>
                    <a:pt x="12" y="319"/>
                    <a:pt x="82" y="404"/>
                    <a:pt x="162" y="404"/>
                  </a:cubicBezTo>
                  <a:cubicBezTo>
                    <a:pt x="164" y="404"/>
                    <a:pt x="165" y="404"/>
                    <a:pt x="167" y="404"/>
                  </a:cubicBezTo>
                  <a:cubicBezTo>
                    <a:pt x="252" y="400"/>
                    <a:pt x="315" y="306"/>
                    <a:pt x="309" y="195"/>
                  </a:cubicBezTo>
                  <a:cubicBezTo>
                    <a:pt x="302" y="86"/>
                    <a:pt x="23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328925" y="1273150"/>
              <a:ext cx="7900" cy="10100"/>
            </a:xfrm>
            <a:custGeom>
              <a:avLst/>
              <a:gdLst/>
              <a:ahLst/>
              <a:cxnLst/>
              <a:rect l="l" t="t" r="r" b="b"/>
              <a:pathLst>
                <a:path w="316" h="404" extrusionOk="0">
                  <a:moveTo>
                    <a:pt x="156" y="0"/>
                  </a:moveTo>
                  <a:cubicBezTo>
                    <a:pt x="153" y="0"/>
                    <a:pt x="151" y="0"/>
                    <a:pt x="148" y="0"/>
                  </a:cubicBezTo>
                  <a:cubicBezTo>
                    <a:pt x="64" y="4"/>
                    <a:pt x="0" y="98"/>
                    <a:pt x="8" y="209"/>
                  </a:cubicBezTo>
                  <a:cubicBezTo>
                    <a:pt x="14" y="318"/>
                    <a:pt x="82" y="403"/>
                    <a:pt x="164" y="403"/>
                  </a:cubicBezTo>
                  <a:cubicBezTo>
                    <a:pt x="166" y="403"/>
                    <a:pt x="167" y="403"/>
                    <a:pt x="169" y="403"/>
                  </a:cubicBezTo>
                  <a:cubicBezTo>
                    <a:pt x="252" y="397"/>
                    <a:pt x="315" y="303"/>
                    <a:pt x="309" y="194"/>
                  </a:cubicBezTo>
                  <a:cubicBezTo>
                    <a:pt x="304" y="86"/>
                    <a:pt x="235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335650" y="1333750"/>
              <a:ext cx="15575" cy="5350"/>
            </a:xfrm>
            <a:custGeom>
              <a:avLst/>
              <a:gdLst/>
              <a:ahLst/>
              <a:cxnLst/>
              <a:rect l="l" t="t" r="r" b="b"/>
              <a:pathLst>
                <a:path w="623" h="214" extrusionOk="0">
                  <a:moveTo>
                    <a:pt x="514" y="0"/>
                  </a:moveTo>
                  <a:cubicBezTo>
                    <a:pt x="499" y="0"/>
                    <a:pt x="484" y="5"/>
                    <a:pt x="470" y="16"/>
                  </a:cubicBezTo>
                  <a:cubicBezTo>
                    <a:pt x="423" y="54"/>
                    <a:pt x="370" y="69"/>
                    <a:pt x="317" y="69"/>
                  </a:cubicBezTo>
                  <a:cubicBezTo>
                    <a:pt x="253" y="69"/>
                    <a:pt x="188" y="48"/>
                    <a:pt x="127" y="22"/>
                  </a:cubicBezTo>
                  <a:cubicBezTo>
                    <a:pt x="116" y="18"/>
                    <a:pt x="106" y="15"/>
                    <a:pt x="97" y="15"/>
                  </a:cubicBezTo>
                  <a:cubicBezTo>
                    <a:pt x="30" y="15"/>
                    <a:pt x="1" y="126"/>
                    <a:pt x="77" y="158"/>
                  </a:cubicBezTo>
                  <a:cubicBezTo>
                    <a:pt x="155" y="193"/>
                    <a:pt x="237" y="214"/>
                    <a:pt x="318" y="214"/>
                  </a:cubicBezTo>
                  <a:cubicBezTo>
                    <a:pt x="404" y="214"/>
                    <a:pt x="488" y="189"/>
                    <a:pt x="564" y="130"/>
                  </a:cubicBezTo>
                  <a:cubicBezTo>
                    <a:pt x="623" y="82"/>
                    <a:pt x="573" y="0"/>
                    <a:pt x="514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367000" y="1291825"/>
              <a:ext cx="21700" cy="11200"/>
            </a:xfrm>
            <a:custGeom>
              <a:avLst/>
              <a:gdLst/>
              <a:ahLst/>
              <a:cxnLst/>
              <a:rect l="l" t="t" r="r" b="b"/>
              <a:pathLst>
                <a:path w="868" h="448" extrusionOk="0">
                  <a:moveTo>
                    <a:pt x="386" y="1"/>
                  </a:moveTo>
                  <a:cubicBezTo>
                    <a:pt x="183" y="1"/>
                    <a:pt x="21" y="78"/>
                    <a:pt x="10" y="188"/>
                  </a:cubicBezTo>
                  <a:cubicBezTo>
                    <a:pt x="1" y="310"/>
                    <a:pt x="181" y="425"/>
                    <a:pt x="415" y="445"/>
                  </a:cubicBezTo>
                  <a:cubicBezTo>
                    <a:pt x="438" y="446"/>
                    <a:pt x="460" y="447"/>
                    <a:pt x="482" y="447"/>
                  </a:cubicBezTo>
                  <a:cubicBezTo>
                    <a:pt x="686" y="447"/>
                    <a:pt x="848" y="370"/>
                    <a:pt x="858" y="260"/>
                  </a:cubicBezTo>
                  <a:cubicBezTo>
                    <a:pt x="868" y="138"/>
                    <a:pt x="687" y="23"/>
                    <a:pt x="453" y="3"/>
                  </a:cubicBezTo>
                  <a:cubicBezTo>
                    <a:pt x="430" y="2"/>
                    <a:pt x="408" y="1"/>
                    <a:pt x="386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309550" y="1289775"/>
              <a:ext cx="18350" cy="11200"/>
            </a:xfrm>
            <a:custGeom>
              <a:avLst/>
              <a:gdLst/>
              <a:ahLst/>
              <a:cxnLst/>
              <a:rect l="l" t="t" r="r" b="b"/>
              <a:pathLst>
                <a:path w="734" h="448" extrusionOk="0">
                  <a:moveTo>
                    <a:pt x="249" y="0"/>
                  </a:moveTo>
                  <a:cubicBezTo>
                    <a:pt x="173" y="0"/>
                    <a:pt x="102" y="10"/>
                    <a:pt x="43" y="30"/>
                  </a:cubicBezTo>
                  <a:cubicBezTo>
                    <a:pt x="43" y="36"/>
                    <a:pt x="43" y="39"/>
                    <a:pt x="41" y="43"/>
                  </a:cubicBezTo>
                  <a:cubicBezTo>
                    <a:pt x="25" y="153"/>
                    <a:pt x="12" y="260"/>
                    <a:pt x="0" y="364"/>
                  </a:cubicBezTo>
                  <a:cubicBezTo>
                    <a:pt x="71" y="406"/>
                    <a:pt x="169" y="436"/>
                    <a:pt x="281" y="444"/>
                  </a:cubicBezTo>
                  <a:cubicBezTo>
                    <a:pt x="305" y="446"/>
                    <a:pt x="329" y="447"/>
                    <a:pt x="353" y="447"/>
                  </a:cubicBezTo>
                  <a:cubicBezTo>
                    <a:pt x="554" y="447"/>
                    <a:pt x="713" y="370"/>
                    <a:pt x="722" y="260"/>
                  </a:cubicBezTo>
                  <a:cubicBezTo>
                    <a:pt x="733" y="139"/>
                    <a:pt x="551" y="24"/>
                    <a:pt x="317" y="3"/>
                  </a:cubicBezTo>
                  <a:cubicBezTo>
                    <a:pt x="294" y="1"/>
                    <a:pt x="272" y="0"/>
                    <a:pt x="249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301400" y="1186300"/>
              <a:ext cx="161300" cy="121875"/>
            </a:xfrm>
            <a:custGeom>
              <a:avLst/>
              <a:gdLst/>
              <a:ahLst/>
              <a:cxnLst/>
              <a:rect l="l" t="t" r="r" b="b"/>
              <a:pathLst>
                <a:path w="6452" h="4875" extrusionOk="0">
                  <a:moveTo>
                    <a:pt x="2848" y="0"/>
                  </a:moveTo>
                  <a:cubicBezTo>
                    <a:pt x="2057" y="0"/>
                    <a:pt x="1247" y="257"/>
                    <a:pt x="526" y="923"/>
                  </a:cubicBezTo>
                  <a:cubicBezTo>
                    <a:pt x="1" y="1521"/>
                    <a:pt x="278" y="2768"/>
                    <a:pt x="394" y="2768"/>
                  </a:cubicBezTo>
                  <a:cubicBezTo>
                    <a:pt x="413" y="2768"/>
                    <a:pt x="428" y="2736"/>
                    <a:pt x="434" y="2663"/>
                  </a:cubicBezTo>
                  <a:cubicBezTo>
                    <a:pt x="520" y="1673"/>
                    <a:pt x="997" y="1098"/>
                    <a:pt x="1310" y="1098"/>
                  </a:cubicBezTo>
                  <a:cubicBezTo>
                    <a:pt x="1387" y="1098"/>
                    <a:pt x="1453" y="1132"/>
                    <a:pt x="1502" y="1203"/>
                  </a:cubicBezTo>
                  <a:cubicBezTo>
                    <a:pt x="1502" y="1203"/>
                    <a:pt x="3400" y="3506"/>
                    <a:pt x="4760" y="3506"/>
                  </a:cubicBezTo>
                  <a:cubicBezTo>
                    <a:pt x="4773" y="3506"/>
                    <a:pt x="4787" y="3506"/>
                    <a:pt x="4800" y="3505"/>
                  </a:cubicBezTo>
                  <a:cubicBezTo>
                    <a:pt x="4800" y="3505"/>
                    <a:pt x="5013" y="4533"/>
                    <a:pt x="5765" y="4875"/>
                  </a:cubicBezTo>
                  <a:cubicBezTo>
                    <a:pt x="6344" y="3758"/>
                    <a:pt x="6451" y="2289"/>
                    <a:pt x="5861" y="1171"/>
                  </a:cubicBezTo>
                  <a:cubicBezTo>
                    <a:pt x="5127" y="552"/>
                    <a:pt x="4008" y="0"/>
                    <a:pt x="2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17675" y="1166375"/>
              <a:ext cx="66825" cy="70425"/>
            </a:xfrm>
            <a:custGeom>
              <a:avLst/>
              <a:gdLst/>
              <a:ahLst/>
              <a:cxnLst/>
              <a:rect l="l" t="t" r="r" b="b"/>
              <a:pathLst>
                <a:path w="2673" h="2817" extrusionOk="0">
                  <a:moveTo>
                    <a:pt x="129" y="0"/>
                  </a:moveTo>
                  <a:cubicBezTo>
                    <a:pt x="35" y="0"/>
                    <a:pt x="1" y="144"/>
                    <a:pt x="99" y="163"/>
                  </a:cubicBezTo>
                  <a:lnTo>
                    <a:pt x="101" y="163"/>
                  </a:lnTo>
                  <a:cubicBezTo>
                    <a:pt x="1340" y="379"/>
                    <a:pt x="2437" y="1444"/>
                    <a:pt x="2504" y="2737"/>
                  </a:cubicBezTo>
                  <a:cubicBezTo>
                    <a:pt x="2507" y="2790"/>
                    <a:pt x="2550" y="2817"/>
                    <a:pt x="2592" y="2817"/>
                  </a:cubicBezTo>
                  <a:cubicBezTo>
                    <a:pt x="2633" y="2817"/>
                    <a:pt x="2672" y="2790"/>
                    <a:pt x="2669" y="2737"/>
                  </a:cubicBezTo>
                  <a:cubicBezTo>
                    <a:pt x="2600" y="1375"/>
                    <a:pt x="1459" y="232"/>
                    <a:pt x="145" y="1"/>
                  </a:cubicBezTo>
                  <a:cubicBezTo>
                    <a:pt x="140" y="0"/>
                    <a:pt x="134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358975" y="1257525"/>
              <a:ext cx="24525" cy="15400"/>
            </a:xfrm>
            <a:custGeom>
              <a:avLst/>
              <a:gdLst/>
              <a:ahLst/>
              <a:cxnLst/>
              <a:rect l="l" t="t" r="r" b="b"/>
              <a:pathLst>
                <a:path w="981" h="616" extrusionOk="0">
                  <a:moveTo>
                    <a:pt x="348" y="1"/>
                  </a:moveTo>
                  <a:cubicBezTo>
                    <a:pt x="287" y="1"/>
                    <a:pt x="226" y="9"/>
                    <a:pt x="164" y="27"/>
                  </a:cubicBezTo>
                  <a:cubicBezTo>
                    <a:pt x="0" y="74"/>
                    <a:pt x="29" y="321"/>
                    <a:pt x="176" y="321"/>
                  </a:cubicBezTo>
                  <a:cubicBezTo>
                    <a:pt x="189" y="321"/>
                    <a:pt x="203" y="319"/>
                    <a:pt x="218" y="315"/>
                  </a:cubicBezTo>
                  <a:cubicBezTo>
                    <a:pt x="259" y="303"/>
                    <a:pt x="302" y="297"/>
                    <a:pt x="346" y="297"/>
                  </a:cubicBezTo>
                  <a:cubicBezTo>
                    <a:pt x="484" y="297"/>
                    <a:pt x="621" y="359"/>
                    <a:pt x="663" y="505"/>
                  </a:cubicBezTo>
                  <a:cubicBezTo>
                    <a:pt x="685" y="581"/>
                    <a:pt x="751" y="616"/>
                    <a:pt x="815" y="616"/>
                  </a:cubicBezTo>
                  <a:cubicBezTo>
                    <a:pt x="899" y="616"/>
                    <a:pt x="980" y="555"/>
                    <a:pt x="951" y="451"/>
                  </a:cubicBezTo>
                  <a:cubicBezTo>
                    <a:pt x="869" y="174"/>
                    <a:pt x="621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314700" y="1253300"/>
              <a:ext cx="25850" cy="14950"/>
            </a:xfrm>
            <a:custGeom>
              <a:avLst/>
              <a:gdLst/>
              <a:ahLst/>
              <a:cxnLst/>
              <a:rect l="l" t="t" r="r" b="b"/>
              <a:pathLst>
                <a:path w="1034" h="598" extrusionOk="0">
                  <a:moveTo>
                    <a:pt x="694" y="1"/>
                  </a:moveTo>
                  <a:cubicBezTo>
                    <a:pt x="461" y="1"/>
                    <a:pt x="269" y="158"/>
                    <a:pt x="101" y="332"/>
                  </a:cubicBezTo>
                  <a:cubicBezTo>
                    <a:pt x="1" y="437"/>
                    <a:pt x="94" y="598"/>
                    <a:pt x="201" y="598"/>
                  </a:cubicBezTo>
                  <a:cubicBezTo>
                    <a:pt x="231" y="598"/>
                    <a:pt x="262" y="586"/>
                    <a:pt x="289" y="557"/>
                  </a:cubicBezTo>
                  <a:lnTo>
                    <a:pt x="291" y="557"/>
                  </a:lnTo>
                  <a:cubicBezTo>
                    <a:pt x="396" y="445"/>
                    <a:pt x="526" y="293"/>
                    <a:pt x="686" y="293"/>
                  </a:cubicBezTo>
                  <a:cubicBezTo>
                    <a:pt x="714" y="293"/>
                    <a:pt x="742" y="297"/>
                    <a:pt x="771" y="307"/>
                  </a:cubicBezTo>
                  <a:cubicBezTo>
                    <a:pt x="788" y="313"/>
                    <a:pt x="805" y="316"/>
                    <a:pt x="820" y="316"/>
                  </a:cubicBezTo>
                  <a:cubicBezTo>
                    <a:pt x="966" y="316"/>
                    <a:pt x="1034" y="86"/>
                    <a:pt x="873" y="31"/>
                  </a:cubicBezTo>
                  <a:cubicBezTo>
                    <a:pt x="810" y="10"/>
                    <a:pt x="751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325850" y="1308875"/>
              <a:ext cx="38925" cy="21175"/>
            </a:xfrm>
            <a:custGeom>
              <a:avLst/>
              <a:gdLst/>
              <a:ahLst/>
              <a:cxnLst/>
              <a:rect l="l" t="t" r="r" b="b"/>
              <a:pathLst>
                <a:path w="1557" h="847" extrusionOk="0">
                  <a:moveTo>
                    <a:pt x="1556" y="0"/>
                  </a:moveTo>
                  <a:lnTo>
                    <a:pt x="1556" y="0"/>
                  </a:lnTo>
                  <a:cubicBezTo>
                    <a:pt x="1175" y="66"/>
                    <a:pt x="860" y="87"/>
                    <a:pt x="616" y="87"/>
                  </a:cubicBezTo>
                  <a:cubicBezTo>
                    <a:pt x="213" y="87"/>
                    <a:pt x="1" y="31"/>
                    <a:pt x="1" y="31"/>
                  </a:cubicBezTo>
                  <a:lnTo>
                    <a:pt x="1" y="31"/>
                  </a:lnTo>
                  <a:cubicBezTo>
                    <a:pt x="1" y="31"/>
                    <a:pt x="22" y="785"/>
                    <a:pt x="653" y="843"/>
                  </a:cubicBezTo>
                  <a:cubicBezTo>
                    <a:pt x="680" y="845"/>
                    <a:pt x="706" y="846"/>
                    <a:pt x="732" y="846"/>
                  </a:cubicBezTo>
                  <a:cubicBezTo>
                    <a:pt x="1409" y="846"/>
                    <a:pt x="1556" y="1"/>
                    <a:pt x="1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398025" y="1268675"/>
              <a:ext cx="49050" cy="55100"/>
            </a:xfrm>
            <a:custGeom>
              <a:avLst/>
              <a:gdLst/>
              <a:ahLst/>
              <a:cxnLst/>
              <a:rect l="l" t="t" r="r" b="b"/>
              <a:pathLst>
                <a:path w="1962" h="2204" extrusionOk="0">
                  <a:moveTo>
                    <a:pt x="1271" y="0"/>
                  </a:moveTo>
                  <a:cubicBezTo>
                    <a:pt x="908" y="0"/>
                    <a:pt x="506" y="435"/>
                    <a:pt x="277" y="730"/>
                  </a:cubicBezTo>
                  <a:cubicBezTo>
                    <a:pt x="83" y="975"/>
                    <a:pt x="1" y="1296"/>
                    <a:pt x="75" y="1599"/>
                  </a:cubicBezTo>
                  <a:cubicBezTo>
                    <a:pt x="137" y="1848"/>
                    <a:pt x="296" y="2092"/>
                    <a:pt x="651" y="2176"/>
                  </a:cubicBezTo>
                  <a:cubicBezTo>
                    <a:pt x="729" y="2195"/>
                    <a:pt x="804" y="2204"/>
                    <a:pt x="875" y="2204"/>
                  </a:cubicBezTo>
                  <a:cubicBezTo>
                    <a:pt x="1447" y="2204"/>
                    <a:pt x="1773" y="1634"/>
                    <a:pt x="1861" y="1175"/>
                  </a:cubicBezTo>
                  <a:cubicBezTo>
                    <a:pt x="1961" y="657"/>
                    <a:pt x="1936" y="139"/>
                    <a:pt x="1365" y="11"/>
                  </a:cubicBezTo>
                  <a:cubicBezTo>
                    <a:pt x="1334" y="4"/>
                    <a:pt x="1303" y="0"/>
                    <a:pt x="127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419125" y="1313750"/>
              <a:ext cx="6800" cy="29025"/>
            </a:xfrm>
            <a:custGeom>
              <a:avLst/>
              <a:gdLst/>
              <a:ahLst/>
              <a:cxnLst/>
              <a:rect l="l" t="t" r="r" b="b"/>
              <a:pathLst>
                <a:path w="272" h="1161" extrusionOk="0">
                  <a:moveTo>
                    <a:pt x="208" y="0"/>
                  </a:moveTo>
                  <a:cubicBezTo>
                    <a:pt x="181" y="0"/>
                    <a:pt x="157" y="22"/>
                    <a:pt x="152" y="49"/>
                  </a:cubicBezTo>
                  <a:lnTo>
                    <a:pt x="5" y="1096"/>
                  </a:lnTo>
                  <a:cubicBezTo>
                    <a:pt x="1" y="1127"/>
                    <a:pt x="22" y="1156"/>
                    <a:pt x="52" y="1160"/>
                  </a:cubicBezTo>
                  <a:cubicBezTo>
                    <a:pt x="56" y="1160"/>
                    <a:pt x="59" y="1161"/>
                    <a:pt x="62" y="1161"/>
                  </a:cubicBezTo>
                  <a:cubicBezTo>
                    <a:pt x="91" y="1161"/>
                    <a:pt x="114" y="1139"/>
                    <a:pt x="118" y="1112"/>
                  </a:cubicBezTo>
                  <a:lnTo>
                    <a:pt x="267" y="64"/>
                  </a:lnTo>
                  <a:cubicBezTo>
                    <a:pt x="271" y="34"/>
                    <a:pt x="250" y="5"/>
                    <a:pt x="217" y="1"/>
                  </a:cubicBezTo>
                  <a:cubicBezTo>
                    <a:pt x="214" y="1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410025" y="1337225"/>
              <a:ext cx="19825" cy="18575"/>
            </a:xfrm>
            <a:custGeom>
              <a:avLst/>
              <a:gdLst/>
              <a:ahLst/>
              <a:cxnLst/>
              <a:rect l="l" t="t" r="r" b="b"/>
              <a:pathLst>
                <a:path w="793" h="743" extrusionOk="0">
                  <a:moveTo>
                    <a:pt x="396" y="0"/>
                  </a:moveTo>
                  <a:cubicBezTo>
                    <a:pt x="214" y="0"/>
                    <a:pt x="55" y="133"/>
                    <a:pt x="29" y="319"/>
                  </a:cubicBezTo>
                  <a:cubicBezTo>
                    <a:pt x="0" y="522"/>
                    <a:pt x="140" y="710"/>
                    <a:pt x="344" y="739"/>
                  </a:cubicBezTo>
                  <a:cubicBezTo>
                    <a:pt x="361" y="741"/>
                    <a:pt x="379" y="742"/>
                    <a:pt x="396" y="742"/>
                  </a:cubicBezTo>
                  <a:cubicBezTo>
                    <a:pt x="578" y="742"/>
                    <a:pt x="737" y="608"/>
                    <a:pt x="764" y="422"/>
                  </a:cubicBezTo>
                  <a:cubicBezTo>
                    <a:pt x="792" y="221"/>
                    <a:pt x="650" y="33"/>
                    <a:pt x="449" y="4"/>
                  </a:cubicBezTo>
                  <a:cubicBezTo>
                    <a:pt x="431" y="1"/>
                    <a:pt x="414" y="0"/>
                    <a:pt x="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415350" y="1279575"/>
              <a:ext cx="22250" cy="29875"/>
            </a:xfrm>
            <a:custGeom>
              <a:avLst/>
              <a:gdLst/>
              <a:ahLst/>
              <a:cxnLst/>
              <a:rect l="l" t="t" r="r" b="b"/>
              <a:pathLst>
                <a:path w="890" h="1195" extrusionOk="0">
                  <a:moveTo>
                    <a:pt x="670" y="1"/>
                  </a:moveTo>
                  <a:cubicBezTo>
                    <a:pt x="501" y="1"/>
                    <a:pt x="343" y="103"/>
                    <a:pt x="230" y="238"/>
                  </a:cubicBezTo>
                  <a:cubicBezTo>
                    <a:pt x="21" y="490"/>
                    <a:pt x="0" y="821"/>
                    <a:pt x="21" y="1136"/>
                  </a:cubicBezTo>
                  <a:cubicBezTo>
                    <a:pt x="24" y="1175"/>
                    <a:pt x="55" y="1194"/>
                    <a:pt x="86" y="1194"/>
                  </a:cubicBezTo>
                  <a:cubicBezTo>
                    <a:pt x="120" y="1194"/>
                    <a:pt x="155" y="1172"/>
                    <a:pt x="152" y="1128"/>
                  </a:cubicBezTo>
                  <a:cubicBezTo>
                    <a:pt x="136" y="912"/>
                    <a:pt x="136" y="687"/>
                    <a:pt x="226" y="488"/>
                  </a:cubicBezTo>
                  <a:cubicBezTo>
                    <a:pt x="297" y="334"/>
                    <a:pt x="468" y="127"/>
                    <a:pt x="660" y="127"/>
                  </a:cubicBezTo>
                  <a:cubicBezTo>
                    <a:pt x="693" y="127"/>
                    <a:pt x="726" y="133"/>
                    <a:pt x="760" y="146"/>
                  </a:cubicBezTo>
                  <a:cubicBezTo>
                    <a:pt x="768" y="149"/>
                    <a:pt x="777" y="151"/>
                    <a:pt x="785" y="151"/>
                  </a:cubicBezTo>
                  <a:cubicBezTo>
                    <a:pt x="850" y="151"/>
                    <a:pt x="889" y="57"/>
                    <a:pt x="821" y="29"/>
                  </a:cubicBezTo>
                  <a:cubicBezTo>
                    <a:pt x="771" y="10"/>
                    <a:pt x="720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4"/>
          <p:cNvGrpSpPr/>
          <p:nvPr/>
        </p:nvGrpSpPr>
        <p:grpSpPr>
          <a:xfrm>
            <a:off x="4063809" y="1582909"/>
            <a:ext cx="255543" cy="208590"/>
            <a:chOff x="5717825" y="3704150"/>
            <a:chExt cx="191575" cy="156375"/>
          </a:xfrm>
        </p:grpSpPr>
        <p:sp>
          <p:nvSpPr>
            <p:cNvPr id="1030" name="Google Shape;1030;p34"/>
            <p:cNvSpPr/>
            <p:nvPr/>
          </p:nvSpPr>
          <p:spPr>
            <a:xfrm>
              <a:off x="5747375" y="3704150"/>
              <a:ext cx="162025" cy="137400"/>
            </a:xfrm>
            <a:custGeom>
              <a:avLst/>
              <a:gdLst/>
              <a:ahLst/>
              <a:cxnLst/>
              <a:rect l="l" t="t" r="r" b="b"/>
              <a:pathLst>
                <a:path w="6481" h="5496" extrusionOk="0">
                  <a:moveTo>
                    <a:pt x="194" y="0"/>
                  </a:moveTo>
                  <a:cubicBezTo>
                    <a:pt x="87" y="0"/>
                    <a:pt x="0" y="86"/>
                    <a:pt x="0" y="194"/>
                  </a:cubicBezTo>
                  <a:lnTo>
                    <a:pt x="0" y="5302"/>
                  </a:lnTo>
                  <a:cubicBezTo>
                    <a:pt x="0" y="5410"/>
                    <a:pt x="87" y="5496"/>
                    <a:pt x="194" y="5496"/>
                  </a:cubicBezTo>
                  <a:lnTo>
                    <a:pt x="6286" y="5496"/>
                  </a:lnTo>
                  <a:cubicBezTo>
                    <a:pt x="6394" y="5496"/>
                    <a:pt x="6480" y="5410"/>
                    <a:pt x="6480" y="5302"/>
                  </a:cubicBezTo>
                  <a:lnTo>
                    <a:pt x="6480" y="194"/>
                  </a:lnTo>
                  <a:cubicBezTo>
                    <a:pt x="6480" y="86"/>
                    <a:pt x="6394" y="0"/>
                    <a:pt x="6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717825" y="3806375"/>
              <a:ext cx="64000" cy="54150"/>
            </a:xfrm>
            <a:custGeom>
              <a:avLst/>
              <a:gdLst/>
              <a:ahLst/>
              <a:cxnLst/>
              <a:rect l="l" t="t" r="r" b="b"/>
              <a:pathLst>
                <a:path w="2560" h="2166" extrusionOk="0">
                  <a:moveTo>
                    <a:pt x="1190" y="1"/>
                  </a:moveTo>
                  <a:lnTo>
                    <a:pt x="79" y="1879"/>
                  </a:lnTo>
                  <a:cubicBezTo>
                    <a:pt x="0" y="2012"/>
                    <a:pt x="104" y="2166"/>
                    <a:pt x="241" y="2166"/>
                  </a:cubicBezTo>
                  <a:cubicBezTo>
                    <a:pt x="263" y="2166"/>
                    <a:pt x="286" y="2162"/>
                    <a:pt x="310" y="2153"/>
                  </a:cubicBezTo>
                  <a:lnTo>
                    <a:pt x="2560" y="1298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786125" y="3739900"/>
              <a:ext cx="93450" cy="62825"/>
            </a:xfrm>
            <a:custGeom>
              <a:avLst/>
              <a:gdLst/>
              <a:ahLst/>
              <a:cxnLst/>
              <a:rect l="l" t="t" r="r" b="b"/>
              <a:pathLst>
                <a:path w="3738" h="2513" extrusionOk="0">
                  <a:moveTo>
                    <a:pt x="3593" y="1"/>
                  </a:moveTo>
                  <a:cubicBezTo>
                    <a:pt x="3566" y="1"/>
                    <a:pt x="3540" y="9"/>
                    <a:pt x="3516" y="26"/>
                  </a:cubicBezTo>
                  <a:lnTo>
                    <a:pt x="576" y="2176"/>
                  </a:lnTo>
                  <a:lnTo>
                    <a:pt x="265" y="1217"/>
                  </a:lnTo>
                  <a:cubicBezTo>
                    <a:pt x="248" y="1163"/>
                    <a:pt x="198" y="1128"/>
                    <a:pt x="144" y="1128"/>
                  </a:cubicBezTo>
                  <a:cubicBezTo>
                    <a:pt x="131" y="1128"/>
                    <a:pt x="117" y="1130"/>
                    <a:pt x="104" y="1135"/>
                  </a:cubicBezTo>
                  <a:cubicBezTo>
                    <a:pt x="37" y="1156"/>
                    <a:pt x="0" y="1229"/>
                    <a:pt x="21" y="1296"/>
                  </a:cubicBezTo>
                  <a:lnTo>
                    <a:pt x="386" y="2424"/>
                  </a:lnTo>
                  <a:cubicBezTo>
                    <a:pt x="399" y="2462"/>
                    <a:pt x="430" y="2493"/>
                    <a:pt x="468" y="2506"/>
                  </a:cubicBezTo>
                  <a:cubicBezTo>
                    <a:pt x="482" y="2510"/>
                    <a:pt x="495" y="2512"/>
                    <a:pt x="509" y="2512"/>
                  </a:cubicBezTo>
                  <a:cubicBezTo>
                    <a:pt x="535" y="2512"/>
                    <a:pt x="560" y="2504"/>
                    <a:pt x="583" y="2487"/>
                  </a:cubicBezTo>
                  <a:lnTo>
                    <a:pt x="3668" y="231"/>
                  </a:lnTo>
                  <a:cubicBezTo>
                    <a:pt x="3724" y="191"/>
                    <a:pt x="3737" y="110"/>
                    <a:pt x="3695" y="53"/>
                  </a:cubicBezTo>
                  <a:cubicBezTo>
                    <a:pt x="3670" y="19"/>
                    <a:pt x="3632" y="1"/>
                    <a:pt x="35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4"/>
          <p:cNvSpPr/>
          <p:nvPr/>
        </p:nvSpPr>
        <p:spPr>
          <a:xfrm>
            <a:off x="4027963" y="2587793"/>
            <a:ext cx="175951" cy="172240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34"/>
          <p:cNvGrpSpPr/>
          <p:nvPr/>
        </p:nvGrpSpPr>
        <p:grpSpPr>
          <a:xfrm>
            <a:off x="2207602" y="1860984"/>
            <a:ext cx="414176" cy="323838"/>
            <a:chOff x="4408425" y="3794200"/>
            <a:chExt cx="310500" cy="242775"/>
          </a:xfrm>
        </p:grpSpPr>
        <p:sp>
          <p:nvSpPr>
            <p:cNvPr id="1035" name="Google Shape;1035;p34"/>
            <p:cNvSpPr/>
            <p:nvPr/>
          </p:nvSpPr>
          <p:spPr>
            <a:xfrm>
              <a:off x="4408425" y="3831500"/>
              <a:ext cx="258025" cy="205425"/>
            </a:xfrm>
            <a:custGeom>
              <a:avLst/>
              <a:gdLst/>
              <a:ahLst/>
              <a:cxnLst/>
              <a:rect l="l" t="t" r="r" b="b"/>
              <a:pathLst>
                <a:path w="10321" h="8217" extrusionOk="0">
                  <a:moveTo>
                    <a:pt x="3087" y="1"/>
                  </a:moveTo>
                  <a:lnTo>
                    <a:pt x="528" y="11"/>
                  </a:lnTo>
                  <a:cubicBezTo>
                    <a:pt x="237" y="11"/>
                    <a:pt x="1" y="248"/>
                    <a:pt x="3" y="540"/>
                  </a:cubicBezTo>
                  <a:lnTo>
                    <a:pt x="26" y="7400"/>
                  </a:lnTo>
                  <a:cubicBezTo>
                    <a:pt x="28" y="7851"/>
                    <a:pt x="394" y="8217"/>
                    <a:pt x="845" y="8217"/>
                  </a:cubicBezTo>
                  <a:cubicBezTo>
                    <a:pt x="846" y="8217"/>
                    <a:pt x="848" y="8217"/>
                    <a:pt x="849" y="8217"/>
                  </a:cubicBezTo>
                  <a:lnTo>
                    <a:pt x="9826" y="8186"/>
                  </a:lnTo>
                  <a:cubicBezTo>
                    <a:pt x="10098" y="8184"/>
                    <a:pt x="10321" y="7962"/>
                    <a:pt x="10319" y="7687"/>
                  </a:cubicBezTo>
                  <a:lnTo>
                    <a:pt x="10298" y="1300"/>
                  </a:lnTo>
                  <a:cubicBezTo>
                    <a:pt x="10296" y="1062"/>
                    <a:pt x="10104" y="870"/>
                    <a:pt x="9866" y="870"/>
                  </a:cubicBezTo>
                  <a:lnTo>
                    <a:pt x="4631" y="889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4408725" y="3912750"/>
              <a:ext cx="257725" cy="124225"/>
            </a:xfrm>
            <a:custGeom>
              <a:avLst/>
              <a:gdLst/>
              <a:ahLst/>
              <a:cxnLst/>
              <a:rect l="l" t="t" r="r" b="b"/>
              <a:pathLst>
                <a:path w="10309" h="4969" extrusionOk="0">
                  <a:moveTo>
                    <a:pt x="10292" y="0"/>
                  </a:moveTo>
                  <a:lnTo>
                    <a:pt x="0" y="37"/>
                  </a:lnTo>
                  <a:lnTo>
                    <a:pt x="16" y="4474"/>
                  </a:lnTo>
                  <a:cubicBezTo>
                    <a:pt x="16" y="4748"/>
                    <a:pt x="238" y="4969"/>
                    <a:pt x="513" y="4969"/>
                  </a:cubicBezTo>
                  <a:lnTo>
                    <a:pt x="9814" y="4936"/>
                  </a:lnTo>
                  <a:cubicBezTo>
                    <a:pt x="10086" y="4936"/>
                    <a:pt x="10309" y="4712"/>
                    <a:pt x="10307" y="4439"/>
                  </a:cubicBezTo>
                  <a:lnTo>
                    <a:pt x="10307" y="4437"/>
                  </a:lnTo>
                  <a:lnTo>
                    <a:pt x="102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4422925" y="3880675"/>
              <a:ext cx="228000" cy="32950"/>
            </a:xfrm>
            <a:custGeom>
              <a:avLst/>
              <a:gdLst/>
              <a:ahLst/>
              <a:cxnLst/>
              <a:rect l="l" t="t" r="r" b="b"/>
              <a:pathLst>
                <a:path w="9120" h="1318" extrusionOk="0">
                  <a:moveTo>
                    <a:pt x="8935" y="0"/>
                  </a:moveTo>
                  <a:lnTo>
                    <a:pt x="180" y="31"/>
                  </a:lnTo>
                  <a:cubicBezTo>
                    <a:pt x="81" y="31"/>
                    <a:pt x="0" y="111"/>
                    <a:pt x="0" y="211"/>
                  </a:cubicBezTo>
                  <a:lnTo>
                    <a:pt x="4" y="1318"/>
                  </a:lnTo>
                  <a:lnTo>
                    <a:pt x="9119" y="1285"/>
                  </a:lnTo>
                  <a:lnTo>
                    <a:pt x="9116" y="180"/>
                  </a:lnTo>
                  <a:cubicBezTo>
                    <a:pt x="9116" y="81"/>
                    <a:pt x="9035" y="0"/>
                    <a:pt x="8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621550" y="3892425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0"/>
                  </a:moveTo>
                  <a:cubicBezTo>
                    <a:pt x="89" y="0"/>
                    <a:pt x="1" y="90"/>
                    <a:pt x="1" y="202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0" y="200"/>
                  </a:lnTo>
                  <a:cubicBezTo>
                    <a:pt x="400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598975" y="3892500"/>
              <a:ext cx="10075" cy="20525"/>
            </a:xfrm>
            <a:custGeom>
              <a:avLst/>
              <a:gdLst/>
              <a:ahLst/>
              <a:cxnLst/>
              <a:rect l="l" t="t" r="r" b="b"/>
              <a:pathLst>
                <a:path w="403" h="821" extrusionOk="0">
                  <a:moveTo>
                    <a:pt x="200" y="1"/>
                  </a:moveTo>
                  <a:cubicBezTo>
                    <a:pt x="90" y="1"/>
                    <a:pt x="0" y="91"/>
                    <a:pt x="0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89"/>
                    <a:pt x="311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4576425" y="389255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1"/>
                  </a:moveTo>
                  <a:cubicBezTo>
                    <a:pt x="91" y="3"/>
                    <a:pt x="0" y="93"/>
                    <a:pt x="0" y="202"/>
                  </a:cubicBezTo>
                  <a:lnTo>
                    <a:pt x="2" y="822"/>
                  </a:lnTo>
                  <a:lnTo>
                    <a:pt x="403" y="820"/>
                  </a:lnTo>
                  <a:lnTo>
                    <a:pt x="401" y="200"/>
                  </a:lnTo>
                  <a:cubicBezTo>
                    <a:pt x="399" y="91"/>
                    <a:pt x="309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553875" y="38926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1"/>
                  </a:moveTo>
                  <a:cubicBezTo>
                    <a:pt x="91" y="1"/>
                    <a:pt x="1" y="91"/>
                    <a:pt x="1" y="202"/>
                  </a:cubicBezTo>
                  <a:lnTo>
                    <a:pt x="3" y="820"/>
                  </a:lnTo>
                  <a:lnTo>
                    <a:pt x="404" y="820"/>
                  </a:lnTo>
                  <a:lnTo>
                    <a:pt x="400" y="200"/>
                  </a:lnTo>
                  <a:lnTo>
                    <a:pt x="402" y="200"/>
                  </a:lnTo>
                  <a:cubicBezTo>
                    <a:pt x="400" y="91"/>
                    <a:pt x="310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531300" y="38927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3" y="1"/>
                  </a:moveTo>
                  <a:cubicBezTo>
                    <a:pt x="202" y="1"/>
                    <a:pt x="201" y="1"/>
                    <a:pt x="200" y="1"/>
                  </a:cubicBezTo>
                  <a:cubicBezTo>
                    <a:pt x="91" y="1"/>
                    <a:pt x="0" y="91"/>
                    <a:pt x="2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90"/>
                    <a:pt x="31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508750" y="389280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0"/>
                  </a:moveTo>
                  <a:cubicBezTo>
                    <a:pt x="91" y="2"/>
                    <a:pt x="1" y="93"/>
                    <a:pt x="1" y="202"/>
                  </a:cubicBezTo>
                  <a:lnTo>
                    <a:pt x="3" y="821"/>
                  </a:lnTo>
                  <a:lnTo>
                    <a:pt x="404" y="820"/>
                  </a:lnTo>
                  <a:lnTo>
                    <a:pt x="402" y="200"/>
                  </a:lnTo>
                  <a:cubicBezTo>
                    <a:pt x="400" y="91"/>
                    <a:pt x="310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486225" y="3892900"/>
              <a:ext cx="10050" cy="20500"/>
            </a:xfrm>
            <a:custGeom>
              <a:avLst/>
              <a:gdLst/>
              <a:ahLst/>
              <a:cxnLst/>
              <a:rect l="l" t="t" r="r" b="b"/>
              <a:pathLst>
                <a:path w="402" h="820" extrusionOk="0">
                  <a:moveTo>
                    <a:pt x="200" y="0"/>
                  </a:moveTo>
                  <a:cubicBezTo>
                    <a:pt x="88" y="0"/>
                    <a:pt x="0" y="90"/>
                    <a:pt x="0" y="202"/>
                  </a:cubicBezTo>
                  <a:lnTo>
                    <a:pt x="2" y="819"/>
                  </a:lnTo>
                  <a:lnTo>
                    <a:pt x="401" y="817"/>
                  </a:lnTo>
                  <a:lnTo>
                    <a:pt x="399" y="200"/>
                  </a:lnTo>
                  <a:cubicBezTo>
                    <a:pt x="399" y="89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4463625" y="389300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4" y="0"/>
                  </a:moveTo>
                  <a:cubicBezTo>
                    <a:pt x="203" y="0"/>
                    <a:pt x="201" y="0"/>
                    <a:pt x="200" y="0"/>
                  </a:cubicBezTo>
                  <a:cubicBezTo>
                    <a:pt x="91" y="0"/>
                    <a:pt x="1" y="90"/>
                    <a:pt x="1" y="200"/>
                  </a:cubicBezTo>
                  <a:lnTo>
                    <a:pt x="5" y="819"/>
                  </a:lnTo>
                  <a:lnTo>
                    <a:pt x="404" y="817"/>
                  </a:lnTo>
                  <a:lnTo>
                    <a:pt x="402" y="198"/>
                  </a:lnTo>
                  <a:cubicBezTo>
                    <a:pt x="402" y="90"/>
                    <a:pt x="313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4441100" y="3893050"/>
              <a:ext cx="10075" cy="20500"/>
            </a:xfrm>
            <a:custGeom>
              <a:avLst/>
              <a:gdLst/>
              <a:ahLst/>
              <a:cxnLst/>
              <a:rect l="l" t="t" r="r" b="b"/>
              <a:pathLst>
                <a:path w="403" h="820" extrusionOk="0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1" y="200"/>
                  </a:lnTo>
                  <a:cubicBezTo>
                    <a:pt x="399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591300" y="3794200"/>
              <a:ext cx="127625" cy="116025"/>
            </a:xfrm>
            <a:custGeom>
              <a:avLst/>
              <a:gdLst/>
              <a:ahLst/>
              <a:cxnLst/>
              <a:rect l="l" t="t" r="r" b="b"/>
              <a:pathLst>
                <a:path w="5105" h="4641" extrusionOk="0">
                  <a:moveTo>
                    <a:pt x="2550" y="1"/>
                  </a:moveTo>
                  <a:cubicBezTo>
                    <a:pt x="1501" y="1"/>
                    <a:pt x="548" y="719"/>
                    <a:pt x="296" y="1785"/>
                  </a:cubicBezTo>
                  <a:cubicBezTo>
                    <a:pt x="0" y="3031"/>
                    <a:pt x="771" y="4282"/>
                    <a:pt x="2016" y="4577"/>
                  </a:cubicBezTo>
                  <a:cubicBezTo>
                    <a:pt x="2196" y="4620"/>
                    <a:pt x="2376" y="4641"/>
                    <a:pt x="2553" y="4641"/>
                  </a:cubicBezTo>
                  <a:cubicBezTo>
                    <a:pt x="3604" y="4641"/>
                    <a:pt x="4556" y="3922"/>
                    <a:pt x="4809" y="2855"/>
                  </a:cubicBezTo>
                  <a:cubicBezTo>
                    <a:pt x="5105" y="1610"/>
                    <a:pt x="4333" y="359"/>
                    <a:pt x="3087" y="64"/>
                  </a:cubicBezTo>
                  <a:cubicBezTo>
                    <a:pt x="2907" y="21"/>
                    <a:pt x="2727" y="1"/>
                    <a:pt x="2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623075" y="3824950"/>
              <a:ext cx="70475" cy="55125"/>
            </a:xfrm>
            <a:custGeom>
              <a:avLst/>
              <a:gdLst/>
              <a:ahLst/>
              <a:cxnLst/>
              <a:rect l="l" t="t" r="r" b="b"/>
              <a:pathLst>
                <a:path w="2819" h="2205" extrusionOk="0">
                  <a:moveTo>
                    <a:pt x="2571" y="1"/>
                  </a:moveTo>
                  <a:cubicBezTo>
                    <a:pt x="2514" y="1"/>
                    <a:pt x="2456" y="22"/>
                    <a:pt x="2412" y="65"/>
                  </a:cubicBezTo>
                  <a:lnTo>
                    <a:pt x="816" y="1661"/>
                  </a:lnTo>
                  <a:lnTo>
                    <a:pt x="408" y="1253"/>
                  </a:lnTo>
                  <a:cubicBezTo>
                    <a:pt x="363" y="1209"/>
                    <a:pt x="306" y="1187"/>
                    <a:pt x="248" y="1187"/>
                  </a:cubicBezTo>
                  <a:cubicBezTo>
                    <a:pt x="191" y="1187"/>
                    <a:pt x="133" y="1209"/>
                    <a:pt x="89" y="1253"/>
                  </a:cubicBezTo>
                  <a:cubicBezTo>
                    <a:pt x="1" y="1339"/>
                    <a:pt x="1" y="1483"/>
                    <a:pt x="89" y="1571"/>
                  </a:cubicBezTo>
                  <a:lnTo>
                    <a:pt x="657" y="2139"/>
                  </a:lnTo>
                  <a:cubicBezTo>
                    <a:pt x="699" y="2181"/>
                    <a:pt x="757" y="2204"/>
                    <a:pt x="816" y="2204"/>
                  </a:cubicBezTo>
                  <a:lnTo>
                    <a:pt x="818" y="2204"/>
                  </a:lnTo>
                  <a:cubicBezTo>
                    <a:pt x="878" y="2204"/>
                    <a:pt x="933" y="2181"/>
                    <a:pt x="975" y="2139"/>
                  </a:cubicBezTo>
                  <a:lnTo>
                    <a:pt x="2731" y="384"/>
                  </a:lnTo>
                  <a:cubicBezTo>
                    <a:pt x="2819" y="296"/>
                    <a:pt x="2819" y="154"/>
                    <a:pt x="2731" y="65"/>
                  </a:cubicBezTo>
                  <a:cubicBezTo>
                    <a:pt x="2686" y="22"/>
                    <a:pt x="2629" y="1"/>
                    <a:pt x="2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851985" y="3218471"/>
            <a:ext cx="1233242" cy="487464"/>
            <a:chOff x="408013" y="4288375"/>
            <a:chExt cx="1284438" cy="507700"/>
          </a:xfrm>
        </p:grpSpPr>
        <p:sp>
          <p:nvSpPr>
            <p:cNvPr id="1050" name="Google Shape;1050;p34"/>
            <p:cNvSpPr/>
            <p:nvPr/>
          </p:nvSpPr>
          <p:spPr>
            <a:xfrm>
              <a:off x="408013" y="428865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08025" y="4626950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82" y="1"/>
                  </a:moveTo>
                  <a:cubicBezTo>
                    <a:pt x="2450" y="1"/>
                    <a:pt x="1604" y="378"/>
                    <a:pt x="992" y="990"/>
                  </a:cubicBezTo>
                  <a:cubicBezTo>
                    <a:pt x="380" y="1602"/>
                    <a:pt x="0" y="2448"/>
                    <a:pt x="0" y="3382"/>
                  </a:cubicBezTo>
                  <a:cubicBezTo>
                    <a:pt x="0" y="5245"/>
                    <a:pt x="1506" y="6755"/>
                    <a:pt x="3365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29575" y="4626950"/>
              <a:ext cx="1028025" cy="169125"/>
            </a:xfrm>
            <a:custGeom>
              <a:avLst/>
              <a:gdLst/>
              <a:ahLst/>
              <a:cxnLst/>
              <a:rect l="l" t="t" r="r" b="b"/>
              <a:pathLst>
                <a:path w="41121" h="6765" extrusionOk="0">
                  <a:moveTo>
                    <a:pt x="336" y="1"/>
                  </a:moveTo>
                  <a:cubicBezTo>
                    <a:pt x="152" y="1"/>
                    <a:pt x="1" y="150"/>
                    <a:pt x="1" y="336"/>
                  </a:cubicBezTo>
                  <a:lnTo>
                    <a:pt x="1" y="6429"/>
                  </a:lnTo>
                  <a:cubicBezTo>
                    <a:pt x="1" y="6615"/>
                    <a:pt x="152" y="6764"/>
                    <a:pt x="336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604775" y="4659325"/>
              <a:ext cx="952825" cy="104375"/>
            </a:xfrm>
            <a:custGeom>
              <a:avLst/>
              <a:gdLst/>
              <a:ahLst/>
              <a:cxnLst/>
              <a:rect l="l" t="t" r="r" b="b"/>
              <a:pathLst>
                <a:path w="38113" h="4175" extrusionOk="0">
                  <a:moveTo>
                    <a:pt x="2034" y="0"/>
                  </a:moveTo>
                  <a:cubicBezTo>
                    <a:pt x="912" y="0"/>
                    <a:pt x="1" y="910"/>
                    <a:pt x="1" y="2034"/>
                  </a:cubicBezTo>
                  <a:lnTo>
                    <a:pt x="1" y="2141"/>
                  </a:lnTo>
                  <a:cubicBezTo>
                    <a:pt x="1" y="3263"/>
                    <a:pt x="912" y="4174"/>
                    <a:pt x="2034" y="4174"/>
                  </a:cubicBezTo>
                  <a:lnTo>
                    <a:pt x="38112" y="4174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661275" y="4737500"/>
              <a:ext cx="893875" cy="4150"/>
            </a:xfrm>
            <a:custGeom>
              <a:avLst/>
              <a:gdLst/>
              <a:ahLst/>
              <a:cxnLst/>
              <a:rect l="l" t="t" r="r" b="b"/>
              <a:pathLst>
                <a:path w="35755" h="166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5"/>
                    <a:pt x="83" y="165"/>
                  </a:cubicBezTo>
                  <a:lnTo>
                    <a:pt x="35672" y="165"/>
                  </a:lnTo>
                  <a:cubicBezTo>
                    <a:pt x="35718" y="165"/>
                    <a:pt x="35755" y="129"/>
                    <a:pt x="35755" y="83"/>
                  </a:cubicBezTo>
                  <a:cubicBezTo>
                    <a:pt x="35755" y="37"/>
                    <a:pt x="35718" y="0"/>
                    <a:pt x="35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661275" y="4709000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661275" y="4681325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602725" y="4657200"/>
              <a:ext cx="458950" cy="56375"/>
            </a:xfrm>
            <a:custGeom>
              <a:avLst/>
              <a:gdLst/>
              <a:ahLst/>
              <a:cxnLst/>
              <a:rect l="l" t="t" r="r" b="b"/>
              <a:pathLst>
                <a:path w="18358" h="2255" extrusionOk="0">
                  <a:moveTo>
                    <a:pt x="2170" y="1"/>
                  </a:moveTo>
                  <a:cubicBezTo>
                    <a:pt x="973" y="1"/>
                    <a:pt x="0" y="975"/>
                    <a:pt x="0" y="2172"/>
                  </a:cubicBezTo>
                  <a:cubicBezTo>
                    <a:pt x="0" y="2218"/>
                    <a:pt x="37" y="2255"/>
                    <a:pt x="83" y="2255"/>
                  </a:cubicBezTo>
                  <a:cubicBezTo>
                    <a:pt x="129" y="2255"/>
                    <a:pt x="165" y="2218"/>
                    <a:pt x="165" y="2172"/>
                  </a:cubicBezTo>
                  <a:cubicBezTo>
                    <a:pt x="165" y="1068"/>
                    <a:pt x="1065" y="168"/>
                    <a:pt x="2170" y="168"/>
                  </a:cubicBezTo>
                  <a:lnTo>
                    <a:pt x="18275" y="168"/>
                  </a:lnTo>
                  <a:cubicBezTo>
                    <a:pt x="18321" y="168"/>
                    <a:pt x="18358" y="131"/>
                    <a:pt x="18358" y="85"/>
                  </a:cubicBezTo>
                  <a:cubicBezTo>
                    <a:pt x="18358" y="39"/>
                    <a:pt x="18321" y="1"/>
                    <a:pt x="18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147250" y="4761600"/>
              <a:ext cx="412450" cy="4200"/>
            </a:xfrm>
            <a:custGeom>
              <a:avLst/>
              <a:gdLst/>
              <a:ahLst/>
              <a:cxnLst/>
              <a:rect l="l" t="t" r="r" b="b"/>
              <a:pathLst>
                <a:path w="16498" h="168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30"/>
                    <a:pt x="37" y="168"/>
                    <a:pt x="83" y="168"/>
                  </a:cubicBezTo>
                  <a:lnTo>
                    <a:pt x="16413" y="168"/>
                  </a:lnTo>
                  <a:cubicBezTo>
                    <a:pt x="16459" y="168"/>
                    <a:pt x="16498" y="130"/>
                    <a:pt x="16498" y="83"/>
                  </a:cubicBezTo>
                  <a:cubicBezTo>
                    <a:pt x="16498" y="37"/>
                    <a:pt x="16459" y="1"/>
                    <a:pt x="16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027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66442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37" y="1"/>
                  </a:moveTo>
                  <a:cubicBezTo>
                    <a:pt x="152" y="1"/>
                    <a:pt x="1" y="152"/>
                    <a:pt x="1" y="337"/>
                  </a:cubicBezTo>
                  <a:lnTo>
                    <a:pt x="1" y="6431"/>
                  </a:lnTo>
                  <a:cubicBezTo>
                    <a:pt x="1" y="6615"/>
                    <a:pt x="152" y="6767"/>
                    <a:pt x="337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739625" y="4490175"/>
              <a:ext cx="952825" cy="104425"/>
            </a:xfrm>
            <a:custGeom>
              <a:avLst/>
              <a:gdLst/>
              <a:ahLst/>
              <a:cxnLst/>
              <a:rect l="l" t="t" r="r" b="b"/>
              <a:pathLst>
                <a:path w="38113" h="4177" extrusionOk="0">
                  <a:moveTo>
                    <a:pt x="2034" y="1"/>
                  </a:moveTo>
                  <a:cubicBezTo>
                    <a:pt x="912" y="1"/>
                    <a:pt x="1" y="912"/>
                    <a:pt x="1" y="2036"/>
                  </a:cubicBezTo>
                  <a:lnTo>
                    <a:pt x="1" y="2142"/>
                  </a:lnTo>
                  <a:cubicBezTo>
                    <a:pt x="1" y="3266"/>
                    <a:pt x="912" y="4177"/>
                    <a:pt x="2034" y="4177"/>
                  </a:cubicBezTo>
                  <a:lnTo>
                    <a:pt x="38112" y="4177"/>
                  </a:lnTo>
                  <a:lnTo>
                    <a:pt x="38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789750" y="45683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789750" y="453990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9"/>
                    <a:pt x="37" y="168"/>
                    <a:pt x="83" y="168"/>
                  </a:cubicBezTo>
                  <a:lnTo>
                    <a:pt x="35864" y="168"/>
                  </a:lnTo>
                  <a:cubicBezTo>
                    <a:pt x="35910" y="168"/>
                    <a:pt x="35948" y="129"/>
                    <a:pt x="35948" y="83"/>
                  </a:cubicBezTo>
                  <a:cubicBezTo>
                    <a:pt x="35948" y="37"/>
                    <a:pt x="35910" y="1"/>
                    <a:pt x="35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789750" y="45122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8000" y="4288375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6" y="1"/>
                  </a:moveTo>
                  <a:cubicBezTo>
                    <a:pt x="150" y="1"/>
                    <a:pt x="0" y="150"/>
                    <a:pt x="0" y="336"/>
                  </a:cubicBezTo>
                  <a:lnTo>
                    <a:pt x="0" y="6429"/>
                  </a:lnTo>
                  <a:cubicBezTo>
                    <a:pt x="0" y="6615"/>
                    <a:pt x="150" y="6765"/>
                    <a:pt x="336" y="6765"/>
                  </a:cubicBezTo>
                  <a:lnTo>
                    <a:pt x="41120" y="6765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623150" y="4320750"/>
              <a:ext cx="952850" cy="104375"/>
            </a:xfrm>
            <a:custGeom>
              <a:avLst/>
              <a:gdLst/>
              <a:ahLst/>
              <a:cxnLst/>
              <a:rect l="l" t="t" r="r" b="b"/>
              <a:pathLst>
                <a:path w="38114" h="4175" extrusionOk="0">
                  <a:moveTo>
                    <a:pt x="2036" y="1"/>
                  </a:moveTo>
                  <a:cubicBezTo>
                    <a:pt x="911" y="1"/>
                    <a:pt x="0" y="912"/>
                    <a:pt x="0" y="2034"/>
                  </a:cubicBezTo>
                  <a:lnTo>
                    <a:pt x="0" y="2141"/>
                  </a:lnTo>
                  <a:cubicBezTo>
                    <a:pt x="0" y="3265"/>
                    <a:pt x="911" y="4175"/>
                    <a:pt x="2036" y="4175"/>
                  </a:cubicBezTo>
                  <a:lnTo>
                    <a:pt x="38114" y="4175"/>
                  </a:lnTo>
                  <a:lnTo>
                    <a:pt x="38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673250" y="4398925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0"/>
                  </a:moveTo>
                  <a:cubicBezTo>
                    <a:pt x="39" y="0"/>
                    <a:pt x="1" y="37"/>
                    <a:pt x="1" y="83"/>
                  </a:cubicBezTo>
                  <a:cubicBezTo>
                    <a:pt x="1" y="129"/>
                    <a:pt x="39" y="165"/>
                    <a:pt x="85" y="165"/>
                  </a:cubicBezTo>
                  <a:lnTo>
                    <a:pt x="35866" y="165"/>
                  </a:lnTo>
                  <a:cubicBezTo>
                    <a:pt x="35912" y="165"/>
                    <a:pt x="35949" y="129"/>
                    <a:pt x="35949" y="83"/>
                  </a:cubicBezTo>
                  <a:cubicBezTo>
                    <a:pt x="35949" y="37"/>
                    <a:pt x="35912" y="0"/>
                    <a:pt x="35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73250" y="4370425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5" y="1"/>
                  </a:moveTo>
                  <a:cubicBezTo>
                    <a:pt x="39" y="1"/>
                    <a:pt x="1" y="39"/>
                    <a:pt x="1" y="85"/>
                  </a:cubicBezTo>
                  <a:cubicBezTo>
                    <a:pt x="1" y="131"/>
                    <a:pt x="39" y="168"/>
                    <a:pt x="85" y="168"/>
                  </a:cubicBezTo>
                  <a:lnTo>
                    <a:pt x="35866" y="168"/>
                  </a:lnTo>
                  <a:cubicBezTo>
                    <a:pt x="35912" y="168"/>
                    <a:pt x="35949" y="131"/>
                    <a:pt x="35949" y="85"/>
                  </a:cubicBezTo>
                  <a:cubicBezTo>
                    <a:pt x="35949" y="39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73250" y="4342800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1"/>
                  </a:moveTo>
                  <a:cubicBezTo>
                    <a:pt x="39" y="1"/>
                    <a:pt x="1" y="37"/>
                    <a:pt x="1" y="83"/>
                  </a:cubicBezTo>
                  <a:cubicBezTo>
                    <a:pt x="1" y="130"/>
                    <a:pt x="39" y="166"/>
                    <a:pt x="85" y="166"/>
                  </a:cubicBezTo>
                  <a:lnTo>
                    <a:pt x="35866" y="166"/>
                  </a:lnTo>
                  <a:cubicBezTo>
                    <a:pt x="35912" y="166"/>
                    <a:pt x="35949" y="130"/>
                    <a:pt x="35949" y="83"/>
                  </a:cubicBezTo>
                  <a:cubicBezTo>
                    <a:pt x="35949" y="37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34"/>
          <p:cNvGrpSpPr/>
          <p:nvPr/>
        </p:nvGrpSpPr>
        <p:grpSpPr>
          <a:xfrm>
            <a:off x="1576438" y="2235168"/>
            <a:ext cx="941923" cy="1470769"/>
            <a:chOff x="1929475" y="3160175"/>
            <a:chExt cx="981025" cy="1531825"/>
          </a:xfrm>
        </p:grpSpPr>
        <p:sp>
          <p:nvSpPr>
            <p:cNvPr id="1071" name="Google Shape;1071;p34"/>
            <p:cNvSpPr/>
            <p:nvPr/>
          </p:nvSpPr>
          <p:spPr>
            <a:xfrm>
              <a:off x="2645950" y="4493550"/>
              <a:ext cx="110800" cy="118050"/>
            </a:xfrm>
            <a:custGeom>
              <a:avLst/>
              <a:gdLst/>
              <a:ahLst/>
              <a:cxnLst/>
              <a:rect l="l" t="t" r="r" b="b"/>
              <a:pathLst>
                <a:path w="4432" h="4722" extrusionOk="0">
                  <a:moveTo>
                    <a:pt x="3461" y="0"/>
                  </a:moveTo>
                  <a:lnTo>
                    <a:pt x="0" y="286"/>
                  </a:lnTo>
                  <a:lnTo>
                    <a:pt x="1725" y="4391"/>
                  </a:lnTo>
                  <a:lnTo>
                    <a:pt x="4432" y="4721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422625" y="4015850"/>
              <a:ext cx="362600" cy="533725"/>
            </a:xfrm>
            <a:custGeom>
              <a:avLst/>
              <a:gdLst/>
              <a:ahLst/>
              <a:cxnLst/>
              <a:rect l="l" t="t" r="r" b="b"/>
              <a:pathLst>
                <a:path w="14504" h="21349" extrusionOk="0">
                  <a:moveTo>
                    <a:pt x="8308" y="1"/>
                  </a:moveTo>
                  <a:lnTo>
                    <a:pt x="0" y="3513"/>
                  </a:lnTo>
                  <a:lnTo>
                    <a:pt x="8500" y="21349"/>
                  </a:lnTo>
                  <a:lnTo>
                    <a:pt x="14504" y="21109"/>
                  </a:lnTo>
                  <a:lnTo>
                    <a:pt x="83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2562600" y="4320550"/>
              <a:ext cx="89650" cy="191300"/>
            </a:xfrm>
            <a:custGeom>
              <a:avLst/>
              <a:gdLst/>
              <a:ahLst/>
              <a:cxnLst/>
              <a:rect l="l" t="t" r="r" b="b"/>
              <a:pathLst>
                <a:path w="3586" h="7652" extrusionOk="0">
                  <a:moveTo>
                    <a:pt x="105" y="1"/>
                  </a:moveTo>
                  <a:cubicBezTo>
                    <a:pt x="92" y="1"/>
                    <a:pt x="80" y="3"/>
                    <a:pt x="68" y="9"/>
                  </a:cubicBezTo>
                  <a:cubicBezTo>
                    <a:pt x="22" y="30"/>
                    <a:pt x="0" y="84"/>
                    <a:pt x="22" y="130"/>
                  </a:cubicBezTo>
                  <a:lnTo>
                    <a:pt x="346" y="845"/>
                  </a:lnTo>
                  <a:cubicBezTo>
                    <a:pt x="361" y="880"/>
                    <a:pt x="394" y="899"/>
                    <a:pt x="428" y="899"/>
                  </a:cubicBezTo>
                  <a:cubicBezTo>
                    <a:pt x="442" y="899"/>
                    <a:pt x="453" y="897"/>
                    <a:pt x="467" y="891"/>
                  </a:cubicBezTo>
                  <a:cubicBezTo>
                    <a:pt x="513" y="870"/>
                    <a:pt x="532" y="816"/>
                    <a:pt x="511" y="770"/>
                  </a:cubicBezTo>
                  <a:lnTo>
                    <a:pt x="187" y="55"/>
                  </a:lnTo>
                  <a:cubicBezTo>
                    <a:pt x="172" y="21"/>
                    <a:pt x="140" y="1"/>
                    <a:pt x="105" y="1"/>
                  </a:cubicBezTo>
                  <a:close/>
                  <a:moveTo>
                    <a:pt x="753" y="1434"/>
                  </a:moveTo>
                  <a:cubicBezTo>
                    <a:pt x="741" y="1434"/>
                    <a:pt x="728" y="1436"/>
                    <a:pt x="716" y="1442"/>
                  </a:cubicBezTo>
                  <a:cubicBezTo>
                    <a:pt x="670" y="1463"/>
                    <a:pt x="649" y="1517"/>
                    <a:pt x="670" y="1563"/>
                  </a:cubicBezTo>
                  <a:lnTo>
                    <a:pt x="994" y="2280"/>
                  </a:lnTo>
                  <a:cubicBezTo>
                    <a:pt x="1009" y="2313"/>
                    <a:pt x="1042" y="2332"/>
                    <a:pt x="1077" y="2332"/>
                  </a:cubicBezTo>
                  <a:cubicBezTo>
                    <a:pt x="1090" y="2332"/>
                    <a:pt x="1103" y="2330"/>
                    <a:pt x="1115" y="2324"/>
                  </a:cubicBezTo>
                  <a:cubicBezTo>
                    <a:pt x="1161" y="2303"/>
                    <a:pt x="1180" y="2249"/>
                    <a:pt x="1159" y="2205"/>
                  </a:cubicBezTo>
                  <a:lnTo>
                    <a:pt x="835" y="1488"/>
                  </a:lnTo>
                  <a:cubicBezTo>
                    <a:pt x="821" y="1454"/>
                    <a:pt x="788" y="1434"/>
                    <a:pt x="753" y="1434"/>
                  </a:cubicBezTo>
                  <a:close/>
                  <a:moveTo>
                    <a:pt x="1403" y="2868"/>
                  </a:moveTo>
                  <a:cubicBezTo>
                    <a:pt x="1390" y="2868"/>
                    <a:pt x="1377" y="2871"/>
                    <a:pt x="1364" y="2877"/>
                  </a:cubicBezTo>
                  <a:cubicBezTo>
                    <a:pt x="1318" y="2896"/>
                    <a:pt x="1297" y="2950"/>
                    <a:pt x="1318" y="2996"/>
                  </a:cubicBezTo>
                  <a:lnTo>
                    <a:pt x="1642" y="3713"/>
                  </a:lnTo>
                  <a:cubicBezTo>
                    <a:pt x="1658" y="3746"/>
                    <a:pt x="1690" y="3767"/>
                    <a:pt x="1725" y="3767"/>
                  </a:cubicBezTo>
                  <a:cubicBezTo>
                    <a:pt x="1738" y="3767"/>
                    <a:pt x="1752" y="3763"/>
                    <a:pt x="1763" y="3757"/>
                  </a:cubicBezTo>
                  <a:cubicBezTo>
                    <a:pt x="1809" y="3738"/>
                    <a:pt x="1829" y="3684"/>
                    <a:pt x="1807" y="3638"/>
                  </a:cubicBezTo>
                  <a:lnTo>
                    <a:pt x="1483" y="2921"/>
                  </a:lnTo>
                  <a:cubicBezTo>
                    <a:pt x="1469" y="2887"/>
                    <a:pt x="1437" y="2868"/>
                    <a:pt x="1403" y="2868"/>
                  </a:cubicBezTo>
                  <a:close/>
                  <a:moveTo>
                    <a:pt x="2050" y="4301"/>
                  </a:moveTo>
                  <a:cubicBezTo>
                    <a:pt x="2038" y="4301"/>
                    <a:pt x="2025" y="4304"/>
                    <a:pt x="2013" y="4310"/>
                  </a:cubicBezTo>
                  <a:cubicBezTo>
                    <a:pt x="1967" y="4331"/>
                    <a:pt x="1946" y="4384"/>
                    <a:pt x="1967" y="4428"/>
                  </a:cubicBezTo>
                  <a:lnTo>
                    <a:pt x="2291" y="5146"/>
                  </a:lnTo>
                  <a:cubicBezTo>
                    <a:pt x="2306" y="5180"/>
                    <a:pt x="2339" y="5200"/>
                    <a:pt x="2373" y="5200"/>
                  </a:cubicBezTo>
                  <a:cubicBezTo>
                    <a:pt x="2387" y="5200"/>
                    <a:pt x="2400" y="5198"/>
                    <a:pt x="2412" y="5192"/>
                  </a:cubicBezTo>
                  <a:cubicBezTo>
                    <a:pt x="2458" y="5171"/>
                    <a:pt x="2477" y="5117"/>
                    <a:pt x="2456" y="5071"/>
                  </a:cubicBezTo>
                  <a:lnTo>
                    <a:pt x="2132" y="4354"/>
                  </a:lnTo>
                  <a:cubicBezTo>
                    <a:pt x="2118" y="4321"/>
                    <a:pt x="2085" y="4301"/>
                    <a:pt x="2050" y="4301"/>
                  </a:cubicBezTo>
                  <a:close/>
                  <a:moveTo>
                    <a:pt x="2698" y="5734"/>
                  </a:moveTo>
                  <a:cubicBezTo>
                    <a:pt x="2686" y="5734"/>
                    <a:pt x="2673" y="5737"/>
                    <a:pt x="2661" y="5742"/>
                  </a:cubicBezTo>
                  <a:cubicBezTo>
                    <a:pt x="2615" y="5764"/>
                    <a:pt x="2594" y="5817"/>
                    <a:pt x="2615" y="5863"/>
                  </a:cubicBezTo>
                  <a:lnTo>
                    <a:pt x="2939" y="6579"/>
                  </a:lnTo>
                  <a:cubicBezTo>
                    <a:pt x="2955" y="6613"/>
                    <a:pt x="2987" y="6633"/>
                    <a:pt x="3022" y="6633"/>
                  </a:cubicBezTo>
                  <a:cubicBezTo>
                    <a:pt x="3035" y="6633"/>
                    <a:pt x="3049" y="6631"/>
                    <a:pt x="3060" y="6625"/>
                  </a:cubicBezTo>
                  <a:cubicBezTo>
                    <a:pt x="3106" y="6604"/>
                    <a:pt x="3125" y="6550"/>
                    <a:pt x="3104" y="6504"/>
                  </a:cubicBezTo>
                  <a:lnTo>
                    <a:pt x="2780" y="5789"/>
                  </a:lnTo>
                  <a:cubicBezTo>
                    <a:pt x="2766" y="5755"/>
                    <a:pt x="2733" y="5734"/>
                    <a:pt x="2698" y="5734"/>
                  </a:cubicBezTo>
                  <a:close/>
                  <a:moveTo>
                    <a:pt x="3346" y="7168"/>
                  </a:moveTo>
                  <a:cubicBezTo>
                    <a:pt x="3334" y="7168"/>
                    <a:pt x="3321" y="7170"/>
                    <a:pt x="3309" y="7175"/>
                  </a:cubicBezTo>
                  <a:cubicBezTo>
                    <a:pt x="3263" y="7197"/>
                    <a:pt x="3242" y="7250"/>
                    <a:pt x="3263" y="7296"/>
                  </a:cubicBezTo>
                  <a:lnTo>
                    <a:pt x="3400" y="7597"/>
                  </a:lnTo>
                  <a:cubicBezTo>
                    <a:pt x="3415" y="7630"/>
                    <a:pt x="3448" y="7651"/>
                    <a:pt x="3482" y="7651"/>
                  </a:cubicBezTo>
                  <a:cubicBezTo>
                    <a:pt x="3495" y="7651"/>
                    <a:pt x="3509" y="7647"/>
                    <a:pt x="3520" y="7643"/>
                  </a:cubicBezTo>
                  <a:cubicBezTo>
                    <a:pt x="3566" y="7622"/>
                    <a:pt x="3586" y="7569"/>
                    <a:pt x="3565" y="7523"/>
                  </a:cubicBezTo>
                  <a:lnTo>
                    <a:pt x="3428" y="7221"/>
                  </a:lnTo>
                  <a:cubicBezTo>
                    <a:pt x="3414" y="7187"/>
                    <a:pt x="3381" y="7168"/>
                    <a:pt x="3346" y="7168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607200" y="4506725"/>
              <a:ext cx="188100" cy="54450"/>
            </a:xfrm>
            <a:custGeom>
              <a:avLst/>
              <a:gdLst/>
              <a:ahLst/>
              <a:cxnLst/>
              <a:rect l="l" t="t" r="r" b="b"/>
              <a:pathLst>
                <a:path w="7524" h="2178" extrusionOk="0">
                  <a:moveTo>
                    <a:pt x="6927" y="1"/>
                  </a:moveTo>
                  <a:lnTo>
                    <a:pt x="0" y="223"/>
                  </a:lnTo>
                  <a:lnTo>
                    <a:pt x="896" y="2178"/>
                  </a:lnTo>
                  <a:lnTo>
                    <a:pt x="7524" y="1957"/>
                  </a:lnTo>
                  <a:lnTo>
                    <a:pt x="69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679825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1" y="56"/>
                    <a:pt x="17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6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79" y="2424"/>
                    <a:pt x="8219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7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4" y="349"/>
                  </a:lnTo>
                  <a:cubicBezTo>
                    <a:pt x="824" y="349"/>
                    <a:pt x="384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688825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6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683025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0" y="0"/>
                    <a:pt x="0" y="90"/>
                    <a:pt x="65" y="126"/>
                  </a:cubicBezTo>
                  <a:cubicBezTo>
                    <a:pt x="729" y="502"/>
                    <a:pt x="1115" y="1252"/>
                    <a:pt x="783" y="1987"/>
                  </a:cubicBezTo>
                  <a:cubicBezTo>
                    <a:pt x="758" y="2041"/>
                    <a:pt x="805" y="2091"/>
                    <a:pt x="849" y="2091"/>
                  </a:cubicBezTo>
                  <a:cubicBezTo>
                    <a:pt x="869" y="2091"/>
                    <a:pt x="888" y="2081"/>
                    <a:pt x="900" y="2056"/>
                  </a:cubicBezTo>
                  <a:cubicBezTo>
                    <a:pt x="1264" y="1254"/>
                    <a:pt x="869" y="426"/>
                    <a:pt x="134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772550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1"/>
                  </a:moveTo>
                  <a:cubicBezTo>
                    <a:pt x="567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7" y="581"/>
                    <a:pt x="138" y="572"/>
                    <a:pt x="154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4" y="139"/>
                    <a:pt x="1244" y="197"/>
                    <a:pt x="1412" y="322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8" y="248"/>
                    <a:pt x="1481" y="205"/>
                  </a:cubicBezTo>
                  <a:cubicBezTo>
                    <a:pt x="1294" y="65"/>
                    <a:pt x="1092" y="1"/>
                    <a:pt x="8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791500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0" y="533"/>
                    <a:pt x="48" y="581"/>
                    <a:pt x="96" y="581"/>
                  </a:cubicBezTo>
                  <a:cubicBezTo>
                    <a:pt x="117" y="581"/>
                    <a:pt x="139" y="572"/>
                    <a:pt x="154" y="551"/>
                  </a:cubicBezTo>
                  <a:cubicBezTo>
                    <a:pt x="342" y="287"/>
                    <a:pt x="609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6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811100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7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8" y="138"/>
                    <a:pt x="887" y="138"/>
                  </a:cubicBezTo>
                  <a:cubicBezTo>
                    <a:pt x="1063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4" y="65"/>
                    <a:pt x="1092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2128250" y="3662650"/>
              <a:ext cx="195875" cy="326825"/>
            </a:xfrm>
            <a:custGeom>
              <a:avLst/>
              <a:gdLst/>
              <a:ahLst/>
              <a:cxnLst/>
              <a:rect l="l" t="t" r="r" b="b"/>
              <a:pathLst>
                <a:path w="7835" h="13073" extrusionOk="0">
                  <a:moveTo>
                    <a:pt x="4467" y="1"/>
                  </a:moveTo>
                  <a:lnTo>
                    <a:pt x="1" y="546"/>
                  </a:lnTo>
                  <a:cubicBezTo>
                    <a:pt x="1" y="546"/>
                    <a:pt x="622" y="8336"/>
                    <a:pt x="1610" y="10829"/>
                  </a:cubicBezTo>
                  <a:cubicBezTo>
                    <a:pt x="2267" y="12484"/>
                    <a:pt x="3065" y="13072"/>
                    <a:pt x="3868" y="13072"/>
                  </a:cubicBezTo>
                  <a:cubicBezTo>
                    <a:pt x="5838" y="13072"/>
                    <a:pt x="7835" y="9533"/>
                    <a:pt x="7835" y="9533"/>
                  </a:cubicBezTo>
                  <a:lnTo>
                    <a:pt x="5215" y="577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2228825" y="3805850"/>
              <a:ext cx="30025" cy="9775"/>
            </a:xfrm>
            <a:custGeom>
              <a:avLst/>
              <a:gdLst/>
              <a:ahLst/>
              <a:cxnLst/>
              <a:rect l="l" t="t" r="r" b="b"/>
              <a:pathLst>
                <a:path w="1201" h="391" extrusionOk="0">
                  <a:moveTo>
                    <a:pt x="1069" y="0"/>
                  </a:moveTo>
                  <a:cubicBezTo>
                    <a:pt x="1062" y="0"/>
                    <a:pt x="1054" y="1"/>
                    <a:pt x="1046" y="3"/>
                  </a:cubicBezTo>
                  <a:cubicBezTo>
                    <a:pt x="735" y="68"/>
                    <a:pt x="424" y="133"/>
                    <a:pt x="116" y="200"/>
                  </a:cubicBezTo>
                  <a:cubicBezTo>
                    <a:pt x="1" y="223"/>
                    <a:pt x="28" y="391"/>
                    <a:pt x="133" y="391"/>
                  </a:cubicBezTo>
                  <a:cubicBezTo>
                    <a:pt x="140" y="391"/>
                    <a:pt x="148" y="390"/>
                    <a:pt x="156" y="388"/>
                  </a:cubicBezTo>
                  <a:cubicBezTo>
                    <a:pt x="467" y="323"/>
                    <a:pt x="777" y="258"/>
                    <a:pt x="1086" y="193"/>
                  </a:cubicBezTo>
                  <a:cubicBezTo>
                    <a:pt x="1201" y="167"/>
                    <a:pt x="1173" y="0"/>
                    <a:pt x="1069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2311925" y="3635325"/>
              <a:ext cx="195400" cy="296850"/>
            </a:xfrm>
            <a:custGeom>
              <a:avLst/>
              <a:gdLst/>
              <a:ahLst/>
              <a:cxnLst/>
              <a:rect l="l" t="t" r="r" b="b"/>
              <a:pathLst>
                <a:path w="7816" h="11874" extrusionOk="0">
                  <a:moveTo>
                    <a:pt x="3615" y="0"/>
                  </a:moveTo>
                  <a:lnTo>
                    <a:pt x="346" y="1871"/>
                  </a:lnTo>
                  <a:cubicBezTo>
                    <a:pt x="346" y="1871"/>
                    <a:pt x="1" y="11096"/>
                    <a:pt x="2191" y="11706"/>
                  </a:cubicBezTo>
                  <a:cubicBezTo>
                    <a:pt x="2603" y="11820"/>
                    <a:pt x="3065" y="11874"/>
                    <a:pt x="3537" y="11874"/>
                  </a:cubicBezTo>
                  <a:cubicBezTo>
                    <a:pt x="5579" y="11874"/>
                    <a:pt x="7816" y="10864"/>
                    <a:pt x="7079" y="9342"/>
                  </a:cubicBezTo>
                  <a:cubicBezTo>
                    <a:pt x="6172" y="7466"/>
                    <a:pt x="3615" y="0"/>
                    <a:pt x="3615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204375" y="3463750"/>
              <a:ext cx="222575" cy="257350"/>
            </a:xfrm>
            <a:custGeom>
              <a:avLst/>
              <a:gdLst/>
              <a:ahLst/>
              <a:cxnLst/>
              <a:rect l="l" t="t" r="r" b="b"/>
              <a:pathLst>
                <a:path w="8903" h="10294" extrusionOk="0">
                  <a:moveTo>
                    <a:pt x="4921" y="0"/>
                  </a:moveTo>
                  <a:cubicBezTo>
                    <a:pt x="3572" y="0"/>
                    <a:pt x="2352" y="685"/>
                    <a:pt x="2352" y="685"/>
                  </a:cubicBezTo>
                  <a:cubicBezTo>
                    <a:pt x="2352" y="685"/>
                    <a:pt x="0" y="5831"/>
                    <a:pt x="1544" y="10293"/>
                  </a:cubicBezTo>
                  <a:lnTo>
                    <a:pt x="8866" y="8296"/>
                  </a:lnTo>
                  <a:cubicBezTo>
                    <a:pt x="8866" y="8296"/>
                    <a:pt x="8903" y="5012"/>
                    <a:pt x="8001" y="2407"/>
                  </a:cubicBezTo>
                  <a:cubicBezTo>
                    <a:pt x="7345" y="510"/>
                    <a:pt x="6084" y="0"/>
                    <a:pt x="4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2359375" y="3645425"/>
              <a:ext cx="66475" cy="19300"/>
            </a:xfrm>
            <a:custGeom>
              <a:avLst/>
              <a:gdLst/>
              <a:ahLst/>
              <a:cxnLst/>
              <a:rect l="l" t="t" r="r" b="b"/>
              <a:pathLst>
                <a:path w="2659" h="772" extrusionOk="0">
                  <a:moveTo>
                    <a:pt x="2541" y="0"/>
                  </a:moveTo>
                  <a:cubicBezTo>
                    <a:pt x="2534" y="0"/>
                    <a:pt x="2526" y="1"/>
                    <a:pt x="2519" y="3"/>
                  </a:cubicBezTo>
                  <a:cubicBezTo>
                    <a:pt x="1711" y="204"/>
                    <a:pt x="903" y="406"/>
                    <a:pt x="96" y="607"/>
                  </a:cubicBezTo>
                  <a:cubicBezTo>
                    <a:pt x="0" y="632"/>
                    <a:pt x="30" y="771"/>
                    <a:pt x="117" y="771"/>
                  </a:cubicBezTo>
                  <a:cubicBezTo>
                    <a:pt x="124" y="771"/>
                    <a:pt x="132" y="771"/>
                    <a:pt x="140" y="768"/>
                  </a:cubicBezTo>
                  <a:cubicBezTo>
                    <a:pt x="948" y="567"/>
                    <a:pt x="1755" y="366"/>
                    <a:pt x="2563" y="162"/>
                  </a:cubicBezTo>
                  <a:cubicBezTo>
                    <a:pt x="2658" y="139"/>
                    <a:pt x="2628" y="0"/>
                    <a:pt x="2541" y="0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960225" y="3379675"/>
              <a:ext cx="424000" cy="537425"/>
            </a:xfrm>
            <a:custGeom>
              <a:avLst/>
              <a:gdLst/>
              <a:ahLst/>
              <a:cxnLst/>
              <a:rect l="l" t="t" r="r" b="b"/>
              <a:pathLst>
                <a:path w="16960" h="21497" extrusionOk="0">
                  <a:moveTo>
                    <a:pt x="8721" y="0"/>
                  </a:moveTo>
                  <a:cubicBezTo>
                    <a:pt x="8721" y="0"/>
                    <a:pt x="7543" y="395"/>
                    <a:pt x="6160" y="1027"/>
                  </a:cubicBezTo>
                  <a:cubicBezTo>
                    <a:pt x="4391" y="1832"/>
                    <a:pt x="2289" y="3021"/>
                    <a:pt x="1896" y="4259"/>
                  </a:cubicBezTo>
                  <a:cubicBezTo>
                    <a:pt x="1295" y="6154"/>
                    <a:pt x="883" y="8137"/>
                    <a:pt x="601" y="10060"/>
                  </a:cubicBezTo>
                  <a:lnTo>
                    <a:pt x="601" y="10061"/>
                  </a:lnTo>
                  <a:cubicBezTo>
                    <a:pt x="405" y="11395"/>
                    <a:pt x="273" y="12695"/>
                    <a:pt x="186" y="13915"/>
                  </a:cubicBezTo>
                  <a:cubicBezTo>
                    <a:pt x="98" y="15143"/>
                    <a:pt x="56" y="16286"/>
                    <a:pt x="41" y="17295"/>
                  </a:cubicBezTo>
                  <a:cubicBezTo>
                    <a:pt x="0" y="19821"/>
                    <a:pt x="129" y="21496"/>
                    <a:pt x="129" y="21496"/>
                  </a:cubicBezTo>
                  <a:lnTo>
                    <a:pt x="15663" y="20570"/>
                  </a:lnTo>
                  <a:cubicBezTo>
                    <a:pt x="14890" y="20311"/>
                    <a:pt x="15168" y="16956"/>
                    <a:pt x="15705" y="13357"/>
                  </a:cubicBezTo>
                  <a:cubicBezTo>
                    <a:pt x="15717" y="13274"/>
                    <a:pt x="15730" y="13190"/>
                    <a:pt x="15743" y="13108"/>
                  </a:cubicBezTo>
                  <a:lnTo>
                    <a:pt x="15743" y="13104"/>
                  </a:lnTo>
                  <a:cubicBezTo>
                    <a:pt x="15954" y="11711"/>
                    <a:pt x="16112" y="10320"/>
                    <a:pt x="16351" y="9041"/>
                  </a:cubicBezTo>
                  <a:cubicBezTo>
                    <a:pt x="16797" y="6658"/>
                    <a:pt x="16718" y="4706"/>
                    <a:pt x="16802" y="4341"/>
                  </a:cubicBezTo>
                  <a:cubicBezTo>
                    <a:pt x="16960" y="3676"/>
                    <a:pt x="15022" y="2484"/>
                    <a:pt x="12663" y="1508"/>
                  </a:cubicBezTo>
                  <a:cubicBezTo>
                    <a:pt x="10633" y="668"/>
                    <a:pt x="8721" y="0"/>
                    <a:pt x="8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125925" y="3437900"/>
              <a:ext cx="155800" cy="57200"/>
            </a:xfrm>
            <a:custGeom>
              <a:avLst/>
              <a:gdLst/>
              <a:ahLst/>
              <a:cxnLst/>
              <a:rect l="l" t="t" r="r" b="b"/>
              <a:pathLst>
                <a:path w="6232" h="2288" extrusionOk="0">
                  <a:moveTo>
                    <a:pt x="101" y="0"/>
                  </a:moveTo>
                  <a:cubicBezTo>
                    <a:pt x="49" y="0"/>
                    <a:pt x="1" y="62"/>
                    <a:pt x="50" y="104"/>
                  </a:cubicBezTo>
                  <a:cubicBezTo>
                    <a:pt x="959" y="911"/>
                    <a:pt x="1935" y="1732"/>
                    <a:pt x="3119" y="2097"/>
                  </a:cubicBezTo>
                  <a:cubicBezTo>
                    <a:pt x="3518" y="2219"/>
                    <a:pt x="3937" y="2287"/>
                    <a:pt x="4354" y="2287"/>
                  </a:cubicBezTo>
                  <a:cubicBezTo>
                    <a:pt x="4997" y="2287"/>
                    <a:pt x="5634" y="2125"/>
                    <a:pt x="6177" y="1749"/>
                  </a:cubicBezTo>
                  <a:cubicBezTo>
                    <a:pt x="6231" y="1710"/>
                    <a:pt x="6184" y="1639"/>
                    <a:pt x="6128" y="1639"/>
                  </a:cubicBezTo>
                  <a:cubicBezTo>
                    <a:pt x="6116" y="1639"/>
                    <a:pt x="6103" y="1643"/>
                    <a:pt x="6090" y="1652"/>
                  </a:cubicBezTo>
                  <a:cubicBezTo>
                    <a:pt x="5576" y="2006"/>
                    <a:pt x="4971" y="2159"/>
                    <a:pt x="4359" y="2159"/>
                  </a:cubicBezTo>
                  <a:cubicBezTo>
                    <a:pt x="3909" y="2159"/>
                    <a:pt x="3456" y="2076"/>
                    <a:pt x="3035" y="1932"/>
                  </a:cubicBezTo>
                  <a:cubicBezTo>
                    <a:pt x="1928" y="1554"/>
                    <a:pt x="1007" y="783"/>
                    <a:pt x="146" y="17"/>
                  </a:cubicBezTo>
                  <a:cubicBezTo>
                    <a:pt x="132" y="5"/>
                    <a:pt x="117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2114200" y="3379675"/>
              <a:ext cx="165125" cy="94800"/>
            </a:xfrm>
            <a:custGeom>
              <a:avLst/>
              <a:gdLst/>
              <a:ahLst/>
              <a:cxnLst/>
              <a:rect l="l" t="t" r="r" b="b"/>
              <a:pathLst>
                <a:path w="6605" h="3792" extrusionOk="0">
                  <a:moveTo>
                    <a:pt x="2562" y="0"/>
                  </a:moveTo>
                  <a:cubicBezTo>
                    <a:pt x="2562" y="0"/>
                    <a:pt x="1382" y="395"/>
                    <a:pt x="1" y="1027"/>
                  </a:cubicBezTo>
                  <a:cubicBezTo>
                    <a:pt x="808" y="1918"/>
                    <a:pt x="2441" y="3440"/>
                    <a:pt x="4384" y="3752"/>
                  </a:cubicBezTo>
                  <a:cubicBezTo>
                    <a:pt x="4547" y="3779"/>
                    <a:pt x="4699" y="3791"/>
                    <a:pt x="4841" y="3791"/>
                  </a:cubicBezTo>
                  <a:cubicBezTo>
                    <a:pt x="6236" y="3791"/>
                    <a:pt x="6605" y="2581"/>
                    <a:pt x="6504" y="1508"/>
                  </a:cubicBezTo>
                  <a:cubicBezTo>
                    <a:pt x="4474" y="668"/>
                    <a:pt x="2562" y="0"/>
                    <a:pt x="2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953600" y="3635325"/>
              <a:ext cx="487000" cy="430075"/>
            </a:xfrm>
            <a:custGeom>
              <a:avLst/>
              <a:gdLst/>
              <a:ahLst/>
              <a:cxnLst/>
              <a:rect l="l" t="t" r="r" b="b"/>
              <a:pathLst>
                <a:path w="19480" h="17203" extrusionOk="0">
                  <a:moveTo>
                    <a:pt x="1178" y="0"/>
                  </a:moveTo>
                  <a:cubicBezTo>
                    <a:pt x="1178" y="0"/>
                    <a:pt x="906" y="1554"/>
                    <a:pt x="643" y="3710"/>
                  </a:cubicBezTo>
                  <a:cubicBezTo>
                    <a:pt x="519" y="4729"/>
                    <a:pt x="396" y="5882"/>
                    <a:pt x="304" y="7069"/>
                  </a:cubicBezTo>
                  <a:cubicBezTo>
                    <a:pt x="1" y="11034"/>
                    <a:pt x="50" y="15387"/>
                    <a:pt x="1554" y="16401"/>
                  </a:cubicBezTo>
                  <a:cubicBezTo>
                    <a:pt x="2283" y="16893"/>
                    <a:pt x="4660" y="17203"/>
                    <a:pt x="7386" y="17203"/>
                  </a:cubicBezTo>
                  <a:cubicBezTo>
                    <a:pt x="12756" y="17203"/>
                    <a:pt x="19480" y="16001"/>
                    <a:pt x="17639" y="12617"/>
                  </a:cubicBezTo>
                  <a:cubicBezTo>
                    <a:pt x="15786" y="9210"/>
                    <a:pt x="15930" y="4270"/>
                    <a:pt x="15993" y="3121"/>
                  </a:cubicBezTo>
                  <a:cubicBezTo>
                    <a:pt x="16001" y="2983"/>
                    <a:pt x="16006" y="2901"/>
                    <a:pt x="16008" y="2882"/>
                  </a:cubicBezTo>
                  <a:lnTo>
                    <a:pt x="16008" y="287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300325" y="3429450"/>
              <a:ext cx="74825" cy="138750"/>
            </a:xfrm>
            <a:custGeom>
              <a:avLst/>
              <a:gdLst/>
              <a:ahLst/>
              <a:cxnLst/>
              <a:rect l="l" t="t" r="r" b="b"/>
              <a:pathLst>
                <a:path w="2993" h="5550" extrusionOk="0">
                  <a:moveTo>
                    <a:pt x="158" y="0"/>
                  </a:moveTo>
                  <a:cubicBezTo>
                    <a:pt x="106" y="259"/>
                    <a:pt x="75" y="522"/>
                    <a:pt x="64" y="787"/>
                  </a:cubicBezTo>
                  <a:cubicBezTo>
                    <a:pt x="1" y="2304"/>
                    <a:pt x="609" y="3802"/>
                    <a:pt x="1773" y="4788"/>
                  </a:cubicBezTo>
                  <a:lnTo>
                    <a:pt x="1775" y="4788"/>
                  </a:lnTo>
                  <a:cubicBezTo>
                    <a:pt x="2139" y="5097"/>
                    <a:pt x="2542" y="5352"/>
                    <a:pt x="2972" y="5550"/>
                  </a:cubicBezTo>
                  <a:cubicBezTo>
                    <a:pt x="2980" y="5487"/>
                    <a:pt x="2987" y="5423"/>
                    <a:pt x="2993" y="5360"/>
                  </a:cubicBezTo>
                  <a:cubicBezTo>
                    <a:pt x="2218" y="4995"/>
                    <a:pt x="1535" y="4435"/>
                    <a:pt x="1050" y="3720"/>
                  </a:cubicBezTo>
                  <a:cubicBezTo>
                    <a:pt x="330" y="2657"/>
                    <a:pt x="96" y="1328"/>
                    <a:pt x="330" y="83"/>
                  </a:cubicBezTo>
                  <a:cubicBezTo>
                    <a:pt x="273" y="56"/>
                    <a:pt x="215" y="29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033250" y="3564325"/>
              <a:ext cx="332600" cy="165775"/>
            </a:xfrm>
            <a:custGeom>
              <a:avLst/>
              <a:gdLst/>
              <a:ahLst/>
              <a:cxnLst/>
              <a:rect l="l" t="t" r="r" b="b"/>
              <a:pathLst>
                <a:path w="13304" h="6631" extrusionOk="0">
                  <a:moveTo>
                    <a:pt x="8270" y="1"/>
                  </a:moveTo>
                  <a:cubicBezTo>
                    <a:pt x="7245" y="1"/>
                    <a:pt x="6233" y="296"/>
                    <a:pt x="5324" y="765"/>
                  </a:cubicBezTo>
                  <a:cubicBezTo>
                    <a:pt x="3998" y="1452"/>
                    <a:pt x="2945" y="2474"/>
                    <a:pt x="2030" y="3625"/>
                  </a:cubicBezTo>
                  <a:cubicBezTo>
                    <a:pt x="1303" y="4536"/>
                    <a:pt x="665" y="5528"/>
                    <a:pt x="45" y="6497"/>
                  </a:cubicBezTo>
                  <a:cubicBezTo>
                    <a:pt x="1" y="6566"/>
                    <a:pt x="64" y="6631"/>
                    <a:pt x="127" y="6631"/>
                  </a:cubicBezTo>
                  <a:cubicBezTo>
                    <a:pt x="155" y="6631"/>
                    <a:pt x="183" y="6618"/>
                    <a:pt x="202" y="6589"/>
                  </a:cubicBezTo>
                  <a:cubicBezTo>
                    <a:pt x="841" y="5591"/>
                    <a:pt x="1484" y="4586"/>
                    <a:pt x="2228" y="3663"/>
                  </a:cubicBezTo>
                  <a:cubicBezTo>
                    <a:pt x="2399" y="3450"/>
                    <a:pt x="2575" y="3241"/>
                    <a:pt x="2759" y="3038"/>
                  </a:cubicBezTo>
                  <a:cubicBezTo>
                    <a:pt x="4169" y="1475"/>
                    <a:pt x="6137" y="184"/>
                    <a:pt x="8270" y="184"/>
                  </a:cubicBezTo>
                  <a:cubicBezTo>
                    <a:pt x="8630" y="184"/>
                    <a:pt x="8995" y="220"/>
                    <a:pt x="9362" y="299"/>
                  </a:cubicBezTo>
                  <a:cubicBezTo>
                    <a:pt x="10908" y="629"/>
                    <a:pt x="12166" y="1523"/>
                    <a:pt x="13269" y="2604"/>
                  </a:cubicBezTo>
                  <a:cubicBezTo>
                    <a:pt x="13281" y="2530"/>
                    <a:pt x="13292" y="2455"/>
                    <a:pt x="13304" y="2382"/>
                  </a:cubicBezTo>
                  <a:cubicBezTo>
                    <a:pt x="12968" y="2058"/>
                    <a:pt x="12615" y="1753"/>
                    <a:pt x="12239" y="1471"/>
                  </a:cubicBezTo>
                  <a:cubicBezTo>
                    <a:pt x="11246" y="728"/>
                    <a:pt x="10085" y="168"/>
                    <a:pt x="8840" y="32"/>
                  </a:cubicBezTo>
                  <a:cubicBezTo>
                    <a:pt x="8650" y="11"/>
                    <a:pt x="8460" y="1"/>
                    <a:pt x="8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957625" y="3679275"/>
              <a:ext cx="396625" cy="204825"/>
            </a:xfrm>
            <a:custGeom>
              <a:avLst/>
              <a:gdLst/>
              <a:ahLst/>
              <a:cxnLst/>
              <a:rect l="l" t="t" r="r" b="b"/>
              <a:pathLst>
                <a:path w="15865" h="8193" extrusionOk="0">
                  <a:moveTo>
                    <a:pt x="12439" y="0"/>
                  </a:moveTo>
                  <a:cubicBezTo>
                    <a:pt x="11930" y="0"/>
                    <a:pt x="11443" y="62"/>
                    <a:pt x="10977" y="176"/>
                  </a:cubicBezTo>
                  <a:cubicBezTo>
                    <a:pt x="7706" y="970"/>
                    <a:pt x="5389" y="4287"/>
                    <a:pt x="2878" y="6330"/>
                  </a:cubicBezTo>
                  <a:cubicBezTo>
                    <a:pt x="2055" y="6999"/>
                    <a:pt x="1154" y="7582"/>
                    <a:pt x="160" y="7964"/>
                  </a:cubicBezTo>
                  <a:cubicBezTo>
                    <a:pt x="120" y="7979"/>
                    <a:pt x="79" y="7995"/>
                    <a:pt x="39" y="8008"/>
                  </a:cubicBezTo>
                  <a:cubicBezTo>
                    <a:pt x="28" y="8012"/>
                    <a:pt x="16" y="8018"/>
                    <a:pt x="5" y="8020"/>
                  </a:cubicBezTo>
                  <a:cubicBezTo>
                    <a:pt x="3" y="8077"/>
                    <a:pt x="3" y="8135"/>
                    <a:pt x="1" y="8192"/>
                  </a:cubicBezTo>
                  <a:cubicBezTo>
                    <a:pt x="56" y="8173"/>
                    <a:pt x="112" y="8152"/>
                    <a:pt x="166" y="8131"/>
                  </a:cubicBezTo>
                  <a:cubicBezTo>
                    <a:pt x="1077" y="7786"/>
                    <a:pt x="1934" y="7295"/>
                    <a:pt x="2728" y="6677"/>
                  </a:cubicBezTo>
                  <a:cubicBezTo>
                    <a:pt x="4384" y="5394"/>
                    <a:pt x="5725" y="3763"/>
                    <a:pt x="7328" y="2424"/>
                  </a:cubicBezTo>
                  <a:cubicBezTo>
                    <a:pt x="8537" y="1413"/>
                    <a:pt x="9945" y="548"/>
                    <a:pt x="11491" y="274"/>
                  </a:cubicBezTo>
                  <a:cubicBezTo>
                    <a:pt x="11823" y="215"/>
                    <a:pt x="12161" y="184"/>
                    <a:pt x="12505" y="184"/>
                  </a:cubicBezTo>
                  <a:cubicBezTo>
                    <a:pt x="12666" y="184"/>
                    <a:pt x="12829" y="191"/>
                    <a:pt x="12993" y="205"/>
                  </a:cubicBezTo>
                  <a:cubicBezTo>
                    <a:pt x="13935" y="289"/>
                    <a:pt x="14848" y="596"/>
                    <a:pt x="15654" y="1083"/>
                  </a:cubicBezTo>
                  <a:cubicBezTo>
                    <a:pt x="15713" y="1118"/>
                    <a:pt x="15774" y="1158"/>
                    <a:pt x="15836" y="1196"/>
                  </a:cubicBezTo>
                  <a:cubicBezTo>
                    <a:pt x="15838" y="1198"/>
                    <a:pt x="15840" y="1198"/>
                    <a:pt x="15842" y="1200"/>
                  </a:cubicBezTo>
                  <a:cubicBezTo>
                    <a:pt x="15844" y="1158"/>
                    <a:pt x="15845" y="1133"/>
                    <a:pt x="15847" y="1124"/>
                  </a:cubicBezTo>
                  <a:lnTo>
                    <a:pt x="15847" y="1120"/>
                  </a:lnTo>
                  <a:cubicBezTo>
                    <a:pt x="15853" y="1081"/>
                    <a:pt x="15859" y="1041"/>
                    <a:pt x="15865" y="1003"/>
                  </a:cubicBezTo>
                  <a:cubicBezTo>
                    <a:pt x="14992" y="448"/>
                    <a:pt x="13987" y="105"/>
                    <a:pt x="12949" y="21"/>
                  </a:cubicBezTo>
                  <a:cubicBezTo>
                    <a:pt x="12776" y="7"/>
                    <a:pt x="12606" y="0"/>
                    <a:pt x="12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208000" y="3759050"/>
              <a:ext cx="145000" cy="273875"/>
            </a:xfrm>
            <a:custGeom>
              <a:avLst/>
              <a:gdLst/>
              <a:ahLst/>
              <a:cxnLst/>
              <a:rect l="l" t="t" r="r" b="b"/>
              <a:pathLst>
                <a:path w="5800" h="10955" extrusionOk="0">
                  <a:moveTo>
                    <a:pt x="5070" y="1"/>
                  </a:moveTo>
                  <a:cubicBezTo>
                    <a:pt x="4942" y="1"/>
                    <a:pt x="4815" y="7"/>
                    <a:pt x="4689" y="18"/>
                  </a:cubicBezTo>
                  <a:cubicBezTo>
                    <a:pt x="3371" y="141"/>
                    <a:pt x="2130" y="833"/>
                    <a:pt x="1286" y="1846"/>
                  </a:cubicBezTo>
                  <a:cubicBezTo>
                    <a:pt x="400" y="2909"/>
                    <a:pt x="1" y="4290"/>
                    <a:pt x="118" y="5661"/>
                  </a:cubicBezTo>
                  <a:cubicBezTo>
                    <a:pt x="120" y="5684"/>
                    <a:pt x="122" y="5707"/>
                    <a:pt x="126" y="5730"/>
                  </a:cubicBezTo>
                  <a:cubicBezTo>
                    <a:pt x="400" y="8560"/>
                    <a:pt x="2773" y="10683"/>
                    <a:pt x="5558" y="10954"/>
                  </a:cubicBezTo>
                  <a:cubicBezTo>
                    <a:pt x="5562" y="10954"/>
                    <a:pt x="5565" y="10954"/>
                    <a:pt x="5568" y="10954"/>
                  </a:cubicBezTo>
                  <a:cubicBezTo>
                    <a:pt x="5675" y="10954"/>
                    <a:pt x="5670" y="10783"/>
                    <a:pt x="5558" y="10773"/>
                  </a:cubicBezTo>
                  <a:cubicBezTo>
                    <a:pt x="4119" y="10633"/>
                    <a:pt x="2742" y="9979"/>
                    <a:pt x="1750" y="8924"/>
                  </a:cubicBezTo>
                  <a:cubicBezTo>
                    <a:pt x="918" y="8038"/>
                    <a:pt x="429" y="6893"/>
                    <a:pt x="317" y="5719"/>
                  </a:cubicBezTo>
                  <a:cubicBezTo>
                    <a:pt x="177" y="4269"/>
                    <a:pt x="613" y="2774"/>
                    <a:pt x="1681" y="1679"/>
                  </a:cubicBezTo>
                  <a:cubicBezTo>
                    <a:pt x="2554" y="785"/>
                    <a:pt x="3774" y="194"/>
                    <a:pt x="5034" y="181"/>
                  </a:cubicBezTo>
                  <a:cubicBezTo>
                    <a:pt x="5050" y="181"/>
                    <a:pt x="5066" y="181"/>
                    <a:pt x="5082" y="181"/>
                  </a:cubicBezTo>
                  <a:cubicBezTo>
                    <a:pt x="5227" y="181"/>
                    <a:pt x="5374" y="189"/>
                    <a:pt x="5520" y="208"/>
                  </a:cubicBezTo>
                  <a:cubicBezTo>
                    <a:pt x="5614" y="217"/>
                    <a:pt x="5708" y="231"/>
                    <a:pt x="5800" y="250"/>
                  </a:cubicBezTo>
                  <a:cubicBezTo>
                    <a:pt x="5798" y="187"/>
                    <a:pt x="5796" y="127"/>
                    <a:pt x="5794" y="66"/>
                  </a:cubicBezTo>
                  <a:cubicBezTo>
                    <a:pt x="5710" y="50"/>
                    <a:pt x="5625" y="37"/>
                    <a:pt x="5541" y="27"/>
                  </a:cubicBezTo>
                  <a:cubicBezTo>
                    <a:pt x="5384" y="9"/>
                    <a:pt x="5226" y="1"/>
                    <a:pt x="5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960025" y="3806450"/>
              <a:ext cx="228775" cy="222425"/>
            </a:xfrm>
            <a:custGeom>
              <a:avLst/>
              <a:gdLst/>
              <a:ahLst/>
              <a:cxnLst/>
              <a:rect l="l" t="t" r="r" b="b"/>
              <a:pathLst>
                <a:path w="9151" h="8897" extrusionOk="0">
                  <a:moveTo>
                    <a:pt x="6826" y="1"/>
                  </a:moveTo>
                  <a:cubicBezTo>
                    <a:pt x="6685" y="1"/>
                    <a:pt x="6542" y="12"/>
                    <a:pt x="6400" y="34"/>
                  </a:cubicBezTo>
                  <a:cubicBezTo>
                    <a:pt x="4727" y="297"/>
                    <a:pt x="3340" y="1659"/>
                    <a:pt x="2310" y="2910"/>
                  </a:cubicBezTo>
                  <a:cubicBezTo>
                    <a:pt x="1934" y="3366"/>
                    <a:pt x="1574" y="3857"/>
                    <a:pt x="1213" y="4362"/>
                  </a:cubicBezTo>
                  <a:cubicBezTo>
                    <a:pt x="814" y="4920"/>
                    <a:pt x="415" y="5495"/>
                    <a:pt x="1" y="6054"/>
                  </a:cubicBezTo>
                  <a:lnTo>
                    <a:pt x="1" y="6056"/>
                  </a:lnTo>
                  <a:cubicBezTo>
                    <a:pt x="8" y="6142"/>
                    <a:pt x="18" y="6230"/>
                    <a:pt x="27" y="6315"/>
                  </a:cubicBezTo>
                  <a:cubicBezTo>
                    <a:pt x="513" y="5670"/>
                    <a:pt x="969" y="5002"/>
                    <a:pt x="1441" y="4348"/>
                  </a:cubicBezTo>
                  <a:cubicBezTo>
                    <a:pt x="1675" y="4020"/>
                    <a:pt x="1915" y="3698"/>
                    <a:pt x="2164" y="3382"/>
                  </a:cubicBezTo>
                  <a:cubicBezTo>
                    <a:pt x="3164" y="2104"/>
                    <a:pt x="4441" y="738"/>
                    <a:pt x="6060" y="293"/>
                  </a:cubicBezTo>
                  <a:cubicBezTo>
                    <a:pt x="6310" y="225"/>
                    <a:pt x="6564" y="188"/>
                    <a:pt x="6813" y="188"/>
                  </a:cubicBezTo>
                  <a:cubicBezTo>
                    <a:pt x="7463" y="188"/>
                    <a:pt x="8076" y="439"/>
                    <a:pt x="8475" y="1026"/>
                  </a:cubicBezTo>
                  <a:cubicBezTo>
                    <a:pt x="9022" y="1828"/>
                    <a:pt x="8993" y="2846"/>
                    <a:pt x="8855" y="3765"/>
                  </a:cubicBezTo>
                  <a:cubicBezTo>
                    <a:pt x="8850" y="3813"/>
                    <a:pt x="8842" y="3859"/>
                    <a:pt x="8834" y="3907"/>
                  </a:cubicBezTo>
                  <a:cubicBezTo>
                    <a:pt x="8556" y="5635"/>
                    <a:pt x="7911" y="7289"/>
                    <a:pt x="6970" y="8764"/>
                  </a:cubicBezTo>
                  <a:cubicBezTo>
                    <a:pt x="6926" y="8832"/>
                    <a:pt x="6988" y="8896"/>
                    <a:pt x="7052" y="8896"/>
                  </a:cubicBezTo>
                  <a:cubicBezTo>
                    <a:pt x="7080" y="8896"/>
                    <a:pt x="7108" y="8884"/>
                    <a:pt x="7127" y="8854"/>
                  </a:cubicBezTo>
                  <a:cubicBezTo>
                    <a:pt x="8067" y="7385"/>
                    <a:pt x="8788" y="5653"/>
                    <a:pt x="9034" y="3894"/>
                  </a:cubicBezTo>
                  <a:cubicBezTo>
                    <a:pt x="9078" y="3581"/>
                    <a:pt x="9107" y="3266"/>
                    <a:pt x="9118" y="2952"/>
                  </a:cubicBezTo>
                  <a:cubicBezTo>
                    <a:pt x="9151" y="2139"/>
                    <a:pt x="8984" y="1287"/>
                    <a:pt x="8424" y="667"/>
                  </a:cubicBezTo>
                  <a:cubicBezTo>
                    <a:pt x="8005" y="205"/>
                    <a:pt x="7426" y="1"/>
                    <a:pt x="6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972025" y="3950775"/>
              <a:ext cx="136250" cy="107375"/>
            </a:xfrm>
            <a:custGeom>
              <a:avLst/>
              <a:gdLst/>
              <a:ahLst/>
              <a:cxnLst/>
              <a:rect l="l" t="t" r="r" b="b"/>
              <a:pathLst>
                <a:path w="5450" h="4295" extrusionOk="0">
                  <a:moveTo>
                    <a:pt x="3495" y="1"/>
                  </a:moveTo>
                  <a:cubicBezTo>
                    <a:pt x="2953" y="1"/>
                    <a:pt x="2405" y="215"/>
                    <a:pt x="1949" y="482"/>
                  </a:cubicBezTo>
                  <a:cubicBezTo>
                    <a:pt x="1103" y="981"/>
                    <a:pt x="426" y="1731"/>
                    <a:pt x="0" y="2607"/>
                  </a:cubicBezTo>
                  <a:cubicBezTo>
                    <a:pt x="31" y="2688"/>
                    <a:pt x="62" y="2765"/>
                    <a:pt x="96" y="2838"/>
                  </a:cubicBezTo>
                  <a:cubicBezTo>
                    <a:pt x="624" y="1650"/>
                    <a:pt x="1613" y="630"/>
                    <a:pt x="2864" y="279"/>
                  </a:cubicBezTo>
                  <a:cubicBezTo>
                    <a:pt x="3061" y="224"/>
                    <a:pt x="3255" y="196"/>
                    <a:pt x="3442" y="196"/>
                  </a:cubicBezTo>
                  <a:cubicBezTo>
                    <a:pt x="4196" y="196"/>
                    <a:pt x="4829" y="639"/>
                    <a:pt x="5049" y="1458"/>
                  </a:cubicBezTo>
                  <a:cubicBezTo>
                    <a:pt x="5298" y="2391"/>
                    <a:pt x="4911" y="3333"/>
                    <a:pt x="4562" y="4186"/>
                  </a:cubicBezTo>
                  <a:cubicBezTo>
                    <a:pt x="4534" y="4251"/>
                    <a:pt x="4588" y="4295"/>
                    <a:pt x="4644" y="4295"/>
                  </a:cubicBezTo>
                  <a:cubicBezTo>
                    <a:pt x="4681" y="4295"/>
                    <a:pt x="4719" y="4276"/>
                    <a:pt x="4736" y="4234"/>
                  </a:cubicBezTo>
                  <a:cubicBezTo>
                    <a:pt x="5084" y="3386"/>
                    <a:pt x="5450" y="2469"/>
                    <a:pt x="5254" y="1537"/>
                  </a:cubicBezTo>
                  <a:cubicBezTo>
                    <a:pt x="5122" y="904"/>
                    <a:pt x="4729" y="321"/>
                    <a:pt x="4100" y="100"/>
                  </a:cubicBezTo>
                  <a:cubicBezTo>
                    <a:pt x="3903" y="31"/>
                    <a:pt x="3699" y="1"/>
                    <a:pt x="3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120900" y="3943875"/>
              <a:ext cx="220575" cy="38625"/>
            </a:xfrm>
            <a:custGeom>
              <a:avLst/>
              <a:gdLst/>
              <a:ahLst/>
              <a:cxnLst/>
              <a:rect l="l" t="t" r="r" b="b"/>
              <a:pathLst>
                <a:path w="8823" h="1545" extrusionOk="0">
                  <a:moveTo>
                    <a:pt x="108" y="0"/>
                  </a:moveTo>
                  <a:cubicBezTo>
                    <a:pt x="46" y="0"/>
                    <a:pt x="1" y="86"/>
                    <a:pt x="67" y="119"/>
                  </a:cubicBezTo>
                  <a:cubicBezTo>
                    <a:pt x="1928" y="1060"/>
                    <a:pt x="3997" y="1545"/>
                    <a:pt x="6071" y="1545"/>
                  </a:cubicBezTo>
                  <a:cubicBezTo>
                    <a:pt x="6966" y="1545"/>
                    <a:pt x="7862" y="1455"/>
                    <a:pt x="8743" y="1272"/>
                  </a:cubicBezTo>
                  <a:cubicBezTo>
                    <a:pt x="8822" y="1256"/>
                    <a:pt x="8803" y="1140"/>
                    <a:pt x="8731" y="1140"/>
                  </a:cubicBezTo>
                  <a:cubicBezTo>
                    <a:pt x="8726" y="1140"/>
                    <a:pt x="8721" y="1141"/>
                    <a:pt x="8716" y="1142"/>
                  </a:cubicBezTo>
                  <a:cubicBezTo>
                    <a:pt x="7843" y="1323"/>
                    <a:pt x="6955" y="1412"/>
                    <a:pt x="6068" y="1412"/>
                  </a:cubicBezTo>
                  <a:cubicBezTo>
                    <a:pt x="4020" y="1412"/>
                    <a:pt x="1977" y="936"/>
                    <a:pt x="139" y="8"/>
                  </a:cubicBezTo>
                  <a:cubicBezTo>
                    <a:pt x="129" y="3"/>
                    <a:pt x="11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980550" y="3606550"/>
              <a:ext cx="41350" cy="436275"/>
            </a:xfrm>
            <a:custGeom>
              <a:avLst/>
              <a:gdLst/>
              <a:ahLst/>
              <a:cxnLst/>
              <a:rect l="l" t="t" r="r" b="b"/>
              <a:pathLst>
                <a:path w="1654" h="17451" extrusionOk="0">
                  <a:moveTo>
                    <a:pt x="1569" y="1"/>
                  </a:moveTo>
                  <a:cubicBezTo>
                    <a:pt x="1544" y="1"/>
                    <a:pt x="1520" y="14"/>
                    <a:pt x="1510" y="45"/>
                  </a:cubicBezTo>
                  <a:cubicBezTo>
                    <a:pt x="781" y="2327"/>
                    <a:pt x="380" y="4714"/>
                    <a:pt x="189" y="7098"/>
                  </a:cubicBezTo>
                  <a:cubicBezTo>
                    <a:pt x="1" y="9427"/>
                    <a:pt x="10" y="11786"/>
                    <a:pt x="300" y="14107"/>
                  </a:cubicBezTo>
                  <a:cubicBezTo>
                    <a:pt x="438" y="15220"/>
                    <a:pt x="643" y="16329"/>
                    <a:pt x="977" y="17401"/>
                  </a:cubicBezTo>
                  <a:cubicBezTo>
                    <a:pt x="987" y="17435"/>
                    <a:pt x="1017" y="17451"/>
                    <a:pt x="1045" y="17451"/>
                  </a:cubicBezTo>
                  <a:cubicBezTo>
                    <a:pt x="1085" y="17451"/>
                    <a:pt x="1123" y="17421"/>
                    <a:pt x="1107" y="17372"/>
                  </a:cubicBezTo>
                  <a:cubicBezTo>
                    <a:pt x="490" y="15377"/>
                    <a:pt x="275" y="13256"/>
                    <a:pt x="215" y="11176"/>
                  </a:cubicBezTo>
                  <a:cubicBezTo>
                    <a:pt x="145" y="8761"/>
                    <a:pt x="309" y="6333"/>
                    <a:pt x="714" y="3952"/>
                  </a:cubicBezTo>
                  <a:cubicBezTo>
                    <a:pt x="935" y="2646"/>
                    <a:pt x="1234" y="1351"/>
                    <a:pt x="1637" y="89"/>
                  </a:cubicBezTo>
                  <a:cubicBezTo>
                    <a:pt x="1654" y="37"/>
                    <a:pt x="1610" y="1"/>
                    <a:pt x="1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2027650" y="3822675"/>
              <a:ext cx="320175" cy="101550"/>
            </a:xfrm>
            <a:custGeom>
              <a:avLst/>
              <a:gdLst/>
              <a:ahLst/>
              <a:cxnLst/>
              <a:rect l="l" t="t" r="r" b="b"/>
              <a:pathLst>
                <a:path w="12807" h="4062" extrusionOk="0">
                  <a:moveTo>
                    <a:pt x="12705" y="1"/>
                  </a:moveTo>
                  <a:cubicBezTo>
                    <a:pt x="12691" y="1"/>
                    <a:pt x="12676" y="6"/>
                    <a:pt x="12663" y="16"/>
                  </a:cubicBezTo>
                  <a:cubicBezTo>
                    <a:pt x="9943" y="2205"/>
                    <a:pt x="6574" y="3546"/>
                    <a:pt x="3100" y="3859"/>
                  </a:cubicBezTo>
                  <a:cubicBezTo>
                    <a:pt x="2583" y="3905"/>
                    <a:pt x="2065" y="3928"/>
                    <a:pt x="1546" y="3928"/>
                  </a:cubicBezTo>
                  <a:cubicBezTo>
                    <a:pt x="1061" y="3928"/>
                    <a:pt x="576" y="3908"/>
                    <a:pt x="92" y="3868"/>
                  </a:cubicBezTo>
                  <a:cubicBezTo>
                    <a:pt x="90" y="3868"/>
                    <a:pt x="88" y="3868"/>
                    <a:pt x="85" y="3868"/>
                  </a:cubicBezTo>
                  <a:cubicBezTo>
                    <a:pt x="6" y="3868"/>
                    <a:pt x="1" y="3995"/>
                    <a:pt x="85" y="4002"/>
                  </a:cubicBezTo>
                  <a:cubicBezTo>
                    <a:pt x="564" y="4042"/>
                    <a:pt x="1044" y="4062"/>
                    <a:pt x="1523" y="4062"/>
                  </a:cubicBezTo>
                  <a:cubicBezTo>
                    <a:pt x="4577" y="4062"/>
                    <a:pt x="7623" y="3268"/>
                    <a:pt x="10292" y="1777"/>
                  </a:cubicBezTo>
                  <a:cubicBezTo>
                    <a:pt x="11157" y="1294"/>
                    <a:pt x="11980" y="738"/>
                    <a:pt x="12753" y="116"/>
                  </a:cubicBezTo>
                  <a:cubicBezTo>
                    <a:pt x="12807" y="73"/>
                    <a:pt x="12760" y="1"/>
                    <a:pt x="1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355900" y="3580575"/>
              <a:ext cx="21675" cy="109575"/>
            </a:xfrm>
            <a:custGeom>
              <a:avLst/>
              <a:gdLst/>
              <a:ahLst/>
              <a:cxnLst/>
              <a:rect l="l" t="t" r="r" b="b"/>
              <a:pathLst>
                <a:path w="867" h="4383" extrusionOk="0">
                  <a:moveTo>
                    <a:pt x="797" y="0"/>
                  </a:moveTo>
                  <a:cubicBezTo>
                    <a:pt x="765" y="0"/>
                    <a:pt x="731" y="20"/>
                    <a:pt x="726" y="61"/>
                  </a:cubicBezTo>
                  <a:cubicBezTo>
                    <a:pt x="532" y="1486"/>
                    <a:pt x="198" y="2889"/>
                    <a:pt x="7" y="4314"/>
                  </a:cubicBezTo>
                  <a:cubicBezTo>
                    <a:pt x="1" y="4359"/>
                    <a:pt x="34" y="4383"/>
                    <a:pt x="70" y="4383"/>
                  </a:cubicBezTo>
                  <a:cubicBezTo>
                    <a:pt x="102" y="4383"/>
                    <a:pt x="135" y="4363"/>
                    <a:pt x="141" y="4322"/>
                  </a:cubicBezTo>
                  <a:cubicBezTo>
                    <a:pt x="335" y="2896"/>
                    <a:pt x="668" y="1494"/>
                    <a:pt x="860" y="69"/>
                  </a:cubicBezTo>
                  <a:cubicBezTo>
                    <a:pt x="866" y="24"/>
                    <a:pt x="832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2138750" y="3393525"/>
              <a:ext cx="139500" cy="167500"/>
            </a:xfrm>
            <a:custGeom>
              <a:avLst/>
              <a:gdLst/>
              <a:ahLst/>
              <a:cxnLst/>
              <a:rect l="l" t="t" r="r" b="b"/>
              <a:pathLst>
                <a:path w="5580" h="6700" extrusionOk="0">
                  <a:moveTo>
                    <a:pt x="112" y="0"/>
                  </a:moveTo>
                  <a:cubicBezTo>
                    <a:pt x="60" y="0"/>
                    <a:pt x="1" y="46"/>
                    <a:pt x="12" y="114"/>
                  </a:cubicBezTo>
                  <a:cubicBezTo>
                    <a:pt x="208" y="1246"/>
                    <a:pt x="410" y="2383"/>
                    <a:pt x="791" y="3469"/>
                  </a:cubicBezTo>
                  <a:cubicBezTo>
                    <a:pt x="1104" y="4351"/>
                    <a:pt x="1539" y="5232"/>
                    <a:pt x="2186" y="5920"/>
                  </a:cubicBezTo>
                  <a:cubicBezTo>
                    <a:pt x="2568" y="6327"/>
                    <a:pt x="3125" y="6700"/>
                    <a:pt x="3688" y="6700"/>
                  </a:cubicBezTo>
                  <a:cubicBezTo>
                    <a:pt x="3902" y="6700"/>
                    <a:pt x="4118" y="6646"/>
                    <a:pt x="4325" y="6519"/>
                  </a:cubicBezTo>
                  <a:cubicBezTo>
                    <a:pt x="5079" y="6057"/>
                    <a:pt x="5282" y="4965"/>
                    <a:pt x="5408" y="4167"/>
                  </a:cubicBezTo>
                  <a:cubicBezTo>
                    <a:pt x="5579" y="3085"/>
                    <a:pt x="5537" y="1984"/>
                    <a:pt x="5301" y="916"/>
                  </a:cubicBezTo>
                  <a:cubicBezTo>
                    <a:pt x="5291" y="871"/>
                    <a:pt x="5257" y="851"/>
                    <a:pt x="5222" y="851"/>
                  </a:cubicBezTo>
                  <a:cubicBezTo>
                    <a:pt x="5169" y="851"/>
                    <a:pt x="5112" y="896"/>
                    <a:pt x="5127" y="964"/>
                  </a:cubicBezTo>
                  <a:cubicBezTo>
                    <a:pt x="5380" y="2111"/>
                    <a:pt x="5403" y="3300"/>
                    <a:pt x="5173" y="4453"/>
                  </a:cubicBezTo>
                  <a:cubicBezTo>
                    <a:pt x="5021" y="5218"/>
                    <a:pt x="4737" y="6421"/>
                    <a:pt x="3786" y="6517"/>
                  </a:cubicBezTo>
                  <a:cubicBezTo>
                    <a:pt x="3743" y="6521"/>
                    <a:pt x="3701" y="6523"/>
                    <a:pt x="3660" y="6523"/>
                  </a:cubicBezTo>
                  <a:cubicBezTo>
                    <a:pt x="2802" y="6523"/>
                    <a:pt x="2124" y="5645"/>
                    <a:pt x="1712" y="4992"/>
                  </a:cubicBezTo>
                  <a:cubicBezTo>
                    <a:pt x="784" y="3519"/>
                    <a:pt x="479" y="1756"/>
                    <a:pt x="187" y="66"/>
                  </a:cubicBezTo>
                  <a:cubicBezTo>
                    <a:pt x="179" y="20"/>
                    <a:pt x="147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2169875" y="3160175"/>
              <a:ext cx="238475" cy="172975"/>
            </a:xfrm>
            <a:custGeom>
              <a:avLst/>
              <a:gdLst/>
              <a:ahLst/>
              <a:cxnLst/>
              <a:rect l="l" t="t" r="r" b="b"/>
              <a:pathLst>
                <a:path w="9539" h="6919" extrusionOk="0">
                  <a:moveTo>
                    <a:pt x="1583" y="1"/>
                  </a:moveTo>
                  <a:cubicBezTo>
                    <a:pt x="1560" y="1"/>
                    <a:pt x="1538" y="3"/>
                    <a:pt x="1518" y="8"/>
                  </a:cubicBezTo>
                  <a:cubicBezTo>
                    <a:pt x="1169" y="96"/>
                    <a:pt x="1449" y="718"/>
                    <a:pt x="1449" y="718"/>
                  </a:cubicBezTo>
                  <a:cubicBezTo>
                    <a:pt x="1449" y="718"/>
                    <a:pt x="1310" y="674"/>
                    <a:pt x="1170" y="674"/>
                  </a:cubicBezTo>
                  <a:cubicBezTo>
                    <a:pt x="1027" y="674"/>
                    <a:pt x="883" y="719"/>
                    <a:pt x="883" y="900"/>
                  </a:cubicBezTo>
                  <a:cubicBezTo>
                    <a:pt x="883" y="1184"/>
                    <a:pt x="1112" y="1270"/>
                    <a:pt x="1112" y="1270"/>
                  </a:cubicBezTo>
                  <a:cubicBezTo>
                    <a:pt x="1112" y="1270"/>
                    <a:pt x="1" y="2172"/>
                    <a:pt x="308" y="3507"/>
                  </a:cubicBezTo>
                  <a:cubicBezTo>
                    <a:pt x="617" y="4842"/>
                    <a:pt x="778" y="6076"/>
                    <a:pt x="438" y="6438"/>
                  </a:cubicBezTo>
                  <a:cubicBezTo>
                    <a:pt x="203" y="6688"/>
                    <a:pt x="672" y="6918"/>
                    <a:pt x="938" y="6918"/>
                  </a:cubicBezTo>
                  <a:cubicBezTo>
                    <a:pt x="1056" y="6918"/>
                    <a:pt x="1134" y="6874"/>
                    <a:pt x="1094" y="6766"/>
                  </a:cubicBezTo>
                  <a:cubicBezTo>
                    <a:pt x="743" y="5815"/>
                    <a:pt x="6040" y="4011"/>
                    <a:pt x="6040" y="4011"/>
                  </a:cubicBezTo>
                  <a:lnTo>
                    <a:pt x="6041" y="4011"/>
                  </a:lnTo>
                  <a:cubicBezTo>
                    <a:pt x="6041" y="4011"/>
                    <a:pt x="6462" y="4052"/>
                    <a:pt x="6984" y="4052"/>
                  </a:cubicBezTo>
                  <a:cubicBezTo>
                    <a:pt x="7695" y="4052"/>
                    <a:pt x="8594" y="3977"/>
                    <a:pt x="8875" y="3618"/>
                  </a:cubicBezTo>
                  <a:cubicBezTo>
                    <a:pt x="9360" y="2997"/>
                    <a:pt x="7860" y="2947"/>
                    <a:pt x="7860" y="2947"/>
                  </a:cubicBezTo>
                  <a:cubicBezTo>
                    <a:pt x="7860" y="2947"/>
                    <a:pt x="9538" y="2076"/>
                    <a:pt x="8934" y="1575"/>
                  </a:cubicBezTo>
                  <a:cubicBezTo>
                    <a:pt x="8821" y="1481"/>
                    <a:pt x="8691" y="1443"/>
                    <a:pt x="8556" y="1443"/>
                  </a:cubicBezTo>
                  <a:cubicBezTo>
                    <a:pt x="7970" y="1443"/>
                    <a:pt x="7273" y="2157"/>
                    <a:pt x="7273" y="2157"/>
                  </a:cubicBezTo>
                  <a:cubicBezTo>
                    <a:pt x="7273" y="2157"/>
                    <a:pt x="8286" y="1017"/>
                    <a:pt x="7860" y="641"/>
                  </a:cubicBezTo>
                  <a:cubicBezTo>
                    <a:pt x="7790" y="579"/>
                    <a:pt x="7710" y="553"/>
                    <a:pt x="7624" y="553"/>
                  </a:cubicBezTo>
                  <a:cubicBezTo>
                    <a:pt x="7187" y="553"/>
                    <a:pt x="6615" y="1226"/>
                    <a:pt x="6615" y="1226"/>
                  </a:cubicBezTo>
                  <a:cubicBezTo>
                    <a:pt x="6615" y="1226"/>
                    <a:pt x="5414" y="535"/>
                    <a:pt x="3838" y="535"/>
                  </a:cubicBezTo>
                  <a:cubicBezTo>
                    <a:pt x="3504" y="535"/>
                    <a:pt x="3154" y="566"/>
                    <a:pt x="2794" y="641"/>
                  </a:cubicBezTo>
                  <a:cubicBezTo>
                    <a:pt x="2794" y="641"/>
                    <a:pt x="1971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2154550" y="3309075"/>
              <a:ext cx="109600" cy="140200"/>
            </a:xfrm>
            <a:custGeom>
              <a:avLst/>
              <a:gdLst/>
              <a:ahLst/>
              <a:cxnLst/>
              <a:rect l="l" t="t" r="r" b="b"/>
              <a:pathLst>
                <a:path w="4384" h="5608" extrusionOk="0">
                  <a:moveTo>
                    <a:pt x="1665" y="1"/>
                  </a:moveTo>
                  <a:cubicBezTo>
                    <a:pt x="1255" y="1401"/>
                    <a:pt x="687" y="2533"/>
                    <a:pt x="0" y="3459"/>
                  </a:cubicBezTo>
                  <a:cubicBezTo>
                    <a:pt x="0" y="3459"/>
                    <a:pt x="965" y="5608"/>
                    <a:pt x="2919" y="5608"/>
                  </a:cubicBezTo>
                  <a:cubicBezTo>
                    <a:pt x="3243" y="5608"/>
                    <a:pt x="3595" y="5548"/>
                    <a:pt x="3975" y="5410"/>
                  </a:cubicBezTo>
                  <a:lnTo>
                    <a:pt x="4166" y="3663"/>
                  </a:lnTo>
                  <a:lnTo>
                    <a:pt x="4295" y="2508"/>
                  </a:lnTo>
                  <a:lnTo>
                    <a:pt x="4383" y="1700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2202300" y="3343175"/>
              <a:ext cx="59650" cy="68450"/>
            </a:xfrm>
            <a:custGeom>
              <a:avLst/>
              <a:gdLst/>
              <a:ahLst/>
              <a:cxnLst/>
              <a:rect l="l" t="t" r="r" b="b"/>
              <a:pathLst>
                <a:path w="2386" h="2738" extrusionOk="0">
                  <a:moveTo>
                    <a:pt x="1" y="0"/>
                  </a:moveTo>
                  <a:lnTo>
                    <a:pt x="1" y="0"/>
                  </a:lnTo>
                  <a:cubicBezTo>
                    <a:pt x="673" y="2083"/>
                    <a:pt x="1760" y="2738"/>
                    <a:pt x="2207" y="2738"/>
                  </a:cubicBezTo>
                  <a:cubicBezTo>
                    <a:pt x="2207" y="2738"/>
                    <a:pt x="2208" y="2738"/>
                    <a:pt x="2209" y="2738"/>
                  </a:cubicBezTo>
                  <a:lnTo>
                    <a:pt x="2385" y="1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2193000" y="3205175"/>
              <a:ext cx="151900" cy="180425"/>
            </a:xfrm>
            <a:custGeom>
              <a:avLst/>
              <a:gdLst/>
              <a:ahLst/>
              <a:cxnLst/>
              <a:rect l="l" t="t" r="r" b="b"/>
              <a:pathLst>
                <a:path w="6076" h="7217" extrusionOk="0">
                  <a:moveTo>
                    <a:pt x="2677" y="0"/>
                  </a:moveTo>
                  <a:cubicBezTo>
                    <a:pt x="1487" y="0"/>
                    <a:pt x="920" y="724"/>
                    <a:pt x="605" y="1519"/>
                  </a:cubicBezTo>
                  <a:cubicBezTo>
                    <a:pt x="352" y="2152"/>
                    <a:pt x="259" y="2831"/>
                    <a:pt x="135" y="3226"/>
                  </a:cubicBezTo>
                  <a:cubicBezTo>
                    <a:pt x="98" y="3349"/>
                    <a:pt x="68" y="3464"/>
                    <a:pt x="48" y="3575"/>
                  </a:cubicBezTo>
                  <a:cubicBezTo>
                    <a:pt x="2" y="3832"/>
                    <a:pt x="0" y="4070"/>
                    <a:pt x="39" y="4325"/>
                  </a:cubicBezTo>
                  <a:cubicBezTo>
                    <a:pt x="81" y="4613"/>
                    <a:pt x="171" y="4924"/>
                    <a:pt x="298" y="5317"/>
                  </a:cubicBezTo>
                  <a:cubicBezTo>
                    <a:pt x="321" y="5384"/>
                    <a:pt x="344" y="5455"/>
                    <a:pt x="369" y="5530"/>
                  </a:cubicBezTo>
                  <a:cubicBezTo>
                    <a:pt x="630" y="6305"/>
                    <a:pt x="1320" y="6794"/>
                    <a:pt x="2063" y="7044"/>
                  </a:cubicBezTo>
                  <a:cubicBezTo>
                    <a:pt x="2415" y="7161"/>
                    <a:pt x="2724" y="7217"/>
                    <a:pt x="2998" y="7217"/>
                  </a:cubicBezTo>
                  <a:cubicBezTo>
                    <a:pt x="4022" y="7217"/>
                    <a:pt x="4542" y="6437"/>
                    <a:pt x="4925" y="5221"/>
                  </a:cubicBezTo>
                  <a:cubicBezTo>
                    <a:pt x="5013" y="4945"/>
                    <a:pt x="5092" y="4646"/>
                    <a:pt x="5170" y="4329"/>
                  </a:cubicBezTo>
                  <a:cubicBezTo>
                    <a:pt x="5487" y="3033"/>
                    <a:pt x="6076" y="2451"/>
                    <a:pt x="5922" y="1857"/>
                  </a:cubicBezTo>
                  <a:lnTo>
                    <a:pt x="5920" y="1857"/>
                  </a:lnTo>
                  <a:cubicBezTo>
                    <a:pt x="5907" y="1826"/>
                    <a:pt x="5893" y="1797"/>
                    <a:pt x="5878" y="1768"/>
                  </a:cubicBezTo>
                  <a:cubicBezTo>
                    <a:pt x="5533" y="1080"/>
                    <a:pt x="4921" y="560"/>
                    <a:pt x="4194" y="303"/>
                  </a:cubicBezTo>
                  <a:cubicBezTo>
                    <a:pt x="4054" y="253"/>
                    <a:pt x="3919" y="209"/>
                    <a:pt x="3787" y="172"/>
                  </a:cubicBezTo>
                  <a:cubicBezTo>
                    <a:pt x="3758" y="165"/>
                    <a:pt x="3728" y="155"/>
                    <a:pt x="3699" y="149"/>
                  </a:cubicBezTo>
                  <a:cubicBezTo>
                    <a:pt x="3685" y="146"/>
                    <a:pt x="3674" y="142"/>
                    <a:pt x="3662" y="140"/>
                  </a:cubicBezTo>
                  <a:cubicBezTo>
                    <a:pt x="3628" y="130"/>
                    <a:pt x="3595" y="121"/>
                    <a:pt x="3563" y="115"/>
                  </a:cubicBezTo>
                  <a:cubicBezTo>
                    <a:pt x="3540" y="109"/>
                    <a:pt x="3515" y="103"/>
                    <a:pt x="3492" y="98"/>
                  </a:cubicBezTo>
                  <a:cubicBezTo>
                    <a:pt x="3438" y="86"/>
                    <a:pt x="3386" y="75"/>
                    <a:pt x="3334" y="65"/>
                  </a:cubicBezTo>
                  <a:cubicBezTo>
                    <a:pt x="3097" y="21"/>
                    <a:pt x="2878" y="0"/>
                    <a:pt x="2677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2202100" y="3285875"/>
              <a:ext cx="114075" cy="99725"/>
            </a:xfrm>
            <a:custGeom>
              <a:avLst/>
              <a:gdLst/>
              <a:ahLst/>
              <a:cxnLst/>
              <a:rect l="l" t="t" r="r" b="b"/>
              <a:pathLst>
                <a:path w="4563" h="3989" extrusionOk="0">
                  <a:moveTo>
                    <a:pt x="1685" y="0"/>
                  </a:moveTo>
                  <a:lnTo>
                    <a:pt x="1200" y="259"/>
                  </a:lnTo>
                  <a:cubicBezTo>
                    <a:pt x="1200" y="259"/>
                    <a:pt x="1254" y="994"/>
                    <a:pt x="914" y="1826"/>
                  </a:cubicBezTo>
                  <a:cubicBezTo>
                    <a:pt x="706" y="2238"/>
                    <a:pt x="395" y="2293"/>
                    <a:pt x="196" y="2293"/>
                  </a:cubicBezTo>
                  <a:cubicBezTo>
                    <a:pt x="124" y="2293"/>
                    <a:pt x="67" y="2286"/>
                    <a:pt x="34" y="2286"/>
                  </a:cubicBezTo>
                  <a:cubicBezTo>
                    <a:pt x="12" y="2286"/>
                    <a:pt x="1" y="2289"/>
                    <a:pt x="5" y="2300"/>
                  </a:cubicBezTo>
                  <a:cubicBezTo>
                    <a:pt x="266" y="3077"/>
                    <a:pt x="956" y="3566"/>
                    <a:pt x="1701" y="3816"/>
                  </a:cubicBezTo>
                  <a:cubicBezTo>
                    <a:pt x="2053" y="3933"/>
                    <a:pt x="2362" y="3989"/>
                    <a:pt x="2635" y="3989"/>
                  </a:cubicBezTo>
                  <a:cubicBezTo>
                    <a:pt x="3658" y="3989"/>
                    <a:pt x="4178" y="3209"/>
                    <a:pt x="4563" y="1993"/>
                  </a:cubicBezTo>
                  <a:cubicBezTo>
                    <a:pt x="3366" y="1374"/>
                    <a:pt x="2696" y="1084"/>
                    <a:pt x="1898" y="929"/>
                  </a:cubicBezTo>
                  <a:cubicBezTo>
                    <a:pt x="1346" y="821"/>
                    <a:pt x="1685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2282925" y="3288225"/>
              <a:ext cx="18875" cy="30025"/>
            </a:xfrm>
            <a:custGeom>
              <a:avLst/>
              <a:gdLst/>
              <a:ahLst/>
              <a:cxnLst/>
              <a:rect l="l" t="t" r="r" b="b"/>
              <a:pathLst>
                <a:path w="755" h="1201" extrusionOk="0">
                  <a:moveTo>
                    <a:pt x="486" y="1"/>
                  </a:moveTo>
                  <a:cubicBezTo>
                    <a:pt x="454" y="1"/>
                    <a:pt x="424" y="21"/>
                    <a:pt x="413" y="54"/>
                  </a:cubicBezTo>
                  <a:lnTo>
                    <a:pt x="240" y="614"/>
                  </a:lnTo>
                  <a:cubicBezTo>
                    <a:pt x="234" y="635"/>
                    <a:pt x="236" y="658"/>
                    <a:pt x="248" y="675"/>
                  </a:cubicBezTo>
                  <a:cubicBezTo>
                    <a:pt x="259" y="695"/>
                    <a:pt x="278" y="708"/>
                    <a:pt x="301" y="710"/>
                  </a:cubicBezTo>
                  <a:cubicBezTo>
                    <a:pt x="355" y="720"/>
                    <a:pt x="510" y="762"/>
                    <a:pt x="570" y="846"/>
                  </a:cubicBezTo>
                  <a:cubicBezTo>
                    <a:pt x="591" y="879"/>
                    <a:pt x="599" y="911"/>
                    <a:pt x="591" y="952"/>
                  </a:cubicBezTo>
                  <a:cubicBezTo>
                    <a:pt x="585" y="980"/>
                    <a:pt x="572" y="1000"/>
                    <a:pt x="547" y="1015"/>
                  </a:cubicBezTo>
                  <a:cubicBezTo>
                    <a:pt x="506" y="1040"/>
                    <a:pt x="443" y="1049"/>
                    <a:pt x="373" y="1049"/>
                  </a:cubicBezTo>
                  <a:cubicBezTo>
                    <a:pt x="279" y="1049"/>
                    <a:pt x="174" y="1032"/>
                    <a:pt x="104" y="1013"/>
                  </a:cubicBezTo>
                  <a:cubicBezTo>
                    <a:pt x="97" y="1011"/>
                    <a:pt x="90" y="1010"/>
                    <a:pt x="83" y="1010"/>
                  </a:cubicBezTo>
                  <a:cubicBezTo>
                    <a:pt x="50" y="1010"/>
                    <a:pt x="19" y="1032"/>
                    <a:pt x="10" y="1065"/>
                  </a:cubicBezTo>
                  <a:cubicBezTo>
                    <a:pt x="0" y="1105"/>
                    <a:pt x="23" y="1147"/>
                    <a:pt x="64" y="1159"/>
                  </a:cubicBezTo>
                  <a:cubicBezTo>
                    <a:pt x="87" y="1165"/>
                    <a:pt x="227" y="1201"/>
                    <a:pt x="372" y="1201"/>
                  </a:cubicBezTo>
                  <a:cubicBezTo>
                    <a:pt x="463" y="1201"/>
                    <a:pt x="557" y="1188"/>
                    <a:pt x="627" y="1143"/>
                  </a:cubicBezTo>
                  <a:cubicBezTo>
                    <a:pt x="687" y="1105"/>
                    <a:pt x="725" y="1049"/>
                    <a:pt x="739" y="980"/>
                  </a:cubicBezTo>
                  <a:cubicBezTo>
                    <a:pt x="754" y="900"/>
                    <a:pt x="739" y="823"/>
                    <a:pt x="693" y="760"/>
                  </a:cubicBezTo>
                  <a:cubicBezTo>
                    <a:pt x="622" y="658"/>
                    <a:pt x="495" y="606"/>
                    <a:pt x="409" y="581"/>
                  </a:cubicBezTo>
                  <a:lnTo>
                    <a:pt x="558" y="98"/>
                  </a:lnTo>
                  <a:cubicBezTo>
                    <a:pt x="570" y="60"/>
                    <a:pt x="547" y="17"/>
                    <a:pt x="509" y="4"/>
                  </a:cubicBezTo>
                  <a:cubicBezTo>
                    <a:pt x="501" y="2"/>
                    <a:pt x="494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165725" y="3199550"/>
              <a:ext cx="181950" cy="94850"/>
            </a:xfrm>
            <a:custGeom>
              <a:avLst/>
              <a:gdLst/>
              <a:ahLst/>
              <a:cxnLst/>
              <a:rect l="l" t="t" r="r" b="b"/>
              <a:pathLst>
                <a:path w="7278" h="3794" extrusionOk="0">
                  <a:moveTo>
                    <a:pt x="4326" y="1"/>
                  </a:moveTo>
                  <a:cubicBezTo>
                    <a:pt x="3356" y="1"/>
                    <a:pt x="2354" y="378"/>
                    <a:pt x="1592" y="961"/>
                  </a:cubicBezTo>
                  <a:cubicBezTo>
                    <a:pt x="0" y="2183"/>
                    <a:pt x="1997" y="2749"/>
                    <a:pt x="1997" y="2749"/>
                  </a:cubicBezTo>
                  <a:lnTo>
                    <a:pt x="2411" y="3580"/>
                  </a:lnTo>
                  <a:cubicBezTo>
                    <a:pt x="2485" y="3726"/>
                    <a:pt x="2620" y="3794"/>
                    <a:pt x="2754" y="3794"/>
                  </a:cubicBezTo>
                  <a:cubicBezTo>
                    <a:pt x="2935" y="3794"/>
                    <a:pt x="3115" y="3671"/>
                    <a:pt x="3140" y="3453"/>
                  </a:cubicBezTo>
                  <a:cubicBezTo>
                    <a:pt x="3246" y="2544"/>
                    <a:pt x="3131" y="1951"/>
                    <a:pt x="3459" y="1897"/>
                  </a:cubicBezTo>
                  <a:cubicBezTo>
                    <a:pt x="3888" y="1825"/>
                    <a:pt x="3936" y="1205"/>
                    <a:pt x="3936" y="1205"/>
                  </a:cubicBezTo>
                  <a:cubicBezTo>
                    <a:pt x="3936" y="1205"/>
                    <a:pt x="5009" y="1721"/>
                    <a:pt x="5839" y="2281"/>
                  </a:cubicBezTo>
                  <a:cubicBezTo>
                    <a:pt x="5927" y="2341"/>
                    <a:pt x="6050" y="2362"/>
                    <a:pt x="6177" y="2362"/>
                  </a:cubicBezTo>
                  <a:cubicBezTo>
                    <a:pt x="6475" y="2362"/>
                    <a:pt x="6802" y="2249"/>
                    <a:pt x="6802" y="2249"/>
                  </a:cubicBezTo>
                  <a:lnTo>
                    <a:pt x="6867" y="2931"/>
                  </a:lnTo>
                  <a:cubicBezTo>
                    <a:pt x="7278" y="2337"/>
                    <a:pt x="7038" y="1564"/>
                    <a:pt x="7038" y="1564"/>
                  </a:cubicBezTo>
                  <a:cubicBezTo>
                    <a:pt x="6405" y="448"/>
                    <a:pt x="5384" y="1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273425" y="3286275"/>
              <a:ext cx="9275" cy="9875"/>
            </a:xfrm>
            <a:custGeom>
              <a:avLst/>
              <a:gdLst/>
              <a:ahLst/>
              <a:cxnLst/>
              <a:rect l="l" t="t" r="r" b="b"/>
              <a:pathLst>
                <a:path w="371" h="395" extrusionOk="0">
                  <a:moveTo>
                    <a:pt x="219" y="1"/>
                  </a:moveTo>
                  <a:cubicBezTo>
                    <a:pt x="152" y="1"/>
                    <a:pt x="81" y="53"/>
                    <a:pt x="45" y="136"/>
                  </a:cubicBezTo>
                  <a:cubicBezTo>
                    <a:pt x="0" y="239"/>
                    <a:pt x="25" y="351"/>
                    <a:pt x="102" y="385"/>
                  </a:cubicBezTo>
                  <a:cubicBezTo>
                    <a:pt x="117" y="391"/>
                    <a:pt x="133" y="394"/>
                    <a:pt x="149" y="394"/>
                  </a:cubicBezTo>
                  <a:cubicBezTo>
                    <a:pt x="215" y="394"/>
                    <a:pt x="287" y="342"/>
                    <a:pt x="325" y="260"/>
                  </a:cubicBezTo>
                  <a:cubicBezTo>
                    <a:pt x="371" y="157"/>
                    <a:pt x="346" y="46"/>
                    <a:pt x="267" y="11"/>
                  </a:cubicBezTo>
                  <a:cubicBezTo>
                    <a:pt x="252" y="4"/>
                    <a:pt x="235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305400" y="3297650"/>
              <a:ext cx="9350" cy="9850"/>
            </a:xfrm>
            <a:custGeom>
              <a:avLst/>
              <a:gdLst/>
              <a:ahLst/>
              <a:cxnLst/>
              <a:rect l="l" t="t" r="r" b="b"/>
              <a:pathLst>
                <a:path w="374" h="394" extrusionOk="0">
                  <a:moveTo>
                    <a:pt x="221" y="0"/>
                  </a:moveTo>
                  <a:cubicBezTo>
                    <a:pt x="155" y="0"/>
                    <a:pt x="84" y="53"/>
                    <a:pt x="47" y="135"/>
                  </a:cubicBezTo>
                  <a:cubicBezTo>
                    <a:pt x="1" y="237"/>
                    <a:pt x="28" y="348"/>
                    <a:pt x="104" y="383"/>
                  </a:cubicBezTo>
                  <a:cubicBezTo>
                    <a:pt x="120" y="390"/>
                    <a:pt x="136" y="393"/>
                    <a:pt x="153" y="393"/>
                  </a:cubicBezTo>
                  <a:cubicBezTo>
                    <a:pt x="219" y="393"/>
                    <a:pt x="290" y="341"/>
                    <a:pt x="327" y="258"/>
                  </a:cubicBezTo>
                  <a:cubicBezTo>
                    <a:pt x="373" y="155"/>
                    <a:pt x="346" y="43"/>
                    <a:pt x="269" y="11"/>
                  </a:cubicBezTo>
                  <a:cubicBezTo>
                    <a:pt x="254" y="4"/>
                    <a:pt x="23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248825" y="3295650"/>
              <a:ext cx="20650" cy="11500"/>
            </a:xfrm>
            <a:custGeom>
              <a:avLst/>
              <a:gdLst/>
              <a:ahLst/>
              <a:cxnLst/>
              <a:rect l="l" t="t" r="r" b="b"/>
              <a:pathLst>
                <a:path w="826" h="460" extrusionOk="0">
                  <a:moveTo>
                    <a:pt x="271" y="0"/>
                  </a:moveTo>
                  <a:cubicBezTo>
                    <a:pt x="150" y="0"/>
                    <a:pt x="58" y="40"/>
                    <a:pt x="35" y="112"/>
                  </a:cubicBezTo>
                  <a:cubicBezTo>
                    <a:pt x="0" y="221"/>
                    <a:pt x="142" y="363"/>
                    <a:pt x="351" y="426"/>
                  </a:cubicBezTo>
                  <a:cubicBezTo>
                    <a:pt x="423" y="449"/>
                    <a:pt x="493" y="459"/>
                    <a:pt x="555" y="459"/>
                  </a:cubicBezTo>
                  <a:cubicBezTo>
                    <a:pt x="676" y="459"/>
                    <a:pt x="769" y="420"/>
                    <a:pt x="791" y="348"/>
                  </a:cubicBezTo>
                  <a:cubicBezTo>
                    <a:pt x="825" y="240"/>
                    <a:pt x="683" y="98"/>
                    <a:pt x="474" y="33"/>
                  </a:cubicBezTo>
                  <a:cubicBezTo>
                    <a:pt x="403" y="11"/>
                    <a:pt x="333" y="0"/>
                    <a:pt x="271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302050" y="3315350"/>
              <a:ext cx="18550" cy="11500"/>
            </a:xfrm>
            <a:custGeom>
              <a:avLst/>
              <a:gdLst/>
              <a:ahLst/>
              <a:cxnLst/>
              <a:rect l="l" t="t" r="r" b="b"/>
              <a:pathLst>
                <a:path w="742" h="460" extrusionOk="0">
                  <a:moveTo>
                    <a:pt x="271" y="1"/>
                  </a:moveTo>
                  <a:cubicBezTo>
                    <a:pt x="150" y="1"/>
                    <a:pt x="58" y="40"/>
                    <a:pt x="35" y="112"/>
                  </a:cubicBezTo>
                  <a:cubicBezTo>
                    <a:pt x="1" y="221"/>
                    <a:pt x="143" y="362"/>
                    <a:pt x="352" y="427"/>
                  </a:cubicBezTo>
                  <a:cubicBezTo>
                    <a:pt x="422" y="449"/>
                    <a:pt x="491" y="460"/>
                    <a:pt x="554" y="460"/>
                  </a:cubicBezTo>
                  <a:cubicBezTo>
                    <a:pt x="598" y="460"/>
                    <a:pt x="639" y="454"/>
                    <a:pt x="674" y="444"/>
                  </a:cubicBezTo>
                  <a:lnTo>
                    <a:pt x="741" y="193"/>
                  </a:lnTo>
                  <a:cubicBezTo>
                    <a:pt x="683" y="127"/>
                    <a:pt x="589" y="70"/>
                    <a:pt x="474" y="33"/>
                  </a:cubicBezTo>
                  <a:cubicBezTo>
                    <a:pt x="403" y="11"/>
                    <a:pt x="333" y="1"/>
                    <a:pt x="271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264850" y="3265800"/>
              <a:ext cx="26625" cy="13050"/>
            </a:xfrm>
            <a:custGeom>
              <a:avLst/>
              <a:gdLst/>
              <a:ahLst/>
              <a:cxnLst/>
              <a:rect l="l" t="t" r="r" b="b"/>
              <a:pathLst>
                <a:path w="1065" h="522" extrusionOk="0">
                  <a:moveTo>
                    <a:pt x="557" y="0"/>
                  </a:moveTo>
                  <a:cubicBezTo>
                    <a:pt x="371" y="0"/>
                    <a:pt x="187" y="83"/>
                    <a:pt x="61" y="241"/>
                  </a:cubicBezTo>
                  <a:cubicBezTo>
                    <a:pt x="0" y="320"/>
                    <a:pt x="40" y="444"/>
                    <a:pt x="115" y="492"/>
                  </a:cubicBezTo>
                  <a:cubicBezTo>
                    <a:pt x="146" y="512"/>
                    <a:pt x="178" y="521"/>
                    <a:pt x="209" y="521"/>
                  </a:cubicBezTo>
                  <a:cubicBezTo>
                    <a:pt x="270" y="521"/>
                    <a:pt x="328" y="489"/>
                    <a:pt x="368" y="439"/>
                  </a:cubicBezTo>
                  <a:cubicBezTo>
                    <a:pt x="412" y="383"/>
                    <a:pt x="471" y="361"/>
                    <a:pt x="533" y="361"/>
                  </a:cubicBezTo>
                  <a:cubicBezTo>
                    <a:pt x="612" y="361"/>
                    <a:pt x="695" y="398"/>
                    <a:pt x="756" y="446"/>
                  </a:cubicBezTo>
                  <a:lnTo>
                    <a:pt x="756" y="444"/>
                  </a:lnTo>
                  <a:cubicBezTo>
                    <a:pt x="782" y="466"/>
                    <a:pt x="814" y="476"/>
                    <a:pt x="847" y="476"/>
                  </a:cubicBezTo>
                  <a:cubicBezTo>
                    <a:pt x="909" y="476"/>
                    <a:pt x="974" y="441"/>
                    <a:pt x="1007" y="391"/>
                  </a:cubicBezTo>
                  <a:cubicBezTo>
                    <a:pt x="1065" y="303"/>
                    <a:pt x="1028" y="199"/>
                    <a:pt x="953" y="139"/>
                  </a:cubicBezTo>
                  <a:cubicBezTo>
                    <a:pt x="834" y="46"/>
                    <a:pt x="695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305125" y="3276700"/>
              <a:ext cx="23500" cy="17700"/>
            </a:xfrm>
            <a:custGeom>
              <a:avLst/>
              <a:gdLst/>
              <a:ahLst/>
              <a:cxnLst/>
              <a:rect l="l" t="t" r="r" b="b"/>
              <a:pathLst>
                <a:path w="940" h="708" extrusionOk="0">
                  <a:moveTo>
                    <a:pt x="233" y="1"/>
                  </a:moveTo>
                  <a:cubicBezTo>
                    <a:pt x="10" y="1"/>
                    <a:pt x="0" y="352"/>
                    <a:pt x="232" y="363"/>
                  </a:cubicBezTo>
                  <a:cubicBezTo>
                    <a:pt x="399" y="373"/>
                    <a:pt x="493" y="459"/>
                    <a:pt x="557" y="609"/>
                  </a:cubicBezTo>
                  <a:cubicBezTo>
                    <a:pt x="586" y="679"/>
                    <a:pt x="640" y="708"/>
                    <a:pt x="696" y="708"/>
                  </a:cubicBezTo>
                  <a:cubicBezTo>
                    <a:pt x="813" y="708"/>
                    <a:pt x="940" y="584"/>
                    <a:pt x="879" y="440"/>
                  </a:cubicBezTo>
                  <a:cubicBezTo>
                    <a:pt x="766" y="172"/>
                    <a:pt x="532" y="14"/>
                    <a:pt x="244" y="1"/>
                  </a:cubicBezTo>
                  <a:cubicBezTo>
                    <a:pt x="240" y="1"/>
                    <a:pt x="237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193000" y="3294550"/>
              <a:ext cx="16850" cy="18775"/>
            </a:xfrm>
            <a:custGeom>
              <a:avLst/>
              <a:gdLst/>
              <a:ahLst/>
              <a:cxnLst/>
              <a:rect l="l" t="t" r="r" b="b"/>
              <a:pathLst>
                <a:path w="674" h="751" extrusionOk="0">
                  <a:moveTo>
                    <a:pt x="48" y="0"/>
                  </a:moveTo>
                  <a:cubicBezTo>
                    <a:pt x="2" y="257"/>
                    <a:pt x="0" y="495"/>
                    <a:pt x="39" y="750"/>
                  </a:cubicBezTo>
                  <a:cubicBezTo>
                    <a:pt x="265" y="716"/>
                    <a:pt x="482" y="616"/>
                    <a:pt x="674" y="432"/>
                  </a:cubicBezTo>
                  <a:cubicBezTo>
                    <a:pt x="392" y="349"/>
                    <a:pt x="187" y="194"/>
                    <a:pt x="48" y="0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260950" y="3321925"/>
              <a:ext cx="39550" cy="30800"/>
            </a:xfrm>
            <a:custGeom>
              <a:avLst/>
              <a:gdLst/>
              <a:ahLst/>
              <a:cxnLst/>
              <a:rect l="l" t="t" r="r" b="b"/>
              <a:pathLst>
                <a:path w="1582" h="1232" extrusionOk="0">
                  <a:moveTo>
                    <a:pt x="248" y="1"/>
                  </a:moveTo>
                  <a:lnTo>
                    <a:pt x="248" y="1"/>
                  </a:lnTo>
                  <a:cubicBezTo>
                    <a:pt x="248" y="1"/>
                    <a:pt x="1" y="1002"/>
                    <a:pt x="666" y="1207"/>
                  </a:cubicBezTo>
                  <a:cubicBezTo>
                    <a:pt x="721" y="1224"/>
                    <a:pt x="774" y="1232"/>
                    <a:pt x="825" y="1232"/>
                  </a:cubicBezTo>
                  <a:cubicBezTo>
                    <a:pt x="1297" y="1232"/>
                    <a:pt x="1581" y="576"/>
                    <a:pt x="1581" y="576"/>
                  </a:cubicBezTo>
                  <a:cubicBezTo>
                    <a:pt x="1581" y="576"/>
                    <a:pt x="1132" y="379"/>
                    <a:pt x="2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266700" y="3354100"/>
              <a:ext cx="13325" cy="7425"/>
            </a:xfrm>
            <a:custGeom>
              <a:avLst/>
              <a:gdLst/>
              <a:ahLst/>
              <a:cxnLst/>
              <a:rect l="l" t="t" r="r" b="b"/>
              <a:pathLst>
                <a:path w="533" h="297" extrusionOk="0">
                  <a:moveTo>
                    <a:pt x="94" y="1"/>
                  </a:moveTo>
                  <a:cubicBezTo>
                    <a:pt x="48" y="1"/>
                    <a:pt x="1" y="47"/>
                    <a:pt x="30" y="99"/>
                  </a:cubicBezTo>
                  <a:cubicBezTo>
                    <a:pt x="113" y="245"/>
                    <a:pt x="264" y="296"/>
                    <a:pt x="423" y="296"/>
                  </a:cubicBezTo>
                  <a:cubicBezTo>
                    <a:pt x="429" y="296"/>
                    <a:pt x="434" y="296"/>
                    <a:pt x="440" y="296"/>
                  </a:cubicBezTo>
                  <a:cubicBezTo>
                    <a:pt x="528" y="294"/>
                    <a:pt x="532" y="160"/>
                    <a:pt x="446" y="160"/>
                  </a:cubicBezTo>
                  <a:cubicBezTo>
                    <a:pt x="445" y="160"/>
                    <a:pt x="445" y="160"/>
                    <a:pt x="444" y="160"/>
                  </a:cubicBezTo>
                  <a:cubicBezTo>
                    <a:pt x="439" y="160"/>
                    <a:pt x="434" y="160"/>
                    <a:pt x="429" y="160"/>
                  </a:cubicBezTo>
                  <a:cubicBezTo>
                    <a:pt x="321" y="160"/>
                    <a:pt x="209" y="138"/>
                    <a:pt x="150" y="35"/>
                  </a:cubicBezTo>
                  <a:cubicBezTo>
                    <a:pt x="137" y="11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184550" y="3242600"/>
              <a:ext cx="52450" cy="64700"/>
            </a:xfrm>
            <a:custGeom>
              <a:avLst/>
              <a:gdLst/>
              <a:ahLst/>
              <a:cxnLst/>
              <a:rect l="l" t="t" r="r" b="b"/>
              <a:pathLst>
                <a:path w="2098" h="2588" extrusionOk="0">
                  <a:moveTo>
                    <a:pt x="962" y="0"/>
                  </a:moveTo>
                  <a:cubicBezTo>
                    <a:pt x="434" y="0"/>
                    <a:pt x="221" y="487"/>
                    <a:pt x="116" y="1018"/>
                  </a:cubicBezTo>
                  <a:cubicBezTo>
                    <a:pt x="1" y="1601"/>
                    <a:pt x="139" y="2452"/>
                    <a:pt x="950" y="2575"/>
                  </a:cubicBezTo>
                  <a:cubicBezTo>
                    <a:pt x="1004" y="2583"/>
                    <a:pt x="1055" y="2587"/>
                    <a:pt x="1103" y="2587"/>
                  </a:cubicBezTo>
                  <a:cubicBezTo>
                    <a:pt x="1426" y="2587"/>
                    <a:pt x="1648" y="2420"/>
                    <a:pt x="1794" y="2216"/>
                  </a:cubicBezTo>
                  <a:cubicBezTo>
                    <a:pt x="2000" y="1931"/>
                    <a:pt x="2098" y="1372"/>
                    <a:pt x="2002" y="1033"/>
                  </a:cubicBezTo>
                  <a:cubicBezTo>
                    <a:pt x="1877" y="594"/>
                    <a:pt x="1564" y="87"/>
                    <a:pt x="1123" y="14"/>
                  </a:cubicBezTo>
                  <a:cubicBezTo>
                    <a:pt x="1066" y="5"/>
                    <a:pt x="1013" y="0"/>
                    <a:pt x="96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202425" y="3253300"/>
              <a:ext cx="19275" cy="39050"/>
            </a:xfrm>
            <a:custGeom>
              <a:avLst/>
              <a:gdLst/>
              <a:ahLst/>
              <a:cxnLst/>
              <a:rect l="l" t="t" r="r" b="b"/>
              <a:pathLst>
                <a:path w="771" h="1562" extrusionOk="0">
                  <a:moveTo>
                    <a:pt x="104" y="1"/>
                  </a:moveTo>
                  <a:cubicBezTo>
                    <a:pt x="102" y="1"/>
                    <a:pt x="100" y="1"/>
                    <a:pt x="97" y="1"/>
                  </a:cubicBezTo>
                  <a:cubicBezTo>
                    <a:pt x="0" y="3"/>
                    <a:pt x="18" y="150"/>
                    <a:pt x="113" y="150"/>
                  </a:cubicBezTo>
                  <a:cubicBezTo>
                    <a:pt x="113" y="150"/>
                    <a:pt x="114" y="150"/>
                    <a:pt x="115" y="150"/>
                  </a:cubicBezTo>
                  <a:cubicBezTo>
                    <a:pt x="116" y="150"/>
                    <a:pt x="118" y="150"/>
                    <a:pt x="119" y="150"/>
                  </a:cubicBezTo>
                  <a:cubicBezTo>
                    <a:pt x="402" y="150"/>
                    <a:pt x="535" y="510"/>
                    <a:pt x="550" y="735"/>
                  </a:cubicBezTo>
                  <a:cubicBezTo>
                    <a:pt x="567" y="990"/>
                    <a:pt x="475" y="1232"/>
                    <a:pt x="372" y="1459"/>
                  </a:cubicBezTo>
                  <a:cubicBezTo>
                    <a:pt x="345" y="1515"/>
                    <a:pt x="395" y="1561"/>
                    <a:pt x="445" y="1561"/>
                  </a:cubicBezTo>
                  <a:cubicBezTo>
                    <a:pt x="470" y="1561"/>
                    <a:pt x="496" y="1548"/>
                    <a:pt x="510" y="1518"/>
                  </a:cubicBezTo>
                  <a:cubicBezTo>
                    <a:pt x="659" y="1190"/>
                    <a:pt x="771" y="822"/>
                    <a:pt x="650" y="465"/>
                  </a:cubicBezTo>
                  <a:cubicBezTo>
                    <a:pt x="564" y="220"/>
                    <a:pt x="37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282450" y="4484325"/>
              <a:ext cx="141200" cy="127275"/>
            </a:xfrm>
            <a:custGeom>
              <a:avLst/>
              <a:gdLst/>
              <a:ahLst/>
              <a:cxnLst/>
              <a:rect l="l" t="t" r="r" b="b"/>
              <a:pathLst>
                <a:path w="5648" h="5091" extrusionOk="0">
                  <a:moveTo>
                    <a:pt x="1715" y="1"/>
                  </a:moveTo>
                  <a:lnTo>
                    <a:pt x="0" y="4760"/>
                  </a:lnTo>
                  <a:lnTo>
                    <a:pt x="2707" y="5090"/>
                  </a:lnTo>
                  <a:lnTo>
                    <a:pt x="5647" y="216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273200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0" y="56"/>
                    <a:pt x="15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7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80" y="2424"/>
                    <a:pt x="8220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8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5" y="349"/>
                  </a:lnTo>
                  <a:cubicBezTo>
                    <a:pt x="825" y="349"/>
                    <a:pt x="385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282200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7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276400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1" y="0"/>
                    <a:pt x="0" y="90"/>
                    <a:pt x="66" y="126"/>
                  </a:cubicBezTo>
                  <a:cubicBezTo>
                    <a:pt x="729" y="502"/>
                    <a:pt x="1115" y="1252"/>
                    <a:pt x="781" y="1987"/>
                  </a:cubicBezTo>
                  <a:cubicBezTo>
                    <a:pt x="757" y="2041"/>
                    <a:pt x="805" y="2091"/>
                    <a:pt x="849" y="2091"/>
                  </a:cubicBezTo>
                  <a:cubicBezTo>
                    <a:pt x="869" y="2091"/>
                    <a:pt x="889" y="2081"/>
                    <a:pt x="900" y="2056"/>
                  </a:cubicBezTo>
                  <a:cubicBezTo>
                    <a:pt x="1264" y="1254"/>
                    <a:pt x="869" y="426"/>
                    <a:pt x="135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365925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3" y="1"/>
                  </a:moveTo>
                  <a:cubicBezTo>
                    <a:pt x="566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6" y="581"/>
                    <a:pt x="137" y="572"/>
                    <a:pt x="152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3" y="139"/>
                    <a:pt x="1243" y="197"/>
                    <a:pt x="1411" y="322"/>
                  </a:cubicBezTo>
                  <a:cubicBezTo>
                    <a:pt x="1423" y="332"/>
                    <a:pt x="1436" y="336"/>
                    <a:pt x="1447" y="336"/>
                  </a:cubicBezTo>
                  <a:cubicBezTo>
                    <a:pt x="1502" y="336"/>
                    <a:pt x="1538" y="248"/>
                    <a:pt x="1480" y="205"/>
                  </a:cubicBezTo>
                  <a:cubicBezTo>
                    <a:pt x="1292" y="65"/>
                    <a:pt x="1090" y="1"/>
                    <a:pt x="8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384875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1" y="533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2" y="287"/>
                    <a:pt x="610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7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2404475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6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9" y="138"/>
                    <a:pt x="888" y="138"/>
                  </a:cubicBezTo>
                  <a:cubicBezTo>
                    <a:pt x="1064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3" y="65"/>
                    <a:pt x="1091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1968525" y="3929225"/>
              <a:ext cx="738825" cy="600350"/>
            </a:xfrm>
            <a:custGeom>
              <a:avLst/>
              <a:gdLst/>
              <a:ahLst/>
              <a:cxnLst/>
              <a:rect l="l" t="t" r="r" b="b"/>
              <a:pathLst>
                <a:path w="29553" h="24014" extrusionOk="0">
                  <a:moveTo>
                    <a:pt x="21752" y="0"/>
                  </a:moveTo>
                  <a:cubicBezTo>
                    <a:pt x="13166" y="0"/>
                    <a:pt x="265" y="3763"/>
                    <a:pt x="265" y="3763"/>
                  </a:cubicBezTo>
                  <a:cubicBezTo>
                    <a:pt x="265" y="3763"/>
                    <a:pt x="0" y="7268"/>
                    <a:pt x="3541" y="9899"/>
                  </a:cubicBezTo>
                  <a:cubicBezTo>
                    <a:pt x="4641" y="10716"/>
                    <a:pt x="6714" y="10984"/>
                    <a:pt x="8959" y="10984"/>
                  </a:cubicBezTo>
                  <a:cubicBezTo>
                    <a:pt x="13219" y="10984"/>
                    <a:pt x="18095" y="10020"/>
                    <a:pt x="18095" y="10020"/>
                  </a:cubicBezTo>
                  <a:lnTo>
                    <a:pt x="18095" y="10020"/>
                  </a:lnTo>
                  <a:lnTo>
                    <a:pt x="12849" y="23695"/>
                  </a:lnTo>
                  <a:lnTo>
                    <a:pt x="18845" y="24014"/>
                  </a:lnTo>
                  <a:cubicBezTo>
                    <a:pt x="18845" y="24014"/>
                    <a:pt x="29553" y="6968"/>
                    <a:pt x="29229" y="3425"/>
                  </a:cubicBezTo>
                  <a:cubicBezTo>
                    <a:pt x="28994" y="865"/>
                    <a:pt x="25869" y="0"/>
                    <a:pt x="21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607400" y="3999600"/>
              <a:ext cx="91450" cy="17200"/>
            </a:xfrm>
            <a:custGeom>
              <a:avLst/>
              <a:gdLst/>
              <a:ahLst/>
              <a:cxnLst/>
              <a:rect l="l" t="t" r="r" b="b"/>
              <a:pathLst>
                <a:path w="3658" h="688" extrusionOk="0">
                  <a:moveTo>
                    <a:pt x="132" y="1"/>
                  </a:moveTo>
                  <a:cubicBezTo>
                    <a:pt x="53" y="1"/>
                    <a:pt x="0" y="121"/>
                    <a:pt x="84" y="171"/>
                  </a:cubicBezTo>
                  <a:cubicBezTo>
                    <a:pt x="666" y="515"/>
                    <a:pt x="1321" y="687"/>
                    <a:pt x="1978" y="687"/>
                  </a:cubicBezTo>
                  <a:cubicBezTo>
                    <a:pt x="2519" y="687"/>
                    <a:pt x="3062" y="570"/>
                    <a:pt x="3566" y="334"/>
                  </a:cubicBezTo>
                  <a:cubicBezTo>
                    <a:pt x="3657" y="291"/>
                    <a:pt x="3601" y="167"/>
                    <a:pt x="3515" y="167"/>
                  </a:cubicBezTo>
                  <a:cubicBezTo>
                    <a:pt x="3502" y="167"/>
                    <a:pt x="3488" y="170"/>
                    <a:pt x="3474" y="177"/>
                  </a:cubicBezTo>
                  <a:cubicBezTo>
                    <a:pt x="3002" y="398"/>
                    <a:pt x="2492" y="508"/>
                    <a:pt x="1984" y="508"/>
                  </a:cubicBezTo>
                  <a:cubicBezTo>
                    <a:pt x="1356" y="508"/>
                    <a:pt x="730" y="341"/>
                    <a:pt x="177" y="14"/>
                  </a:cubicBezTo>
                  <a:cubicBezTo>
                    <a:pt x="161" y="5"/>
                    <a:pt x="146" y="1"/>
                    <a:pt x="13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2022800" y="4022700"/>
              <a:ext cx="483725" cy="459800"/>
            </a:xfrm>
            <a:custGeom>
              <a:avLst/>
              <a:gdLst/>
              <a:ahLst/>
              <a:cxnLst/>
              <a:rect l="l" t="t" r="r" b="b"/>
              <a:pathLst>
                <a:path w="19349" h="18392" extrusionOk="0">
                  <a:moveTo>
                    <a:pt x="18005" y="0"/>
                  </a:moveTo>
                  <a:cubicBezTo>
                    <a:pt x="17998" y="0"/>
                    <a:pt x="17991" y="1"/>
                    <a:pt x="17984" y="3"/>
                  </a:cubicBezTo>
                  <a:cubicBezTo>
                    <a:pt x="17731" y="60"/>
                    <a:pt x="17485" y="185"/>
                    <a:pt x="17255" y="373"/>
                  </a:cubicBezTo>
                  <a:cubicBezTo>
                    <a:pt x="17215" y="404"/>
                    <a:pt x="17209" y="461"/>
                    <a:pt x="17242" y="500"/>
                  </a:cubicBezTo>
                  <a:cubicBezTo>
                    <a:pt x="17259" y="523"/>
                    <a:pt x="17286" y="534"/>
                    <a:pt x="17313" y="534"/>
                  </a:cubicBezTo>
                  <a:cubicBezTo>
                    <a:pt x="17332" y="534"/>
                    <a:pt x="17353" y="527"/>
                    <a:pt x="17368" y="513"/>
                  </a:cubicBezTo>
                  <a:cubicBezTo>
                    <a:pt x="17579" y="344"/>
                    <a:pt x="17800" y="231"/>
                    <a:pt x="18026" y="179"/>
                  </a:cubicBezTo>
                  <a:cubicBezTo>
                    <a:pt x="18074" y="168"/>
                    <a:pt x="18105" y="120"/>
                    <a:pt x="18094" y="70"/>
                  </a:cubicBezTo>
                  <a:cubicBezTo>
                    <a:pt x="18084" y="29"/>
                    <a:pt x="18047" y="0"/>
                    <a:pt x="18005" y="0"/>
                  </a:cubicBezTo>
                  <a:close/>
                  <a:moveTo>
                    <a:pt x="18778" y="38"/>
                  </a:moveTo>
                  <a:cubicBezTo>
                    <a:pt x="18743" y="38"/>
                    <a:pt x="18710" y="59"/>
                    <a:pt x="18694" y="93"/>
                  </a:cubicBezTo>
                  <a:cubicBezTo>
                    <a:pt x="18675" y="139"/>
                    <a:pt x="18696" y="193"/>
                    <a:pt x="18742" y="212"/>
                  </a:cubicBezTo>
                  <a:cubicBezTo>
                    <a:pt x="18945" y="300"/>
                    <a:pt x="19074" y="479"/>
                    <a:pt x="19137" y="757"/>
                  </a:cubicBezTo>
                  <a:lnTo>
                    <a:pt x="19135" y="757"/>
                  </a:lnTo>
                  <a:cubicBezTo>
                    <a:pt x="19145" y="799"/>
                    <a:pt x="19183" y="828"/>
                    <a:pt x="19225" y="828"/>
                  </a:cubicBezTo>
                  <a:cubicBezTo>
                    <a:pt x="19231" y="828"/>
                    <a:pt x="19237" y="828"/>
                    <a:pt x="19245" y="826"/>
                  </a:cubicBezTo>
                  <a:cubicBezTo>
                    <a:pt x="19292" y="814"/>
                    <a:pt x="19325" y="766"/>
                    <a:pt x="19314" y="718"/>
                  </a:cubicBezTo>
                  <a:cubicBezTo>
                    <a:pt x="19239" y="383"/>
                    <a:pt x="19070" y="156"/>
                    <a:pt x="18813" y="45"/>
                  </a:cubicBezTo>
                  <a:cubicBezTo>
                    <a:pt x="18801" y="40"/>
                    <a:pt x="18790" y="38"/>
                    <a:pt x="18778" y="38"/>
                  </a:cubicBezTo>
                  <a:close/>
                  <a:moveTo>
                    <a:pt x="16778" y="927"/>
                  </a:moveTo>
                  <a:cubicBezTo>
                    <a:pt x="16750" y="927"/>
                    <a:pt x="16723" y="940"/>
                    <a:pt x="16705" y="964"/>
                  </a:cubicBezTo>
                  <a:cubicBezTo>
                    <a:pt x="16561" y="1162"/>
                    <a:pt x="16423" y="1382"/>
                    <a:pt x="16283" y="1643"/>
                  </a:cubicBezTo>
                  <a:cubicBezTo>
                    <a:pt x="16258" y="1687"/>
                    <a:pt x="16275" y="1743"/>
                    <a:pt x="16319" y="1766"/>
                  </a:cubicBezTo>
                  <a:cubicBezTo>
                    <a:pt x="16333" y="1773"/>
                    <a:pt x="16348" y="1777"/>
                    <a:pt x="16361" y="1777"/>
                  </a:cubicBezTo>
                  <a:cubicBezTo>
                    <a:pt x="16394" y="1777"/>
                    <a:pt x="16425" y="1760"/>
                    <a:pt x="16442" y="1729"/>
                  </a:cubicBezTo>
                  <a:cubicBezTo>
                    <a:pt x="16578" y="1476"/>
                    <a:pt x="16712" y="1261"/>
                    <a:pt x="16852" y="1071"/>
                  </a:cubicBezTo>
                  <a:cubicBezTo>
                    <a:pt x="16881" y="1031"/>
                    <a:pt x="16872" y="975"/>
                    <a:pt x="16831" y="945"/>
                  </a:cubicBezTo>
                  <a:cubicBezTo>
                    <a:pt x="16815" y="933"/>
                    <a:pt x="16796" y="927"/>
                    <a:pt x="16778" y="927"/>
                  </a:cubicBezTo>
                  <a:close/>
                  <a:moveTo>
                    <a:pt x="97" y="1036"/>
                  </a:moveTo>
                  <a:cubicBezTo>
                    <a:pt x="94" y="1036"/>
                    <a:pt x="90" y="1036"/>
                    <a:pt x="87" y="1037"/>
                  </a:cubicBezTo>
                  <a:cubicBezTo>
                    <a:pt x="37" y="1043"/>
                    <a:pt x="1" y="1089"/>
                    <a:pt x="6" y="1138"/>
                  </a:cubicBezTo>
                  <a:cubicBezTo>
                    <a:pt x="8" y="1150"/>
                    <a:pt x="45" y="1463"/>
                    <a:pt x="185" y="1923"/>
                  </a:cubicBezTo>
                  <a:cubicBezTo>
                    <a:pt x="196" y="1963"/>
                    <a:pt x="233" y="1988"/>
                    <a:pt x="271" y="1988"/>
                  </a:cubicBezTo>
                  <a:cubicBezTo>
                    <a:pt x="281" y="1988"/>
                    <a:pt x="288" y="1986"/>
                    <a:pt x="298" y="1984"/>
                  </a:cubicBezTo>
                  <a:cubicBezTo>
                    <a:pt x="346" y="1969"/>
                    <a:pt x="373" y="1919"/>
                    <a:pt x="359" y="1871"/>
                  </a:cubicBezTo>
                  <a:cubicBezTo>
                    <a:pt x="225" y="1426"/>
                    <a:pt x="187" y="1119"/>
                    <a:pt x="187" y="1117"/>
                  </a:cubicBezTo>
                  <a:cubicBezTo>
                    <a:pt x="181" y="1071"/>
                    <a:pt x="143" y="1036"/>
                    <a:pt x="97" y="1036"/>
                  </a:cubicBezTo>
                  <a:close/>
                  <a:moveTo>
                    <a:pt x="19254" y="1430"/>
                  </a:moveTo>
                  <a:cubicBezTo>
                    <a:pt x="19206" y="1430"/>
                    <a:pt x="19166" y="1465"/>
                    <a:pt x="19162" y="1513"/>
                  </a:cubicBezTo>
                  <a:cubicBezTo>
                    <a:pt x="19141" y="1739"/>
                    <a:pt x="19099" y="1996"/>
                    <a:pt x="19037" y="2278"/>
                  </a:cubicBezTo>
                  <a:cubicBezTo>
                    <a:pt x="19026" y="2326"/>
                    <a:pt x="19057" y="2376"/>
                    <a:pt x="19106" y="2385"/>
                  </a:cubicBezTo>
                  <a:cubicBezTo>
                    <a:pt x="19112" y="2387"/>
                    <a:pt x="19120" y="2387"/>
                    <a:pt x="19126" y="2387"/>
                  </a:cubicBezTo>
                  <a:cubicBezTo>
                    <a:pt x="19168" y="2387"/>
                    <a:pt x="19204" y="2358"/>
                    <a:pt x="19214" y="2316"/>
                  </a:cubicBezTo>
                  <a:cubicBezTo>
                    <a:pt x="19277" y="2029"/>
                    <a:pt x="19321" y="1762"/>
                    <a:pt x="19342" y="1530"/>
                  </a:cubicBezTo>
                  <a:cubicBezTo>
                    <a:pt x="19348" y="1480"/>
                    <a:pt x="19312" y="1436"/>
                    <a:pt x="19262" y="1430"/>
                  </a:cubicBezTo>
                  <a:cubicBezTo>
                    <a:pt x="19259" y="1430"/>
                    <a:pt x="19257" y="1430"/>
                    <a:pt x="19254" y="1430"/>
                  </a:cubicBezTo>
                  <a:close/>
                  <a:moveTo>
                    <a:pt x="16018" y="2303"/>
                  </a:moveTo>
                  <a:cubicBezTo>
                    <a:pt x="15983" y="2303"/>
                    <a:pt x="15949" y="2323"/>
                    <a:pt x="15934" y="2357"/>
                  </a:cubicBezTo>
                  <a:cubicBezTo>
                    <a:pt x="15822" y="2604"/>
                    <a:pt x="15721" y="2851"/>
                    <a:pt x="15625" y="3084"/>
                  </a:cubicBezTo>
                  <a:cubicBezTo>
                    <a:pt x="15606" y="3130"/>
                    <a:pt x="15627" y="3183"/>
                    <a:pt x="15673" y="3203"/>
                  </a:cubicBezTo>
                  <a:cubicBezTo>
                    <a:pt x="15684" y="3208"/>
                    <a:pt x="15696" y="3210"/>
                    <a:pt x="15707" y="3210"/>
                  </a:cubicBezTo>
                  <a:cubicBezTo>
                    <a:pt x="15744" y="3210"/>
                    <a:pt x="15778" y="3189"/>
                    <a:pt x="15792" y="3153"/>
                  </a:cubicBezTo>
                  <a:cubicBezTo>
                    <a:pt x="15888" y="2922"/>
                    <a:pt x="15989" y="2675"/>
                    <a:pt x="16099" y="2431"/>
                  </a:cubicBezTo>
                  <a:cubicBezTo>
                    <a:pt x="16120" y="2385"/>
                    <a:pt x="16099" y="2332"/>
                    <a:pt x="16054" y="2311"/>
                  </a:cubicBezTo>
                  <a:cubicBezTo>
                    <a:pt x="16042" y="2306"/>
                    <a:pt x="16030" y="2303"/>
                    <a:pt x="16018" y="2303"/>
                  </a:cubicBezTo>
                  <a:close/>
                  <a:moveTo>
                    <a:pt x="546" y="2544"/>
                  </a:moveTo>
                  <a:cubicBezTo>
                    <a:pt x="534" y="2544"/>
                    <a:pt x="521" y="2547"/>
                    <a:pt x="509" y="2552"/>
                  </a:cubicBezTo>
                  <a:cubicBezTo>
                    <a:pt x="465" y="2573"/>
                    <a:pt x="444" y="2627"/>
                    <a:pt x="465" y="2673"/>
                  </a:cubicBezTo>
                  <a:cubicBezTo>
                    <a:pt x="574" y="2919"/>
                    <a:pt x="701" y="3156"/>
                    <a:pt x="839" y="3377"/>
                  </a:cubicBezTo>
                  <a:cubicBezTo>
                    <a:pt x="856" y="3406"/>
                    <a:pt x="887" y="3421"/>
                    <a:pt x="916" y="3421"/>
                  </a:cubicBezTo>
                  <a:cubicBezTo>
                    <a:pt x="933" y="3421"/>
                    <a:pt x="950" y="3415"/>
                    <a:pt x="964" y="3406"/>
                  </a:cubicBezTo>
                  <a:cubicBezTo>
                    <a:pt x="1008" y="3381"/>
                    <a:pt x="1019" y="3323"/>
                    <a:pt x="992" y="3281"/>
                  </a:cubicBezTo>
                  <a:cubicBezTo>
                    <a:pt x="860" y="3068"/>
                    <a:pt x="737" y="2838"/>
                    <a:pt x="630" y="2598"/>
                  </a:cubicBezTo>
                  <a:cubicBezTo>
                    <a:pt x="614" y="2564"/>
                    <a:pt x="581" y="2544"/>
                    <a:pt x="546" y="2544"/>
                  </a:cubicBezTo>
                  <a:close/>
                  <a:moveTo>
                    <a:pt x="18928" y="2969"/>
                  </a:moveTo>
                  <a:cubicBezTo>
                    <a:pt x="18889" y="2969"/>
                    <a:pt x="18852" y="2994"/>
                    <a:pt x="18840" y="3034"/>
                  </a:cubicBezTo>
                  <a:cubicBezTo>
                    <a:pt x="18773" y="3266"/>
                    <a:pt x="18692" y="3517"/>
                    <a:pt x="18604" y="3780"/>
                  </a:cubicBezTo>
                  <a:cubicBezTo>
                    <a:pt x="18587" y="3828"/>
                    <a:pt x="18611" y="3880"/>
                    <a:pt x="18659" y="3895"/>
                  </a:cubicBezTo>
                  <a:cubicBezTo>
                    <a:pt x="18669" y="3899"/>
                    <a:pt x="18681" y="3901"/>
                    <a:pt x="18690" y="3901"/>
                  </a:cubicBezTo>
                  <a:cubicBezTo>
                    <a:pt x="18727" y="3901"/>
                    <a:pt x="18763" y="3876"/>
                    <a:pt x="18775" y="3837"/>
                  </a:cubicBezTo>
                  <a:cubicBezTo>
                    <a:pt x="18865" y="3573"/>
                    <a:pt x="18945" y="3320"/>
                    <a:pt x="19014" y="3086"/>
                  </a:cubicBezTo>
                  <a:cubicBezTo>
                    <a:pt x="19030" y="3036"/>
                    <a:pt x="19001" y="2986"/>
                    <a:pt x="18953" y="2972"/>
                  </a:cubicBezTo>
                  <a:cubicBezTo>
                    <a:pt x="18945" y="2970"/>
                    <a:pt x="18936" y="2969"/>
                    <a:pt x="18928" y="2969"/>
                  </a:cubicBezTo>
                  <a:close/>
                  <a:moveTo>
                    <a:pt x="15400" y="3752"/>
                  </a:moveTo>
                  <a:cubicBezTo>
                    <a:pt x="15366" y="3752"/>
                    <a:pt x="15333" y="3772"/>
                    <a:pt x="15318" y="3805"/>
                  </a:cubicBezTo>
                  <a:cubicBezTo>
                    <a:pt x="15235" y="3981"/>
                    <a:pt x="15166" y="4110"/>
                    <a:pt x="15105" y="4198"/>
                  </a:cubicBezTo>
                  <a:cubicBezTo>
                    <a:pt x="15065" y="4256"/>
                    <a:pt x="14992" y="4317"/>
                    <a:pt x="14886" y="4380"/>
                  </a:cubicBezTo>
                  <a:cubicBezTo>
                    <a:pt x="14844" y="4407"/>
                    <a:pt x="14831" y="4463"/>
                    <a:pt x="14856" y="4505"/>
                  </a:cubicBezTo>
                  <a:cubicBezTo>
                    <a:pt x="14873" y="4534"/>
                    <a:pt x="14904" y="4549"/>
                    <a:pt x="14934" y="4549"/>
                  </a:cubicBezTo>
                  <a:cubicBezTo>
                    <a:pt x="14950" y="4549"/>
                    <a:pt x="14967" y="4545"/>
                    <a:pt x="14980" y="4536"/>
                  </a:cubicBezTo>
                  <a:cubicBezTo>
                    <a:pt x="15109" y="4459"/>
                    <a:pt x="15199" y="4382"/>
                    <a:pt x="15255" y="4302"/>
                  </a:cubicBezTo>
                  <a:cubicBezTo>
                    <a:pt x="15322" y="4204"/>
                    <a:pt x="15395" y="4070"/>
                    <a:pt x="15483" y="3882"/>
                  </a:cubicBezTo>
                  <a:cubicBezTo>
                    <a:pt x="15502" y="3836"/>
                    <a:pt x="15483" y="3782"/>
                    <a:pt x="15437" y="3761"/>
                  </a:cubicBezTo>
                  <a:cubicBezTo>
                    <a:pt x="15425" y="3755"/>
                    <a:pt x="15413" y="3752"/>
                    <a:pt x="15400" y="3752"/>
                  </a:cubicBezTo>
                  <a:close/>
                  <a:moveTo>
                    <a:pt x="1382" y="3871"/>
                  </a:moveTo>
                  <a:cubicBezTo>
                    <a:pt x="1361" y="3871"/>
                    <a:pt x="1340" y="3878"/>
                    <a:pt x="1322" y="3893"/>
                  </a:cubicBezTo>
                  <a:cubicBezTo>
                    <a:pt x="1286" y="3928"/>
                    <a:pt x="1280" y="3983"/>
                    <a:pt x="1315" y="4022"/>
                  </a:cubicBezTo>
                  <a:cubicBezTo>
                    <a:pt x="1491" y="4225"/>
                    <a:pt x="1683" y="4415"/>
                    <a:pt x="1886" y="4582"/>
                  </a:cubicBezTo>
                  <a:cubicBezTo>
                    <a:pt x="1904" y="4595"/>
                    <a:pt x="1925" y="4603"/>
                    <a:pt x="1944" y="4603"/>
                  </a:cubicBezTo>
                  <a:cubicBezTo>
                    <a:pt x="1971" y="4603"/>
                    <a:pt x="1996" y="4591"/>
                    <a:pt x="2015" y="4568"/>
                  </a:cubicBezTo>
                  <a:cubicBezTo>
                    <a:pt x="2045" y="4530"/>
                    <a:pt x="2040" y="4472"/>
                    <a:pt x="2001" y="4442"/>
                  </a:cubicBezTo>
                  <a:cubicBezTo>
                    <a:pt x="1806" y="4281"/>
                    <a:pt x="1622" y="4098"/>
                    <a:pt x="1451" y="3903"/>
                  </a:cubicBezTo>
                  <a:cubicBezTo>
                    <a:pt x="1433" y="3882"/>
                    <a:pt x="1408" y="3871"/>
                    <a:pt x="1382" y="3871"/>
                  </a:cubicBezTo>
                  <a:close/>
                  <a:moveTo>
                    <a:pt x="14210" y="4673"/>
                  </a:moveTo>
                  <a:cubicBezTo>
                    <a:pt x="14201" y="4673"/>
                    <a:pt x="14191" y="4675"/>
                    <a:pt x="14182" y="4678"/>
                  </a:cubicBezTo>
                  <a:cubicBezTo>
                    <a:pt x="13964" y="4749"/>
                    <a:pt x="13710" y="4818"/>
                    <a:pt x="13430" y="4885"/>
                  </a:cubicBezTo>
                  <a:cubicBezTo>
                    <a:pt x="13382" y="4896"/>
                    <a:pt x="13352" y="4946"/>
                    <a:pt x="13363" y="4994"/>
                  </a:cubicBezTo>
                  <a:cubicBezTo>
                    <a:pt x="13373" y="5036"/>
                    <a:pt x="13411" y="5063"/>
                    <a:pt x="13451" y="5063"/>
                  </a:cubicBezTo>
                  <a:cubicBezTo>
                    <a:pt x="13459" y="5063"/>
                    <a:pt x="13465" y="5063"/>
                    <a:pt x="13472" y="5061"/>
                  </a:cubicBezTo>
                  <a:cubicBezTo>
                    <a:pt x="13758" y="4994"/>
                    <a:pt x="14015" y="4923"/>
                    <a:pt x="14238" y="4850"/>
                  </a:cubicBezTo>
                  <a:cubicBezTo>
                    <a:pt x="14286" y="4835"/>
                    <a:pt x="14313" y="4783"/>
                    <a:pt x="14297" y="4735"/>
                  </a:cubicBezTo>
                  <a:cubicBezTo>
                    <a:pt x="14285" y="4698"/>
                    <a:pt x="14249" y="4673"/>
                    <a:pt x="14210" y="4673"/>
                  </a:cubicBezTo>
                  <a:close/>
                  <a:moveTo>
                    <a:pt x="12682" y="5046"/>
                  </a:moveTo>
                  <a:cubicBezTo>
                    <a:pt x="12677" y="5046"/>
                    <a:pt x="12671" y="5047"/>
                    <a:pt x="12665" y="5048"/>
                  </a:cubicBezTo>
                  <a:cubicBezTo>
                    <a:pt x="12421" y="5094"/>
                    <a:pt x="12160" y="5138"/>
                    <a:pt x="11892" y="5180"/>
                  </a:cubicBezTo>
                  <a:cubicBezTo>
                    <a:pt x="11842" y="5188"/>
                    <a:pt x="11807" y="5234"/>
                    <a:pt x="11815" y="5284"/>
                  </a:cubicBezTo>
                  <a:lnTo>
                    <a:pt x="11815" y="5282"/>
                  </a:lnTo>
                  <a:cubicBezTo>
                    <a:pt x="11823" y="5328"/>
                    <a:pt x="11861" y="5361"/>
                    <a:pt x="11905" y="5361"/>
                  </a:cubicBezTo>
                  <a:cubicBezTo>
                    <a:pt x="11909" y="5361"/>
                    <a:pt x="11915" y="5359"/>
                    <a:pt x="11919" y="5359"/>
                  </a:cubicBezTo>
                  <a:cubicBezTo>
                    <a:pt x="12191" y="5316"/>
                    <a:pt x="12452" y="5272"/>
                    <a:pt x="12698" y="5226"/>
                  </a:cubicBezTo>
                  <a:cubicBezTo>
                    <a:pt x="12747" y="5217"/>
                    <a:pt x="12780" y="5169"/>
                    <a:pt x="12770" y="5119"/>
                  </a:cubicBezTo>
                  <a:cubicBezTo>
                    <a:pt x="12762" y="5077"/>
                    <a:pt x="12725" y="5046"/>
                    <a:pt x="12682" y="5046"/>
                  </a:cubicBezTo>
                  <a:close/>
                  <a:moveTo>
                    <a:pt x="2592" y="4863"/>
                  </a:moveTo>
                  <a:cubicBezTo>
                    <a:pt x="2560" y="4863"/>
                    <a:pt x="2530" y="4880"/>
                    <a:pt x="2514" y="4910"/>
                  </a:cubicBezTo>
                  <a:cubicBezTo>
                    <a:pt x="2489" y="4954"/>
                    <a:pt x="2504" y="5010"/>
                    <a:pt x="2548" y="5034"/>
                  </a:cubicBezTo>
                  <a:cubicBezTo>
                    <a:pt x="2776" y="5163"/>
                    <a:pt x="3022" y="5274"/>
                    <a:pt x="3277" y="5364"/>
                  </a:cubicBezTo>
                  <a:cubicBezTo>
                    <a:pt x="3287" y="5368"/>
                    <a:pt x="3296" y="5370"/>
                    <a:pt x="3308" y="5370"/>
                  </a:cubicBezTo>
                  <a:cubicBezTo>
                    <a:pt x="3344" y="5370"/>
                    <a:pt x="3379" y="5347"/>
                    <a:pt x="3392" y="5309"/>
                  </a:cubicBezTo>
                  <a:cubicBezTo>
                    <a:pt x="3409" y="5263"/>
                    <a:pt x="3384" y="5211"/>
                    <a:pt x="3336" y="5194"/>
                  </a:cubicBezTo>
                  <a:cubicBezTo>
                    <a:pt x="3093" y="5107"/>
                    <a:pt x="2857" y="5000"/>
                    <a:pt x="2636" y="4875"/>
                  </a:cubicBezTo>
                  <a:cubicBezTo>
                    <a:pt x="2622" y="4867"/>
                    <a:pt x="2607" y="4863"/>
                    <a:pt x="2592" y="4863"/>
                  </a:cubicBezTo>
                  <a:close/>
                  <a:moveTo>
                    <a:pt x="18424" y="4459"/>
                  </a:moveTo>
                  <a:cubicBezTo>
                    <a:pt x="18387" y="4459"/>
                    <a:pt x="18352" y="4481"/>
                    <a:pt x="18339" y="4518"/>
                  </a:cubicBezTo>
                  <a:cubicBezTo>
                    <a:pt x="18253" y="4749"/>
                    <a:pt x="18159" y="4994"/>
                    <a:pt x="18055" y="5251"/>
                  </a:cubicBezTo>
                  <a:cubicBezTo>
                    <a:pt x="18038" y="5297"/>
                    <a:pt x="18061" y="5351"/>
                    <a:pt x="18107" y="5368"/>
                  </a:cubicBezTo>
                  <a:cubicBezTo>
                    <a:pt x="18118" y="5372"/>
                    <a:pt x="18128" y="5374"/>
                    <a:pt x="18140" y="5374"/>
                  </a:cubicBezTo>
                  <a:cubicBezTo>
                    <a:pt x="18176" y="5374"/>
                    <a:pt x="18211" y="5353"/>
                    <a:pt x="18224" y="5318"/>
                  </a:cubicBezTo>
                  <a:cubicBezTo>
                    <a:pt x="18328" y="5059"/>
                    <a:pt x="18423" y="4812"/>
                    <a:pt x="18510" y="4582"/>
                  </a:cubicBezTo>
                  <a:cubicBezTo>
                    <a:pt x="18527" y="4536"/>
                    <a:pt x="18502" y="4482"/>
                    <a:pt x="18456" y="4465"/>
                  </a:cubicBezTo>
                  <a:cubicBezTo>
                    <a:pt x="18445" y="4461"/>
                    <a:pt x="18434" y="4459"/>
                    <a:pt x="18424" y="4459"/>
                  </a:cubicBezTo>
                  <a:close/>
                  <a:moveTo>
                    <a:pt x="11128" y="5289"/>
                  </a:moveTo>
                  <a:cubicBezTo>
                    <a:pt x="11124" y="5289"/>
                    <a:pt x="11119" y="5289"/>
                    <a:pt x="11115" y="5290"/>
                  </a:cubicBezTo>
                  <a:cubicBezTo>
                    <a:pt x="10862" y="5320"/>
                    <a:pt x="10599" y="5351"/>
                    <a:pt x="10334" y="5378"/>
                  </a:cubicBezTo>
                  <a:cubicBezTo>
                    <a:pt x="10284" y="5384"/>
                    <a:pt x="10248" y="5428"/>
                    <a:pt x="10254" y="5478"/>
                  </a:cubicBezTo>
                  <a:cubicBezTo>
                    <a:pt x="10259" y="5524"/>
                    <a:pt x="10298" y="5560"/>
                    <a:pt x="10344" y="5560"/>
                  </a:cubicBezTo>
                  <a:cubicBezTo>
                    <a:pt x="10348" y="5560"/>
                    <a:pt x="10350" y="5558"/>
                    <a:pt x="10353" y="5558"/>
                  </a:cubicBezTo>
                  <a:cubicBezTo>
                    <a:pt x="10618" y="5531"/>
                    <a:pt x="10883" y="5501"/>
                    <a:pt x="11138" y="5468"/>
                  </a:cubicBezTo>
                  <a:cubicBezTo>
                    <a:pt x="11188" y="5462"/>
                    <a:pt x="11222" y="5416"/>
                    <a:pt x="11217" y="5368"/>
                  </a:cubicBezTo>
                  <a:cubicBezTo>
                    <a:pt x="11211" y="5323"/>
                    <a:pt x="11173" y="5289"/>
                    <a:pt x="11128" y="5289"/>
                  </a:cubicBezTo>
                  <a:close/>
                  <a:moveTo>
                    <a:pt x="4064" y="5393"/>
                  </a:moveTo>
                  <a:cubicBezTo>
                    <a:pt x="4022" y="5393"/>
                    <a:pt x="3984" y="5424"/>
                    <a:pt x="3975" y="5466"/>
                  </a:cubicBezTo>
                  <a:cubicBezTo>
                    <a:pt x="3966" y="5516"/>
                    <a:pt x="3998" y="5564"/>
                    <a:pt x="4048" y="5573"/>
                  </a:cubicBezTo>
                  <a:cubicBezTo>
                    <a:pt x="4238" y="5610"/>
                    <a:pt x="4438" y="5637"/>
                    <a:pt x="4639" y="5656"/>
                  </a:cubicBezTo>
                  <a:cubicBezTo>
                    <a:pt x="4704" y="5662"/>
                    <a:pt x="4769" y="5666"/>
                    <a:pt x="4837" y="5671"/>
                  </a:cubicBezTo>
                  <a:lnTo>
                    <a:pt x="4844" y="5671"/>
                  </a:lnTo>
                  <a:cubicBezTo>
                    <a:pt x="4890" y="5671"/>
                    <a:pt x="4931" y="5637"/>
                    <a:pt x="4934" y="5589"/>
                  </a:cubicBezTo>
                  <a:cubicBezTo>
                    <a:pt x="4938" y="5539"/>
                    <a:pt x="4900" y="5495"/>
                    <a:pt x="4850" y="5491"/>
                  </a:cubicBezTo>
                  <a:cubicBezTo>
                    <a:pt x="4785" y="5485"/>
                    <a:pt x="4720" y="5479"/>
                    <a:pt x="4654" y="5474"/>
                  </a:cubicBezTo>
                  <a:cubicBezTo>
                    <a:pt x="4459" y="5456"/>
                    <a:pt x="4267" y="5430"/>
                    <a:pt x="4081" y="5395"/>
                  </a:cubicBezTo>
                  <a:cubicBezTo>
                    <a:pt x="4075" y="5394"/>
                    <a:pt x="4069" y="5393"/>
                    <a:pt x="4064" y="5393"/>
                  </a:cubicBezTo>
                  <a:close/>
                  <a:moveTo>
                    <a:pt x="9560" y="5449"/>
                  </a:moveTo>
                  <a:cubicBezTo>
                    <a:pt x="9558" y="5449"/>
                    <a:pt x="9556" y="5449"/>
                    <a:pt x="9554" y="5449"/>
                  </a:cubicBezTo>
                  <a:cubicBezTo>
                    <a:pt x="9295" y="5470"/>
                    <a:pt x="9032" y="5489"/>
                    <a:pt x="8769" y="5504"/>
                  </a:cubicBezTo>
                  <a:cubicBezTo>
                    <a:pt x="8719" y="5506"/>
                    <a:pt x="8681" y="5550"/>
                    <a:pt x="8685" y="5600"/>
                  </a:cubicBezTo>
                  <a:cubicBezTo>
                    <a:pt x="8688" y="5648"/>
                    <a:pt x="8729" y="5685"/>
                    <a:pt x="8775" y="5685"/>
                  </a:cubicBezTo>
                  <a:lnTo>
                    <a:pt x="8780" y="5685"/>
                  </a:lnTo>
                  <a:cubicBezTo>
                    <a:pt x="9043" y="5669"/>
                    <a:pt x="9308" y="5652"/>
                    <a:pt x="9567" y="5631"/>
                  </a:cubicBezTo>
                  <a:cubicBezTo>
                    <a:pt x="9619" y="5627"/>
                    <a:pt x="9655" y="5583"/>
                    <a:pt x="9651" y="5533"/>
                  </a:cubicBezTo>
                  <a:cubicBezTo>
                    <a:pt x="9648" y="5486"/>
                    <a:pt x="9607" y="5449"/>
                    <a:pt x="9560" y="5449"/>
                  </a:cubicBezTo>
                  <a:close/>
                  <a:moveTo>
                    <a:pt x="5629" y="5539"/>
                  </a:moveTo>
                  <a:cubicBezTo>
                    <a:pt x="5581" y="5539"/>
                    <a:pt x="5540" y="5577"/>
                    <a:pt x="5539" y="5625"/>
                  </a:cubicBezTo>
                  <a:cubicBezTo>
                    <a:pt x="5537" y="5675"/>
                    <a:pt x="5575" y="5717"/>
                    <a:pt x="5625" y="5719"/>
                  </a:cubicBezTo>
                  <a:cubicBezTo>
                    <a:pt x="5880" y="5731"/>
                    <a:pt x="6145" y="5738"/>
                    <a:pt x="6413" y="5742"/>
                  </a:cubicBezTo>
                  <a:lnTo>
                    <a:pt x="6415" y="5742"/>
                  </a:lnTo>
                  <a:cubicBezTo>
                    <a:pt x="6465" y="5742"/>
                    <a:pt x="6505" y="5702"/>
                    <a:pt x="6505" y="5652"/>
                  </a:cubicBezTo>
                  <a:cubicBezTo>
                    <a:pt x="6507" y="5602"/>
                    <a:pt x="6467" y="5560"/>
                    <a:pt x="6417" y="5560"/>
                  </a:cubicBezTo>
                  <a:cubicBezTo>
                    <a:pt x="6149" y="5556"/>
                    <a:pt x="5886" y="5549"/>
                    <a:pt x="5633" y="5539"/>
                  </a:cubicBezTo>
                  <a:cubicBezTo>
                    <a:pt x="5631" y="5539"/>
                    <a:pt x="5630" y="5539"/>
                    <a:pt x="5629" y="5539"/>
                  </a:cubicBezTo>
                  <a:close/>
                  <a:moveTo>
                    <a:pt x="7993" y="5541"/>
                  </a:moveTo>
                  <a:cubicBezTo>
                    <a:pt x="7991" y="5541"/>
                    <a:pt x="7988" y="5541"/>
                    <a:pt x="7986" y="5541"/>
                  </a:cubicBezTo>
                  <a:cubicBezTo>
                    <a:pt x="7722" y="5550"/>
                    <a:pt x="7457" y="5558"/>
                    <a:pt x="7202" y="5560"/>
                  </a:cubicBezTo>
                  <a:cubicBezTo>
                    <a:pt x="7150" y="5562"/>
                    <a:pt x="7110" y="5602"/>
                    <a:pt x="7112" y="5652"/>
                  </a:cubicBezTo>
                  <a:cubicBezTo>
                    <a:pt x="7112" y="5702"/>
                    <a:pt x="7152" y="5742"/>
                    <a:pt x="7202" y="5742"/>
                  </a:cubicBezTo>
                  <a:lnTo>
                    <a:pt x="7204" y="5742"/>
                  </a:lnTo>
                  <a:cubicBezTo>
                    <a:pt x="7461" y="5738"/>
                    <a:pt x="7727" y="5733"/>
                    <a:pt x="7992" y="5723"/>
                  </a:cubicBezTo>
                  <a:cubicBezTo>
                    <a:pt x="8042" y="5721"/>
                    <a:pt x="8082" y="5679"/>
                    <a:pt x="8080" y="5629"/>
                  </a:cubicBezTo>
                  <a:cubicBezTo>
                    <a:pt x="8078" y="5581"/>
                    <a:pt x="8040" y="5541"/>
                    <a:pt x="7993" y="5541"/>
                  </a:cubicBezTo>
                  <a:close/>
                  <a:moveTo>
                    <a:pt x="17843" y="5923"/>
                  </a:moveTo>
                  <a:cubicBezTo>
                    <a:pt x="17808" y="5923"/>
                    <a:pt x="17774" y="5944"/>
                    <a:pt x="17760" y="5978"/>
                  </a:cubicBezTo>
                  <a:cubicBezTo>
                    <a:pt x="17666" y="6206"/>
                    <a:pt x="17566" y="6444"/>
                    <a:pt x="17455" y="6703"/>
                  </a:cubicBezTo>
                  <a:cubicBezTo>
                    <a:pt x="17434" y="6749"/>
                    <a:pt x="17455" y="6803"/>
                    <a:pt x="17501" y="6822"/>
                  </a:cubicBezTo>
                  <a:cubicBezTo>
                    <a:pt x="17514" y="6828"/>
                    <a:pt x="17526" y="6830"/>
                    <a:pt x="17537" y="6830"/>
                  </a:cubicBezTo>
                  <a:cubicBezTo>
                    <a:pt x="17572" y="6830"/>
                    <a:pt x="17606" y="6809"/>
                    <a:pt x="17622" y="6774"/>
                  </a:cubicBezTo>
                  <a:cubicBezTo>
                    <a:pt x="17733" y="6515"/>
                    <a:pt x="17833" y="6277"/>
                    <a:pt x="17927" y="6049"/>
                  </a:cubicBezTo>
                  <a:cubicBezTo>
                    <a:pt x="17946" y="6003"/>
                    <a:pt x="17925" y="5949"/>
                    <a:pt x="17879" y="5930"/>
                  </a:cubicBezTo>
                  <a:cubicBezTo>
                    <a:pt x="17867" y="5925"/>
                    <a:pt x="17855" y="5923"/>
                    <a:pt x="17843" y="5923"/>
                  </a:cubicBezTo>
                  <a:close/>
                  <a:moveTo>
                    <a:pt x="17226" y="7371"/>
                  </a:moveTo>
                  <a:cubicBezTo>
                    <a:pt x="17190" y="7371"/>
                    <a:pt x="17156" y="7392"/>
                    <a:pt x="17142" y="7426"/>
                  </a:cubicBezTo>
                  <a:cubicBezTo>
                    <a:pt x="17060" y="7613"/>
                    <a:pt x="16981" y="7797"/>
                    <a:pt x="16902" y="7975"/>
                  </a:cubicBezTo>
                  <a:lnTo>
                    <a:pt x="16828" y="8148"/>
                  </a:lnTo>
                  <a:cubicBezTo>
                    <a:pt x="16806" y="8194"/>
                    <a:pt x="16828" y="8247"/>
                    <a:pt x="16874" y="8267"/>
                  </a:cubicBezTo>
                  <a:cubicBezTo>
                    <a:pt x="16885" y="8272"/>
                    <a:pt x="16898" y="8274"/>
                    <a:pt x="16910" y="8274"/>
                  </a:cubicBezTo>
                  <a:cubicBezTo>
                    <a:pt x="16945" y="8274"/>
                    <a:pt x="16979" y="8253"/>
                    <a:pt x="16992" y="8221"/>
                  </a:cubicBezTo>
                  <a:lnTo>
                    <a:pt x="17069" y="8048"/>
                  </a:lnTo>
                  <a:cubicBezTo>
                    <a:pt x="17146" y="7870"/>
                    <a:pt x="17227" y="7685"/>
                    <a:pt x="17309" y="7497"/>
                  </a:cubicBezTo>
                  <a:cubicBezTo>
                    <a:pt x="17328" y="7453"/>
                    <a:pt x="17307" y="7400"/>
                    <a:pt x="17261" y="7379"/>
                  </a:cubicBezTo>
                  <a:cubicBezTo>
                    <a:pt x="17250" y="7374"/>
                    <a:pt x="17238" y="7371"/>
                    <a:pt x="17226" y="7371"/>
                  </a:cubicBezTo>
                  <a:close/>
                  <a:moveTo>
                    <a:pt x="16596" y="8815"/>
                  </a:moveTo>
                  <a:cubicBezTo>
                    <a:pt x="16561" y="8815"/>
                    <a:pt x="16527" y="8837"/>
                    <a:pt x="16513" y="8871"/>
                  </a:cubicBezTo>
                  <a:cubicBezTo>
                    <a:pt x="16482" y="8942"/>
                    <a:pt x="16452" y="9011"/>
                    <a:pt x="16423" y="9080"/>
                  </a:cubicBezTo>
                  <a:cubicBezTo>
                    <a:pt x="16356" y="9239"/>
                    <a:pt x="16281" y="9412"/>
                    <a:pt x="16204" y="9594"/>
                  </a:cubicBezTo>
                  <a:cubicBezTo>
                    <a:pt x="16183" y="9640"/>
                    <a:pt x="16204" y="9694"/>
                    <a:pt x="16250" y="9715"/>
                  </a:cubicBezTo>
                  <a:cubicBezTo>
                    <a:pt x="16262" y="9719"/>
                    <a:pt x="16275" y="9723"/>
                    <a:pt x="16287" y="9723"/>
                  </a:cubicBezTo>
                  <a:cubicBezTo>
                    <a:pt x="16321" y="9723"/>
                    <a:pt x="16356" y="9702"/>
                    <a:pt x="16369" y="9667"/>
                  </a:cubicBezTo>
                  <a:cubicBezTo>
                    <a:pt x="16448" y="9485"/>
                    <a:pt x="16523" y="9312"/>
                    <a:pt x="16590" y="9151"/>
                  </a:cubicBezTo>
                  <a:cubicBezTo>
                    <a:pt x="16618" y="9082"/>
                    <a:pt x="16649" y="9013"/>
                    <a:pt x="16680" y="8942"/>
                  </a:cubicBezTo>
                  <a:cubicBezTo>
                    <a:pt x="16699" y="8896"/>
                    <a:pt x="16678" y="8842"/>
                    <a:pt x="16632" y="8823"/>
                  </a:cubicBezTo>
                  <a:cubicBezTo>
                    <a:pt x="16620" y="8818"/>
                    <a:pt x="16608" y="8815"/>
                    <a:pt x="16596" y="8815"/>
                  </a:cubicBezTo>
                  <a:close/>
                  <a:moveTo>
                    <a:pt x="15977" y="10264"/>
                  </a:moveTo>
                  <a:cubicBezTo>
                    <a:pt x="15941" y="10264"/>
                    <a:pt x="15907" y="10285"/>
                    <a:pt x="15891" y="10319"/>
                  </a:cubicBezTo>
                  <a:cubicBezTo>
                    <a:pt x="15792" y="10551"/>
                    <a:pt x="15688" y="10793"/>
                    <a:pt x="15581" y="11042"/>
                  </a:cubicBezTo>
                  <a:cubicBezTo>
                    <a:pt x="15560" y="11088"/>
                    <a:pt x="15581" y="11142"/>
                    <a:pt x="15627" y="11161"/>
                  </a:cubicBezTo>
                  <a:cubicBezTo>
                    <a:pt x="15638" y="11167"/>
                    <a:pt x="15652" y="11169"/>
                    <a:pt x="15663" y="11169"/>
                  </a:cubicBezTo>
                  <a:cubicBezTo>
                    <a:pt x="15698" y="11169"/>
                    <a:pt x="15732" y="11150"/>
                    <a:pt x="15746" y="11115"/>
                  </a:cubicBezTo>
                  <a:cubicBezTo>
                    <a:pt x="15855" y="10866"/>
                    <a:pt x="15959" y="10622"/>
                    <a:pt x="16058" y="10390"/>
                  </a:cubicBezTo>
                  <a:cubicBezTo>
                    <a:pt x="16079" y="10344"/>
                    <a:pt x="16058" y="10292"/>
                    <a:pt x="16012" y="10271"/>
                  </a:cubicBezTo>
                  <a:cubicBezTo>
                    <a:pt x="16001" y="10266"/>
                    <a:pt x="15989" y="10264"/>
                    <a:pt x="15977" y="10264"/>
                  </a:cubicBezTo>
                  <a:close/>
                  <a:moveTo>
                    <a:pt x="15350" y="11711"/>
                  </a:moveTo>
                  <a:cubicBezTo>
                    <a:pt x="15315" y="11711"/>
                    <a:pt x="15282" y="11731"/>
                    <a:pt x="15266" y="11766"/>
                  </a:cubicBezTo>
                  <a:cubicBezTo>
                    <a:pt x="15164" y="12003"/>
                    <a:pt x="15059" y="12245"/>
                    <a:pt x="14951" y="12489"/>
                  </a:cubicBezTo>
                  <a:cubicBezTo>
                    <a:pt x="14932" y="12535"/>
                    <a:pt x="14953" y="12587"/>
                    <a:pt x="14999" y="12608"/>
                  </a:cubicBezTo>
                  <a:cubicBezTo>
                    <a:pt x="15011" y="12611"/>
                    <a:pt x="15022" y="12615"/>
                    <a:pt x="15036" y="12615"/>
                  </a:cubicBezTo>
                  <a:cubicBezTo>
                    <a:pt x="15070" y="12615"/>
                    <a:pt x="15103" y="12594"/>
                    <a:pt x="15118" y="12560"/>
                  </a:cubicBezTo>
                  <a:cubicBezTo>
                    <a:pt x="15224" y="12316"/>
                    <a:pt x="15329" y="12074"/>
                    <a:pt x="15433" y="11838"/>
                  </a:cubicBezTo>
                  <a:cubicBezTo>
                    <a:pt x="15452" y="11792"/>
                    <a:pt x="15431" y="11739"/>
                    <a:pt x="15385" y="11718"/>
                  </a:cubicBezTo>
                  <a:cubicBezTo>
                    <a:pt x="15373" y="11713"/>
                    <a:pt x="15362" y="11711"/>
                    <a:pt x="15350" y="11711"/>
                  </a:cubicBezTo>
                  <a:close/>
                  <a:moveTo>
                    <a:pt x="14720" y="13156"/>
                  </a:moveTo>
                  <a:cubicBezTo>
                    <a:pt x="14686" y="13156"/>
                    <a:pt x="14652" y="13176"/>
                    <a:pt x="14637" y="13210"/>
                  </a:cubicBezTo>
                  <a:lnTo>
                    <a:pt x="14322" y="13933"/>
                  </a:lnTo>
                  <a:cubicBezTo>
                    <a:pt x="14303" y="13979"/>
                    <a:pt x="14324" y="14033"/>
                    <a:pt x="14368" y="14052"/>
                  </a:cubicBezTo>
                  <a:lnTo>
                    <a:pt x="14370" y="14052"/>
                  </a:lnTo>
                  <a:cubicBezTo>
                    <a:pt x="14382" y="14058"/>
                    <a:pt x="14393" y="14060"/>
                    <a:pt x="14405" y="14060"/>
                  </a:cubicBezTo>
                  <a:cubicBezTo>
                    <a:pt x="14441" y="14060"/>
                    <a:pt x="14474" y="14039"/>
                    <a:pt x="14489" y="14006"/>
                  </a:cubicBezTo>
                  <a:lnTo>
                    <a:pt x="14804" y="13283"/>
                  </a:lnTo>
                  <a:cubicBezTo>
                    <a:pt x="14825" y="13237"/>
                    <a:pt x="14804" y="13183"/>
                    <a:pt x="14758" y="13164"/>
                  </a:cubicBezTo>
                  <a:cubicBezTo>
                    <a:pt x="14746" y="13158"/>
                    <a:pt x="14733" y="13156"/>
                    <a:pt x="14720" y="13156"/>
                  </a:cubicBezTo>
                  <a:close/>
                  <a:moveTo>
                    <a:pt x="14089" y="14600"/>
                  </a:moveTo>
                  <a:cubicBezTo>
                    <a:pt x="14054" y="14600"/>
                    <a:pt x="14021" y="14621"/>
                    <a:pt x="14006" y="14654"/>
                  </a:cubicBezTo>
                  <a:lnTo>
                    <a:pt x="13691" y="15378"/>
                  </a:lnTo>
                  <a:cubicBezTo>
                    <a:pt x="13670" y="15424"/>
                    <a:pt x="13691" y="15475"/>
                    <a:pt x="13737" y="15497"/>
                  </a:cubicBezTo>
                  <a:cubicBezTo>
                    <a:pt x="13749" y="15502"/>
                    <a:pt x="13762" y="15504"/>
                    <a:pt x="13774" y="15504"/>
                  </a:cubicBezTo>
                  <a:cubicBezTo>
                    <a:pt x="13808" y="15504"/>
                    <a:pt x="13843" y="15483"/>
                    <a:pt x="13856" y="15450"/>
                  </a:cubicBezTo>
                  <a:lnTo>
                    <a:pt x="14173" y="14727"/>
                  </a:lnTo>
                  <a:cubicBezTo>
                    <a:pt x="14194" y="14681"/>
                    <a:pt x="14173" y="14628"/>
                    <a:pt x="14127" y="14608"/>
                  </a:cubicBezTo>
                  <a:cubicBezTo>
                    <a:pt x="14114" y="14603"/>
                    <a:pt x="14102" y="14600"/>
                    <a:pt x="14089" y="14600"/>
                  </a:cubicBezTo>
                  <a:close/>
                  <a:moveTo>
                    <a:pt x="13458" y="16044"/>
                  </a:moveTo>
                  <a:cubicBezTo>
                    <a:pt x="13423" y="16044"/>
                    <a:pt x="13389" y="16064"/>
                    <a:pt x="13375" y="16099"/>
                  </a:cubicBezTo>
                  <a:lnTo>
                    <a:pt x="13058" y="16820"/>
                  </a:lnTo>
                  <a:cubicBezTo>
                    <a:pt x="13037" y="16866"/>
                    <a:pt x="13058" y="16920"/>
                    <a:pt x="13104" y="16939"/>
                  </a:cubicBezTo>
                  <a:cubicBezTo>
                    <a:pt x="13116" y="16945"/>
                    <a:pt x="13129" y="16947"/>
                    <a:pt x="13141" y="16947"/>
                  </a:cubicBezTo>
                  <a:cubicBezTo>
                    <a:pt x="13175" y="16947"/>
                    <a:pt x="13210" y="16928"/>
                    <a:pt x="13223" y="16893"/>
                  </a:cubicBezTo>
                  <a:lnTo>
                    <a:pt x="13540" y="16172"/>
                  </a:lnTo>
                  <a:cubicBezTo>
                    <a:pt x="13561" y="16126"/>
                    <a:pt x="13540" y="16072"/>
                    <a:pt x="13494" y="16051"/>
                  </a:cubicBezTo>
                  <a:cubicBezTo>
                    <a:pt x="13482" y="16046"/>
                    <a:pt x="13470" y="16044"/>
                    <a:pt x="13458" y="16044"/>
                  </a:cubicBezTo>
                  <a:close/>
                  <a:moveTo>
                    <a:pt x="12823" y="17487"/>
                  </a:moveTo>
                  <a:cubicBezTo>
                    <a:pt x="12789" y="17487"/>
                    <a:pt x="12756" y="17508"/>
                    <a:pt x="12742" y="17541"/>
                  </a:cubicBezTo>
                  <a:lnTo>
                    <a:pt x="12423" y="18265"/>
                  </a:lnTo>
                  <a:cubicBezTo>
                    <a:pt x="12404" y="18311"/>
                    <a:pt x="12425" y="18364"/>
                    <a:pt x="12469" y="18383"/>
                  </a:cubicBezTo>
                  <a:cubicBezTo>
                    <a:pt x="12483" y="18389"/>
                    <a:pt x="12494" y="18391"/>
                    <a:pt x="12506" y="18391"/>
                  </a:cubicBezTo>
                  <a:cubicBezTo>
                    <a:pt x="12542" y="18391"/>
                    <a:pt x="12575" y="18372"/>
                    <a:pt x="12590" y="18337"/>
                  </a:cubicBezTo>
                  <a:lnTo>
                    <a:pt x="12907" y="17614"/>
                  </a:lnTo>
                  <a:cubicBezTo>
                    <a:pt x="12928" y="17568"/>
                    <a:pt x="12907" y="17516"/>
                    <a:pt x="12861" y="17495"/>
                  </a:cubicBezTo>
                  <a:cubicBezTo>
                    <a:pt x="12848" y="17490"/>
                    <a:pt x="12836" y="17487"/>
                    <a:pt x="12823" y="17487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2276600" y="4495900"/>
              <a:ext cx="187175" cy="52100"/>
            </a:xfrm>
            <a:custGeom>
              <a:avLst/>
              <a:gdLst/>
              <a:ahLst/>
              <a:cxnLst/>
              <a:rect l="l" t="t" r="r" b="b"/>
              <a:pathLst>
                <a:path w="7487" h="2084" extrusionOk="0">
                  <a:moveTo>
                    <a:pt x="426" y="0"/>
                  </a:moveTo>
                  <a:lnTo>
                    <a:pt x="0" y="1863"/>
                  </a:lnTo>
                  <a:lnTo>
                    <a:pt x="6766" y="2083"/>
                  </a:lnTo>
                  <a:lnTo>
                    <a:pt x="7487" y="24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2546450" y="4131650"/>
              <a:ext cx="118375" cy="220425"/>
            </a:xfrm>
            <a:custGeom>
              <a:avLst/>
              <a:gdLst/>
              <a:ahLst/>
              <a:cxnLst/>
              <a:rect l="l" t="t" r="r" b="b"/>
              <a:pathLst>
                <a:path w="4735" h="8817" extrusionOk="0">
                  <a:moveTo>
                    <a:pt x="4613" y="1"/>
                  </a:moveTo>
                  <a:cubicBezTo>
                    <a:pt x="4587" y="1"/>
                    <a:pt x="4561" y="14"/>
                    <a:pt x="4546" y="47"/>
                  </a:cubicBezTo>
                  <a:cubicBezTo>
                    <a:pt x="3200" y="3005"/>
                    <a:pt x="1698" y="5884"/>
                    <a:pt x="42" y="8681"/>
                  </a:cubicBezTo>
                  <a:cubicBezTo>
                    <a:pt x="1" y="8752"/>
                    <a:pt x="64" y="8817"/>
                    <a:pt x="126" y="8817"/>
                  </a:cubicBezTo>
                  <a:cubicBezTo>
                    <a:pt x="154" y="8817"/>
                    <a:pt x="181" y="8804"/>
                    <a:pt x="199" y="8773"/>
                  </a:cubicBezTo>
                  <a:cubicBezTo>
                    <a:pt x="1853" y="5977"/>
                    <a:pt x="3355" y="3097"/>
                    <a:pt x="4702" y="139"/>
                  </a:cubicBezTo>
                  <a:cubicBezTo>
                    <a:pt x="4735" y="67"/>
                    <a:pt x="4671" y="1"/>
                    <a:pt x="46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415575" y="4053500"/>
              <a:ext cx="58800" cy="131325"/>
            </a:xfrm>
            <a:custGeom>
              <a:avLst/>
              <a:gdLst/>
              <a:ahLst/>
              <a:cxnLst/>
              <a:rect l="l" t="t" r="r" b="b"/>
              <a:pathLst>
                <a:path w="2352" h="5253" extrusionOk="0">
                  <a:moveTo>
                    <a:pt x="2230" y="1"/>
                  </a:moveTo>
                  <a:cubicBezTo>
                    <a:pt x="2203" y="1"/>
                    <a:pt x="2177" y="15"/>
                    <a:pt x="2162" y="48"/>
                  </a:cubicBezTo>
                  <a:cubicBezTo>
                    <a:pt x="1379" y="1715"/>
                    <a:pt x="668" y="3415"/>
                    <a:pt x="25" y="5143"/>
                  </a:cubicBezTo>
                  <a:cubicBezTo>
                    <a:pt x="1" y="5209"/>
                    <a:pt x="55" y="5252"/>
                    <a:pt x="111" y="5252"/>
                  </a:cubicBezTo>
                  <a:cubicBezTo>
                    <a:pt x="148" y="5252"/>
                    <a:pt x="186" y="5234"/>
                    <a:pt x="202" y="5191"/>
                  </a:cubicBezTo>
                  <a:cubicBezTo>
                    <a:pt x="836" y="3478"/>
                    <a:pt x="1544" y="1794"/>
                    <a:pt x="2317" y="139"/>
                  </a:cubicBezTo>
                  <a:cubicBezTo>
                    <a:pt x="2352" y="67"/>
                    <a:pt x="2288" y="1"/>
                    <a:pt x="223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2438025" y="4083925"/>
              <a:ext cx="9000" cy="31750"/>
            </a:xfrm>
            <a:custGeom>
              <a:avLst/>
              <a:gdLst/>
              <a:ahLst/>
              <a:cxnLst/>
              <a:rect l="l" t="t" r="r" b="b"/>
              <a:pathLst>
                <a:path w="360" h="1270" extrusionOk="0">
                  <a:moveTo>
                    <a:pt x="113" y="1"/>
                  </a:moveTo>
                  <a:cubicBezTo>
                    <a:pt x="60" y="1"/>
                    <a:pt x="1" y="46"/>
                    <a:pt x="11" y="115"/>
                  </a:cubicBezTo>
                  <a:cubicBezTo>
                    <a:pt x="65" y="477"/>
                    <a:pt x="119" y="842"/>
                    <a:pt x="172" y="1204"/>
                  </a:cubicBezTo>
                  <a:cubicBezTo>
                    <a:pt x="179" y="1250"/>
                    <a:pt x="211" y="1270"/>
                    <a:pt x="246" y="1270"/>
                  </a:cubicBezTo>
                  <a:cubicBezTo>
                    <a:pt x="299" y="1270"/>
                    <a:pt x="359" y="1225"/>
                    <a:pt x="349" y="1156"/>
                  </a:cubicBezTo>
                  <a:cubicBezTo>
                    <a:pt x="295" y="792"/>
                    <a:pt x="240" y="429"/>
                    <a:pt x="188" y="67"/>
                  </a:cubicBezTo>
                  <a:cubicBezTo>
                    <a:pt x="181" y="21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1929475" y="3594850"/>
              <a:ext cx="465450" cy="356425"/>
            </a:xfrm>
            <a:custGeom>
              <a:avLst/>
              <a:gdLst/>
              <a:ahLst/>
              <a:cxnLst/>
              <a:rect l="l" t="t" r="r" b="b"/>
              <a:pathLst>
                <a:path w="18618" h="14257" extrusionOk="0">
                  <a:moveTo>
                    <a:pt x="1846" y="0"/>
                  </a:moveTo>
                  <a:cubicBezTo>
                    <a:pt x="1846" y="1"/>
                    <a:pt x="1" y="11869"/>
                    <a:pt x="4737" y="13689"/>
                  </a:cubicBezTo>
                  <a:cubicBezTo>
                    <a:pt x="5803" y="14099"/>
                    <a:pt x="7109" y="14256"/>
                    <a:pt x="8490" y="14256"/>
                  </a:cubicBezTo>
                  <a:cubicBezTo>
                    <a:pt x="13134" y="14256"/>
                    <a:pt x="18617" y="12469"/>
                    <a:pt x="18617" y="12469"/>
                  </a:cubicBezTo>
                  <a:lnTo>
                    <a:pt x="18213" y="11013"/>
                  </a:lnTo>
                  <a:cubicBezTo>
                    <a:pt x="18213" y="11013"/>
                    <a:pt x="8499" y="10585"/>
                    <a:pt x="7973" y="9482"/>
                  </a:cubicBezTo>
                  <a:cubicBezTo>
                    <a:pt x="7445" y="8379"/>
                    <a:pt x="7486" y="881"/>
                    <a:pt x="7486" y="881"/>
                  </a:cubicBezTo>
                  <a:lnTo>
                    <a:pt x="1846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084500" y="3832450"/>
              <a:ext cx="46175" cy="18200"/>
            </a:xfrm>
            <a:custGeom>
              <a:avLst/>
              <a:gdLst/>
              <a:ahLst/>
              <a:cxnLst/>
              <a:rect l="l" t="t" r="r" b="b"/>
              <a:pathLst>
                <a:path w="1847" h="728" extrusionOk="0">
                  <a:moveTo>
                    <a:pt x="1713" y="1"/>
                  </a:moveTo>
                  <a:cubicBezTo>
                    <a:pt x="1706" y="1"/>
                    <a:pt x="1699" y="2"/>
                    <a:pt x="1691" y="3"/>
                  </a:cubicBezTo>
                  <a:cubicBezTo>
                    <a:pt x="1135" y="124"/>
                    <a:pt x="602" y="310"/>
                    <a:pt x="92" y="561"/>
                  </a:cubicBezTo>
                  <a:cubicBezTo>
                    <a:pt x="1" y="606"/>
                    <a:pt x="56" y="727"/>
                    <a:pt x="140" y="727"/>
                  </a:cubicBezTo>
                  <a:cubicBezTo>
                    <a:pt x="153" y="727"/>
                    <a:pt x="167" y="724"/>
                    <a:pt x="182" y="717"/>
                  </a:cubicBezTo>
                  <a:cubicBezTo>
                    <a:pt x="680" y="473"/>
                    <a:pt x="1198" y="295"/>
                    <a:pt x="1739" y="178"/>
                  </a:cubicBezTo>
                  <a:cubicBezTo>
                    <a:pt x="1847" y="154"/>
                    <a:pt x="1812" y="1"/>
                    <a:pt x="1713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2072350" y="3824925"/>
              <a:ext cx="43900" cy="14825"/>
            </a:xfrm>
            <a:custGeom>
              <a:avLst/>
              <a:gdLst/>
              <a:ahLst/>
              <a:cxnLst/>
              <a:rect l="l" t="t" r="r" b="b"/>
              <a:pathLst>
                <a:path w="1756" h="593" extrusionOk="0">
                  <a:moveTo>
                    <a:pt x="105" y="0"/>
                  </a:moveTo>
                  <a:cubicBezTo>
                    <a:pt x="0" y="0"/>
                    <a:pt x="6" y="169"/>
                    <a:pt x="117" y="183"/>
                  </a:cubicBezTo>
                  <a:cubicBezTo>
                    <a:pt x="627" y="247"/>
                    <a:pt x="1099" y="377"/>
                    <a:pt x="1571" y="584"/>
                  </a:cubicBezTo>
                  <a:cubicBezTo>
                    <a:pt x="1585" y="590"/>
                    <a:pt x="1598" y="593"/>
                    <a:pt x="1610" y="593"/>
                  </a:cubicBezTo>
                  <a:cubicBezTo>
                    <a:pt x="1697" y="593"/>
                    <a:pt x="1755" y="469"/>
                    <a:pt x="1661" y="427"/>
                  </a:cubicBezTo>
                  <a:cubicBezTo>
                    <a:pt x="1161" y="208"/>
                    <a:pt x="658" y="70"/>
                    <a:pt x="117" y="1"/>
                  </a:cubicBezTo>
                  <a:cubicBezTo>
                    <a:pt x="113" y="1"/>
                    <a:pt x="109" y="0"/>
                    <a:pt x="105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1949250" y="3448775"/>
              <a:ext cx="192500" cy="230500"/>
            </a:xfrm>
            <a:custGeom>
              <a:avLst/>
              <a:gdLst/>
              <a:ahLst/>
              <a:cxnLst/>
              <a:rect l="l" t="t" r="r" b="b"/>
              <a:pathLst>
                <a:path w="7700" h="9220" extrusionOk="0">
                  <a:moveTo>
                    <a:pt x="4491" y="0"/>
                  </a:moveTo>
                  <a:cubicBezTo>
                    <a:pt x="3467" y="0"/>
                    <a:pt x="2598" y="582"/>
                    <a:pt x="1951" y="1642"/>
                  </a:cubicBezTo>
                  <a:cubicBezTo>
                    <a:pt x="905" y="3355"/>
                    <a:pt x="464" y="5406"/>
                    <a:pt x="0" y="9220"/>
                  </a:cubicBezTo>
                  <a:lnTo>
                    <a:pt x="6787" y="9091"/>
                  </a:lnTo>
                  <a:cubicBezTo>
                    <a:pt x="6787" y="9091"/>
                    <a:pt x="7700" y="5901"/>
                    <a:pt x="7529" y="3156"/>
                  </a:cubicBezTo>
                  <a:cubicBezTo>
                    <a:pt x="7422" y="1416"/>
                    <a:pt x="6597" y="593"/>
                    <a:pt x="5647" y="229"/>
                  </a:cubicBezTo>
                  <a:cubicBezTo>
                    <a:pt x="5244" y="75"/>
                    <a:pt x="4858" y="0"/>
                    <a:pt x="4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1971300" y="3411425"/>
              <a:ext cx="147250" cy="136750"/>
            </a:xfrm>
            <a:custGeom>
              <a:avLst/>
              <a:gdLst/>
              <a:ahLst/>
              <a:cxnLst/>
              <a:rect l="l" t="t" r="r" b="b"/>
              <a:pathLst>
                <a:path w="5890" h="5470" extrusionOk="0">
                  <a:moveTo>
                    <a:pt x="5276" y="0"/>
                  </a:moveTo>
                  <a:cubicBezTo>
                    <a:pt x="5223" y="0"/>
                    <a:pt x="5173" y="41"/>
                    <a:pt x="5197" y="104"/>
                  </a:cubicBezTo>
                  <a:lnTo>
                    <a:pt x="5197" y="102"/>
                  </a:lnTo>
                  <a:lnTo>
                    <a:pt x="5197" y="102"/>
                  </a:lnTo>
                  <a:cubicBezTo>
                    <a:pt x="5471" y="808"/>
                    <a:pt x="5765" y="1782"/>
                    <a:pt x="4969" y="2267"/>
                  </a:cubicBezTo>
                  <a:cubicBezTo>
                    <a:pt x="4372" y="2630"/>
                    <a:pt x="3618" y="2509"/>
                    <a:pt x="2958" y="2596"/>
                  </a:cubicBezTo>
                  <a:cubicBezTo>
                    <a:pt x="2329" y="2676"/>
                    <a:pt x="1832" y="2954"/>
                    <a:pt x="1550" y="3539"/>
                  </a:cubicBezTo>
                  <a:cubicBezTo>
                    <a:pt x="1254" y="4153"/>
                    <a:pt x="1095" y="5299"/>
                    <a:pt x="238" y="5299"/>
                  </a:cubicBezTo>
                  <a:cubicBezTo>
                    <a:pt x="197" y="5299"/>
                    <a:pt x="154" y="5296"/>
                    <a:pt x="110" y="5291"/>
                  </a:cubicBezTo>
                  <a:cubicBezTo>
                    <a:pt x="106" y="5290"/>
                    <a:pt x="102" y="5290"/>
                    <a:pt x="98" y="5290"/>
                  </a:cubicBezTo>
                  <a:cubicBezTo>
                    <a:pt x="1" y="5290"/>
                    <a:pt x="6" y="5448"/>
                    <a:pt x="110" y="5461"/>
                  </a:cubicBezTo>
                  <a:cubicBezTo>
                    <a:pt x="156" y="5467"/>
                    <a:pt x="201" y="5470"/>
                    <a:pt x="245" y="5470"/>
                  </a:cubicBezTo>
                  <a:cubicBezTo>
                    <a:pt x="1004" y="5470"/>
                    <a:pt x="1321" y="4630"/>
                    <a:pt x="1541" y="4017"/>
                  </a:cubicBezTo>
                  <a:cubicBezTo>
                    <a:pt x="1690" y="3597"/>
                    <a:pt x="1875" y="3186"/>
                    <a:pt x="2285" y="2964"/>
                  </a:cubicBezTo>
                  <a:cubicBezTo>
                    <a:pt x="2671" y="2755"/>
                    <a:pt x="3131" y="2739"/>
                    <a:pt x="3559" y="2722"/>
                  </a:cubicBezTo>
                  <a:cubicBezTo>
                    <a:pt x="4178" y="2699"/>
                    <a:pt x="4915" y="2665"/>
                    <a:pt x="5358" y="2166"/>
                  </a:cubicBezTo>
                  <a:cubicBezTo>
                    <a:pt x="5889" y="1567"/>
                    <a:pt x="5615" y="712"/>
                    <a:pt x="5362" y="58"/>
                  </a:cubicBezTo>
                  <a:cubicBezTo>
                    <a:pt x="5346" y="18"/>
                    <a:pt x="5311" y="0"/>
                    <a:pt x="5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2026250" y="3540650"/>
              <a:ext cx="110450" cy="111500"/>
            </a:xfrm>
            <a:custGeom>
              <a:avLst/>
              <a:gdLst/>
              <a:ahLst/>
              <a:cxnLst/>
              <a:rect l="l" t="t" r="r" b="b"/>
              <a:pathLst>
                <a:path w="4418" h="4460" extrusionOk="0">
                  <a:moveTo>
                    <a:pt x="3791" y="1"/>
                  </a:moveTo>
                  <a:cubicBezTo>
                    <a:pt x="2794" y="1"/>
                    <a:pt x="1811" y="398"/>
                    <a:pt x="1123" y="1138"/>
                  </a:cubicBezTo>
                  <a:cubicBezTo>
                    <a:pt x="315" y="2003"/>
                    <a:pt x="1" y="3248"/>
                    <a:pt x="250" y="4397"/>
                  </a:cubicBezTo>
                  <a:cubicBezTo>
                    <a:pt x="259" y="4441"/>
                    <a:pt x="291" y="4459"/>
                    <a:pt x="325" y="4459"/>
                  </a:cubicBezTo>
                  <a:cubicBezTo>
                    <a:pt x="375" y="4459"/>
                    <a:pt x="429" y="4418"/>
                    <a:pt x="415" y="4353"/>
                  </a:cubicBezTo>
                  <a:cubicBezTo>
                    <a:pt x="179" y="3264"/>
                    <a:pt x="480" y="2078"/>
                    <a:pt x="1244" y="1257"/>
                  </a:cubicBezTo>
                  <a:cubicBezTo>
                    <a:pt x="1895" y="556"/>
                    <a:pt x="2838" y="169"/>
                    <a:pt x="3788" y="169"/>
                  </a:cubicBezTo>
                  <a:cubicBezTo>
                    <a:pt x="3949" y="169"/>
                    <a:pt x="4109" y="180"/>
                    <a:pt x="4269" y="202"/>
                  </a:cubicBezTo>
                  <a:cubicBezTo>
                    <a:pt x="4274" y="203"/>
                    <a:pt x="4278" y="203"/>
                    <a:pt x="4283" y="203"/>
                  </a:cubicBezTo>
                  <a:cubicBezTo>
                    <a:pt x="4380" y="203"/>
                    <a:pt x="4417" y="52"/>
                    <a:pt x="4313" y="37"/>
                  </a:cubicBezTo>
                  <a:cubicBezTo>
                    <a:pt x="4140" y="13"/>
                    <a:pt x="3965" y="1"/>
                    <a:pt x="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953025" y="3648500"/>
              <a:ext cx="171900" cy="5950"/>
            </a:xfrm>
            <a:custGeom>
              <a:avLst/>
              <a:gdLst/>
              <a:ahLst/>
              <a:cxnLst/>
              <a:rect l="l" t="t" r="r" b="b"/>
              <a:pathLst>
                <a:path w="6876" h="238" extrusionOk="0">
                  <a:moveTo>
                    <a:pt x="6770" y="1"/>
                  </a:moveTo>
                  <a:cubicBezTo>
                    <a:pt x="6769" y="1"/>
                    <a:pt x="6769" y="1"/>
                    <a:pt x="6768" y="1"/>
                  </a:cubicBezTo>
                  <a:cubicBezTo>
                    <a:pt x="5122" y="35"/>
                    <a:pt x="3474" y="71"/>
                    <a:pt x="1827" y="71"/>
                  </a:cubicBezTo>
                  <a:cubicBezTo>
                    <a:pt x="1254" y="71"/>
                    <a:pt x="681" y="67"/>
                    <a:pt x="108" y="57"/>
                  </a:cubicBezTo>
                  <a:cubicBezTo>
                    <a:pt x="107" y="57"/>
                    <a:pt x="107" y="57"/>
                    <a:pt x="106" y="57"/>
                  </a:cubicBezTo>
                  <a:cubicBezTo>
                    <a:pt x="1" y="57"/>
                    <a:pt x="1" y="222"/>
                    <a:pt x="108" y="223"/>
                  </a:cubicBezTo>
                  <a:cubicBezTo>
                    <a:pt x="675" y="233"/>
                    <a:pt x="1243" y="237"/>
                    <a:pt x="1810" y="237"/>
                  </a:cubicBezTo>
                  <a:cubicBezTo>
                    <a:pt x="3463" y="237"/>
                    <a:pt x="5116" y="202"/>
                    <a:pt x="6768" y="168"/>
                  </a:cubicBezTo>
                  <a:cubicBezTo>
                    <a:pt x="6875" y="166"/>
                    <a:pt x="6876" y="1"/>
                    <a:pt x="6770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2115200" y="3497975"/>
              <a:ext cx="27800" cy="178275"/>
            </a:xfrm>
            <a:custGeom>
              <a:avLst/>
              <a:gdLst/>
              <a:ahLst/>
              <a:cxnLst/>
              <a:rect l="l" t="t" r="r" b="b"/>
              <a:pathLst>
                <a:path w="1112" h="7131" extrusionOk="0">
                  <a:moveTo>
                    <a:pt x="717" y="1"/>
                  </a:moveTo>
                  <a:cubicBezTo>
                    <a:pt x="674" y="1"/>
                    <a:pt x="635" y="27"/>
                    <a:pt x="642" y="81"/>
                  </a:cubicBezTo>
                  <a:cubicBezTo>
                    <a:pt x="939" y="2414"/>
                    <a:pt x="728" y="4783"/>
                    <a:pt x="20" y="7025"/>
                  </a:cubicBezTo>
                  <a:cubicBezTo>
                    <a:pt x="1" y="7089"/>
                    <a:pt x="53" y="7130"/>
                    <a:pt x="105" y="7130"/>
                  </a:cubicBezTo>
                  <a:cubicBezTo>
                    <a:pt x="139" y="7130"/>
                    <a:pt x="172" y="7112"/>
                    <a:pt x="185" y="7071"/>
                  </a:cubicBezTo>
                  <a:cubicBezTo>
                    <a:pt x="897" y="4815"/>
                    <a:pt x="1112" y="2427"/>
                    <a:pt x="813" y="81"/>
                  </a:cubicBezTo>
                  <a:cubicBezTo>
                    <a:pt x="806" y="27"/>
                    <a:pt x="760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2222300" y="3907100"/>
              <a:ext cx="462325" cy="43075"/>
            </a:xfrm>
            <a:custGeom>
              <a:avLst/>
              <a:gdLst/>
              <a:ahLst/>
              <a:cxnLst/>
              <a:rect l="l" t="t" r="r" b="b"/>
              <a:pathLst>
                <a:path w="18493" h="1723" extrusionOk="0">
                  <a:moveTo>
                    <a:pt x="515" y="0"/>
                  </a:moveTo>
                  <a:lnTo>
                    <a:pt x="1" y="1723"/>
                  </a:lnTo>
                  <a:lnTo>
                    <a:pt x="17980" y="1723"/>
                  </a:lnTo>
                  <a:lnTo>
                    <a:pt x="184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2363350" y="3699200"/>
              <a:ext cx="352300" cy="228775"/>
            </a:xfrm>
            <a:custGeom>
              <a:avLst/>
              <a:gdLst/>
              <a:ahLst/>
              <a:cxnLst/>
              <a:rect l="l" t="t" r="r" b="b"/>
              <a:pathLst>
                <a:path w="14092" h="9151" extrusionOk="0">
                  <a:moveTo>
                    <a:pt x="3033" y="1"/>
                  </a:moveTo>
                  <a:cubicBezTo>
                    <a:pt x="2572" y="1"/>
                    <a:pt x="2170" y="311"/>
                    <a:pt x="2051" y="756"/>
                  </a:cubicBezTo>
                  <a:lnTo>
                    <a:pt x="169" y="7875"/>
                  </a:lnTo>
                  <a:cubicBezTo>
                    <a:pt x="0" y="8519"/>
                    <a:pt x="485" y="9151"/>
                    <a:pt x="1151" y="9151"/>
                  </a:cubicBezTo>
                  <a:lnTo>
                    <a:pt x="11201" y="9151"/>
                  </a:lnTo>
                  <a:cubicBezTo>
                    <a:pt x="11554" y="9151"/>
                    <a:pt x="11863" y="8913"/>
                    <a:pt x="11953" y="8571"/>
                  </a:cubicBezTo>
                  <a:lnTo>
                    <a:pt x="13961" y="977"/>
                  </a:lnTo>
                  <a:cubicBezTo>
                    <a:pt x="14092" y="484"/>
                    <a:pt x="13719" y="1"/>
                    <a:pt x="1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383950" y="3699200"/>
              <a:ext cx="352375" cy="228775"/>
            </a:xfrm>
            <a:custGeom>
              <a:avLst/>
              <a:gdLst/>
              <a:ahLst/>
              <a:cxnLst/>
              <a:rect l="l" t="t" r="r" b="b"/>
              <a:pathLst>
                <a:path w="14095" h="9151" extrusionOk="0">
                  <a:moveTo>
                    <a:pt x="3036" y="1"/>
                  </a:moveTo>
                  <a:cubicBezTo>
                    <a:pt x="2575" y="1"/>
                    <a:pt x="2170" y="311"/>
                    <a:pt x="2053" y="756"/>
                  </a:cubicBezTo>
                  <a:lnTo>
                    <a:pt x="172" y="7875"/>
                  </a:lnTo>
                  <a:cubicBezTo>
                    <a:pt x="1" y="8519"/>
                    <a:pt x="486" y="9151"/>
                    <a:pt x="1154" y="9151"/>
                  </a:cubicBezTo>
                  <a:lnTo>
                    <a:pt x="11204" y="9151"/>
                  </a:lnTo>
                  <a:cubicBezTo>
                    <a:pt x="11556" y="9151"/>
                    <a:pt x="11865" y="8913"/>
                    <a:pt x="11955" y="8571"/>
                  </a:cubicBezTo>
                  <a:lnTo>
                    <a:pt x="13964" y="977"/>
                  </a:lnTo>
                  <a:cubicBezTo>
                    <a:pt x="14094" y="484"/>
                    <a:pt x="13722" y="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530850" y="3799675"/>
              <a:ext cx="59150" cy="55875"/>
            </a:xfrm>
            <a:custGeom>
              <a:avLst/>
              <a:gdLst/>
              <a:ahLst/>
              <a:cxnLst/>
              <a:rect l="l" t="t" r="r" b="b"/>
              <a:pathLst>
                <a:path w="2366" h="2235" extrusionOk="0">
                  <a:moveTo>
                    <a:pt x="1376" y="0"/>
                  </a:moveTo>
                  <a:cubicBezTo>
                    <a:pt x="781" y="0"/>
                    <a:pt x="213" y="501"/>
                    <a:pt x="108" y="1119"/>
                  </a:cubicBezTo>
                  <a:cubicBezTo>
                    <a:pt x="1" y="1734"/>
                    <a:pt x="396" y="2235"/>
                    <a:pt x="990" y="2235"/>
                  </a:cubicBezTo>
                  <a:cubicBezTo>
                    <a:pt x="1585" y="2235"/>
                    <a:pt x="2153" y="1734"/>
                    <a:pt x="2260" y="1119"/>
                  </a:cubicBezTo>
                  <a:cubicBezTo>
                    <a:pt x="2366" y="501"/>
                    <a:pt x="1971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383825" y="3714600"/>
              <a:ext cx="54775" cy="195000"/>
            </a:xfrm>
            <a:custGeom>
              <a:avLst/>
              <a:gdLst/>
              <a:ahLst/>
              <a:cxnLst/>
              <a:rect l="l" t="t" r="r" b="b"/>
              <a:pathLst>
                <a:path w="2191" h="7800" extrusionOk="0">
                  <a:moveTo>
                    <a:pt x="2079" y="1"/>
                  </a:moveTo>
                  <a:cubicBezTo>
                    <a:pt x="2043" y="1"/>
                    <a:pt x="2009" y="20"/>
                    <a:pt x="1997" y="65"/>
                  </a:cubicBezTo>
                  <a:cubicBezTo>
                    <a:pt x="1337" y="2605"/>
                    <a:pt x="677" y="5145"/>
                    <a:pt x="17" y="7687"/>
                  </a:cubicBezTo>
                  <a:cubicBezTo>
                    <a:pt x="0" y="7755"/>
                    <a:pt x="56" y="7799"/>
                    <a:pt x="111" y="7799"/>
                  </a:cubicBezTo>
                  <a:cubicBezTo>
                    <a:pt x="147" y="7799"/>
                    <a:pt x="182" y="7780"/>
                    <a:pt x="194" y="7735"/>
                  </a:cubicBezTo>
                  <a:cubicBezTo>
                    <a:pt x="854" y="5193"/>
                    <a:pt x="1514" y="2653"/>
                    <a:pt x="2172" y="113"/>
                  </a:cubicBezTo>
                  <a:cubicBezTo>
                    <a:pt x="2190" y="45"/>
                    <a:pt x="2134" y="1"/>
                    <a:pt x="2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34"/>
          <p:cNvSpPr/>
          <p:nvPr/>
        </p:nvSpPr>
        <p:spPr>
          <a:xfrm>
            <a:off x="1340827" y="1562342"/>
            <a:ext cx="255530" cy="250131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4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4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4"/>
          <p:cNvSpPr/>
          <p:nvPr/>
        </p:nvSpPr>
        <p:spPr>
          <a:xfrm>
            <a:off x="8053118" y="4005043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4"/>
          <p:cNvSpPr/>
          <p:nvPr/>
        </p:nvSpPr>
        <p:spPr>
          <a:xfrm>
            <a:off x="4883094" y="10240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34"/>
          <p:cNvGrpSpPr/>
          <p:nvPr/>
        </p:nvGrpSpPr>
        <p:grpSpPr>
          <a:xfrm>
            <a:off x="826713" y="2416772"/>
            <a:ext cx="502499" cy="309947"/>
            <a:chOff x="14030713" y="3443022"/>
            <a:chExt cx="502499" cy="309947"/>
          </a:xfrm>
        </p:grpSpPr>
        <p:sp>
          <p:nvSpPr>
            <p:cNvPr id="1152" name="Google Shape;1152;p34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129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>
            <a:spLocks noGrp="1"/>
          </p:cNvSpPr>
          <p:nvPr>
            <p:ph type="body" idx="1"/>
          </p:nvPr>
        </p:nvSpPr>
        <p:spPr>
          <a:xfrm>
            <a:off x="654274" y="1146578"/>
            <a:ext cx="7835449" cy="3012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Front-end 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/>
              <a:t>Anggie</a:t>
            </a:r>
            <a:r>
              <a:rPr lang="en-US" sz="2000" b="1" dirty="0"/>
              <a:t> </a:t>
            </a:r>
            <a:r>
              <a:rPr lang="en-US" sz="2000" b="1" dirty="0" err="1"/>
              <a:t>Tsania</a:t>
            </a:r>
            <a:r>
              <a:rPr lang="en-US" sz="2000" b="1" dirty="0"/>
              <a:t> Maharani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Muhammad Rizki Bahtiar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Back-end: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/>
              <a:t>Bayu </a:t>
            </a:r>
            <a:r>
              <a:rPr lang="en-US" sz="2000" b="1" dirty="0" err="1"/>
              <a:t>Suhara</a:t>
            </a:r>
            <a:endParaRPr lang="en-US" sz="20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 err="1"/>
              <a:t>Tsabita</a:t>
            </a:r>
            <a:r>
              <a:rPr lang="en-US" sz="2000" b="1" dirty="0"/>
              <a:t> Hasya </a:t>
            </a:r>
            <a:r>
              <a:rPr lang="en-US" sz="2000" b="1" dirty="0" err="1"/>
              <a:t>Aulia</a:t>
            </a:r>
            <a:endParaRPr lang="en-US" sz="20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/>
              <a:t>Muhammad </a:t>
            </a:r>
            <a:r>
              <a:rPr lang="en-US" sz="2000" b="1" dirty="0" err="1"/>
              <a:t>Galang</a:t>
            </a:r>
            <a:r>
              <a:rPr lang="en-US" sz="2000" b="1" dirty="0"/>
              <a:t> </a:t>
            </a:r>
            <a:r>
              <a:rPr lang="en-US" sz="2000" b="1" dirty="0" err="1"/>
              <a:t>Munawir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668" name="Google Shape;668;p29"/>
          <p:cNvSpPr/>
          <p:nvPr/>
        </p:nvSpPr>
        <p:spPr>
          <a:xfrm>
            <a:off x="8073502" y="4033692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7043907" y="38022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7;p29">
            <a:extLst>
              <a:ext uri="{FF2B5EF4-FFF2-40B4-BE49-F238E27FC236}">
                <a16:creationId xmlns:a16="http://schemas.microsoft.com/office/drawing/2014/main" id="{9ECA2963-5668-6BAC-BF80-74D86CBD0EC2}"/>
              </a:ext>
            </a:extLst>
          </p:cNvPr>
          <p:cNvSpPr txBox="1">
            <a:spLocks/>
          </p:cNvSpPr>
          <p:nvPr/>
        </p:nvSpPr>
        <p:spPr>
          <a:xfrm>
            <a:off x="654274" y="486728"/>
            <a:ext cx="7835449" cy="53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en-US" sz="2400" b="1" dirty="0" err="1"/>
              <a:t>Pembagian</a:t>
            </a:r>
            <a:r>
              <a:rPr lang="en-US" sz="2400" b="1" dirty="0"/>
              <a:t> </a:t>
            </a:r>
            <a:r>
              <a:rPr lang="en-US" sz="2400" b="1" dirty="0" err="1"/>
              <a:t>Kerja</a:t>
            </a:r>
            <a:r>
              <a:rPr lang="en-US" sz="2400" b="1" dirty="0"/>
              <a:t> </a:t>
            </a:r>
            <a:r>
              <a:rPr lang="en-US" sz="2400" b="1" dirty="0" err="1"/>
              <a:t>kedepan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69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/>
          <p:nvPr/>
        </p:nvSpPr>
        <p:spPr>
          <a:xfrm>
            <a:off x="1925075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 flipH="1">
            <a:off x="4304535" y="1428440"/>
            <a:ext cx="3715854" cy="2286606"/>
            <a:chOff x="5467825" y="2094550"/>
            <a:chExt cx="2061500" cy="1268575"/>
          </a:xfrm>
        </p:grpSpPr>
        <p:sp>
          <p:nvSpPr>
            <p:cNvPr id="394" name="Google Shape;394;p28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PBL</a:t>
            </a:r>
            <a:endParaRPr dirty="0"/>
          </a:p>
        </p:txBody>
      </p:sp>
      <p:sp>
        <p:nvSpPr>
          <p:cNvPr id="399" name="Google Shape;399;p28"/>
          <p:cNvSpPr txBox="1">
            <a:spLocks noGrp="1"/>
          </p:cNvSpPr>
          <p:nvPr>
            <p:ph type="title" idx="2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0" name="Google Shape;400;p28"/>
          <p:cNvGrpSpPr/>
          <p:nvPr/>
        </p:nvGrpSpPr>
        <p:grpSpPr>
          <a:xfrm>
            <a:off x="4416147" y="1562342"/>
            <a:ext cx="3492631" cy="2152718"/>
            <a:chOff x="622984" y="1291968"/>
            <a:chExt cx="3658354" cy="2254863"/>
          </a:xfrm>
        </p:grpSpPr>
        <p:grpSp>
          <p:nvGrpSpPr>
            <p:cNvPr id="401" name="Google Shape;401;p28"/>
            <p:cNvGrpSpPr/>
            <p:nvPr/>
          </p:nvGrpSpPr>
          <p:grpSpPr>
            <a:xfrm>
              <a:off x="622984" y="1767239"/>
              <a:ext cx="3504575" cy="1779593"/>
              <a:chOff x="279100" y="2899325"/>
              <a:chExt cx="3365900" cy="1709175"/>
            </a:xfrm>
          </p:grpSpPr>
          <p:sp>
            <p:nvSpPr>
              <p:cNvPr id="402" name="Google Shape;402;p28"/>
              <p:cNvSpPr/>
              <p:nvPr/>
            </p:nvSpPr>
            <p:spPr>
              <a:xfrm>
                <a:off x="719250" y="2928625"/>
                <a:ext cx="2456350" cy="1523100"/>
              </a:xfrm>
              <a:custGeom>
                <a:avLst/>
                <a:gdLst/>
                <a:ahLst/>
                <a:cxnLst/>
                <a:rect l="l" t="t" r="r" b="b"/>
                <a:pathLst>
                  <a:path w="98254" h="60924" extrusionOk="0">
                    <a:moveTo>
                      <a:pt x="3722" y="0"/>
                    </a:moveTo>
                    <a:cubicBezTo>
                      <a:pt x="1668" y="0"/>
                      <a:pt x="1" y="1667"/>
                      <a:pt x="1" y="3721"/>
                    </a:cubicBezTo>
                    <a:lnTo>
                      <a:pt x="1" y="57202"/>
                    </a:lnTo>
                    <a:cubicBezTo>
                      <a:pt x="1" y="59255"/>
                      <a:pt x="1668" y="60923"/>
                      <a:pt x="3722" y="60923"/>
                    </a:cubicBezTo>
                    <a:lnTo>
                      <a:pt x="94532" y="60923"/>
                    </a:lnTo>
                    <a:cubicBezTo>
                      <a:pt x="96586" y="60923"/>
                      <a:pt x="98253" y="59255"/>
                      <a:pt x="98253" y="57202"/>
                    </a:cubicBezTo>
                    <a:lnTo>
                      <a:pt x="98253" y="3721"/>
                    </a:lnTo>
                    <a:cubicBezTo>
                      <a:pt x="98253" y="1667"/>
                      <a:pt x="96586" y="0"/>
                      <a:pt x="94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2334175" y="2899325"/>
                <a:ext cx="435475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240" extrusionOk="0">
                    <a:moveTo>
                      <a:pt x="120" y="0"/>
                    </a:moveTo>
                    <a:cubicBezTo>
                      <a:pt x="52" y="0"/>
                      <a:pt x="1" y="54"/>
                      <a:pt x="1" y="119"/>
                    </a:cubicBezTo>
                    <a:cubicBezTo>
                      <a:pt x="1" y="186"/>
                      <a:pt x="52" y="240"/>
                      <a:pt x="120" y="240"/>
                    </a:cubicBezTo>
                    <a:lnTo>
                      <a:pt x="17299" y="240"/>
                    </a:lnTo>
                    <a:cubicBezTo>
                      <a:pt x="17365" y="240"/>
                      <a:pt x="17418" y="186"/>
                      <a:pt x="17418" y="119"/>
                    </a:cubicBezTo>
                    <a:cubicBezTo>
                      <a:pt x="17418" y="54"/>
                      <a:pt x="17365" y="0"/>
                      <a:pt x="17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828350" y="3031475"/>
                <a:ext cx="2238150" cy="123402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49361" extrusionOk="0">
                    <a:moveTo>
                      <a:pt x="2537" y="1"/>
                    </a:moveTo>
                    <a:cubicBezTo>
                      <a:pt x="2069" y="1"/>
                      <a:pt x="1629" y="118"/>
                      <a:pt x="1253" y="327"/>
                    </a:cubicBezTo>
                    <a:cubicBezTo>
                      <a:pt x="505" y="739"/>
                      <a:pt x="1" y="1503"/>
                      <a:pt x="1" y="2377"/>
                    </a:cubicBezTo>
                    <a:lnTo>
                      <a:pt x="1" y="46982"/>
                    </a:lnTo>
                    <a:cubicBezTo>
                      <a:pt x="1" y="48296"/>
                      <a:pt x="1136" y="49361"/>
                      <a:pt x="2537" y="49361"/>
                    </a:cubicBezTo>
                    <a:lnTo>
                      <a:pt x="86988" y="49361"/>
                    </a:lnTo>
                    <a:cubicBezTo>
                      <a:pt x="87736" y="49361"/>
                      <a:pt x="88411" y="49056"/>
                      <a:pt x="88875" y="48571"/>
                    </a:cubicBezTo>
                    <a:cubicBezTo>
                      <a:pt x="89280" y="48150"/>
                      <a:pt x="89525" y="47592"/>
                      <a:pt x="89525" y="46982"/>
                    </a:cubicBezTo>
                    <a:lnTo>
                      <a:pt x="89525" y="2377"/>
                    </a:lnTo>
                    <a:cubicBezTo>
                      <a:pt x="89525" y="1065"/>
                      <a:pt x="88388" y="1"/>
                      <a:pt x="869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534425" y="4398700"/>
                <a:ext cx="28285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113140" h="8052" extrusionOk="0">
                    <a:moveTo>
                      <a:pt x="4722" y="1"/>
                    </a:moveTo>
                    <a:lnTo>
                      <a:pt x="1039" y="4762"/>
                    </a:lnTo>
                    <a:cubicBezTo>
                      <a:pt x="1" y="6105"/>
                      <a:pt x="956" y="8052"/>
                      <a:pt x="2652" y="8052"/>
                    </a:cubicBezTo>
                    <a:lnTo>
                      <a:pt x="110488" y="8052"/>
                    </a:lnTo>
                    <a:cubicBezTo>
                      <a:pt x="112184" y="8052"/>
                      <a:pt x="113139" y="6105"/>
                      <a:pt x="112101" y="4764"/>
                    </a:cubicBezTo>
                    <a:lnTo>
                      <a:pt x="1084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27456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499" y="1"/>
                      <a:pt x="0" y="499"/>
                      <a:pt x="0" y="1115"/>
                    </a:cubicBezTo>
                    <a:cubicBezTo>
                      <a:pt x="0" y="1731"/>
                      <a:pt x="499" y="2230"/>
                      <a:pt x="1115" y="2230"/>
                    </a:cubicBezTo>
                    <a:cubicBezTo>
                      <a:pt x="1731" y="2230"/>
                      <a:pt x="2229" y="1731"/>
                      <a:pt x="2229" y="1115"/>
                    </a:cubicBezTo>
                    <a:cubicBezTo>
                      <a:pt x="2229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28440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1" y="499"/>
                      <a:pt x="1" y="1115"/>
                    </a:cubicBezTo>
                    <a:cubicBezTo>
                      <a:pt x="1" y="1731"/>
                      <a:pt x="501" y="2230"/>
                      <a:pt x="1115" y="2230"/>
                    </a:cubicBezTo>
                    <a:cubicBezTo>
                      <a:pt x="1731" y="2230"/>
                      <a:pt x="2230" y="1731"/>
                      <a:pt x="2230" y="1115"/>
                    </a:cubicBezTo>
                    <a:cubicBezTo>
                      <a:pt x="2230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264715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0" y="499"/>
                      <a:pt x="0" y="1115"/>
                    </a:cubicBezTo>
                    <a:cubicBezTo>
                      <a:pt x="0" y="1731"/>
                      <a:pt x="501" y="2230"/>
                      <a:pt x="1115" y="2230"/>
                    </a:cubicBezTo>
                    <a:cubicBezTo>
                      <a:pt x="1730" y="2230"/>
                      <a:pt x="2229" y="1731"/>
                      <a:pt x="2229" y="1115"/>
                    </a:cubicBezTo>
                    <a:cubicBezTo>
                      <a:pt x="2229" y="499"/>
                      <a:pt x="1730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1633350" y="4398700"/>
                <a:ext cx="6408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25633" h="1185" extrusionOk="0">
                    <a:moveTo>
                      <a:pt x="0" y="1"/>
                    </a:moveTo>
                    <a:lnTo>
                      <a:pt x="0" y="79"/>
                    </a:lnTo>
                    <a:cubicBezTo>
                      <a:pt x="0" y="689"/>
                      <a:pt x="409" y="1184"/>
                      <a:pt x="913" y="1184"/>
                    </a:cubicBezTo>
                    <a:lnTo>
                      <a:pt x="24719" y="1184"/>
                    </a:lnTo>
                    <a:cubicBezTo>
                      <a:pt x="25223" y="1184"/>
                      <a:pt x="25632" y="689"/>
                      <a:pt x="25632" y="79"/>
                    </a:cubicBezTo>
                    <a:lnTo>
                      <a:pt x="256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828350" y="3031475"/>
                <a:ext cx="223815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5347" extrusionOk="0">
                    <a:moveTo>
                      <a:pt x="2537" y="1"/>
                    </a:moveTo>
                    <a:cubicBezTo>
                      <a:pt x="1675" y="1"/>
                      <a:pt x="916" y="428"/>
                      <a:pt x="459" y="1086"/>
                    </a:cubicBezTo>
                    <a:cubicBezTo>
                      <a:pt x="169" y="1497"/>
                      <a:pt x="1" y="1998"/>
                      <a:pt x="1" y="2537"/>
                    </a:cubicBezTo>
                    <a:lnTo>
                      <a:pt x="1" y="5347"/>
                    </a:lnTo>
                    <a:lnTo>
                      <a:pt x="89525" y="5347"/>
                    </a:lnTo>
                    <a:lnTo>
                      <a:pt x="89525" y="2537"/>
                    </a:lnTo>
                    <a:cubicBezTo>
                      <a:pt x="89525" y="1998"/>
                      <a:pt x="89357" y="1497"/>
                      <a:pt x="89067" y="1086"/>
                    </a:cubicBezTo>
                    <a:cubicBezTo>
                      <a:pt x="88610" y="428"/>
                      <a:pt x="87849" y="1"/>
                      <a:pt x="869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280310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7" y="1449"/>
                      <a:pt x="1867" y="933"/>
                    </a:cubicBezTo>
                    <a:cubicBezTo>
                      <a:pt x="1867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2727425" y="3070900"/>
                <a:ext cx="467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9" y="1449"/>
                      <a:pt x="1869" y="933"/>
                    </a:cubicBezTo>
                    <a:cubicBezTo>
                      <a:pt x="1869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>
                <a:off x="265545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2" y="0"/>
                    </a:moveTo>
                    <a:cubicBezTo>
                      <a:pt x="418" y="0"/>
                      <a:pt x="0" y="419"/>
                      <a:pt x="0" y="933"/>
                    </a:cubicBezTo>
                    <a:cubicBezTo>
                      <a:pt x="0" y="1449"/>
                      <a:pt x="418" y="1867"/>
                      <a:pt x="932" y="1867"/>
                    </a:cubicBezTo>
                    <a:cubicBezTo>
                      <a:pt x="1448" y="1867"/>
                      <a:pt x="1866" y="1449"/>
                      <a:pt x="1866" y="933"/>
                    </a:cubicBezTo>
                    <a:cubicBezTo>
                      <a:pt x="1866" y="419"/>
                      <a:pt x="1448" y="0"/>
                      <a:pt x="9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>
                <a:off x="828350" y="3195050"/>
                <a:ext cx="22381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360" extrusionOk="0">
                    <a:moveTo>
                      <a:pt x="1" y="1"/>
                    </a:moveTo>
                    <a:lnTo>
                      <a:pt x="1" y="360"/>
                    </a:lnTo>
                    <a:lnTo>
                      <a:pt x="89525" y="360"/>
                    </a:lnTo>
                    <a:lnTo>
                      <a:pt x="895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>
                <a:off x="724825" y="4395250"/>
                <a:ext cx="24453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7814" h="279" extrusionOk="0">
                    <a:moveTo>
                      <a:pt x="140" y="1"/>
                    </a:moveTo>
                    <a:cubicBezTo>
                      <a:pt x="63" y="1"/>
                      <a:pt x="0" y="64"/>
                      <a:pt x="0" y="139"/>
                    </a:cubicBezTo>
                    <a:cubicBezTo>
                      <a:pt x="0" y="216"/>
                      <a:pt x="63" y="279"/>
                      <a:pt x="140" y="279"/>
                    </a:cubicBezTo>
                    <a:lnTo>
                      <a:pt x="97675" y="279"/>
                    </a:lnTo>
                    <a:cubicBezTo>
                      <a:pt x="97750" y="279"/>
                      <a:pt x="97814" y="216"/>
                      <a:pt x="97814" y="139"/>
                    </a:cubicBezTo>
                    <a:cubicBezTo>
                      <a:pt x="97814" y="64"/>
                      <a:pt x="97750" y="1"/>
                      <a:pt x="976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>
                <a:off x="279100" y="4599750"/>
                <a:ext cx="3314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132583" h="350" extrusionOk="0">
                    <a:moveTo>
                      <a:pt x="18" y="0"/>
                    </a:moveTo>
                    <a:cubicBezTo>
                      <a:pt x="9" y="0"/>
                      <a:pt x="1" y="8"/>
                      <a:pt x="1" y="17"/>
                    </a:cubicBezTo>
                    <a:lnTo>
                      <a:pt x="1" y="332"/>
                    </a:lnTo>
                    <a:cubicBezTo>
                      <a:pt x="1" y="342"/>
                      <a:pt x="9" y="349"/>
                      <a:pt x="18" y="349"/>
                    </a:cubicBezTo>
                    <a:lnTo>
                      <a:pt x="132565" y="349"/>
                    </a:lnTo>
                    <a:cubicBezTo>
                      <a:pt x="132575" y="349"/>
                      <a:pt x="132583" y="342"/>
                      <a:pt x="132583" y="332"/>
                    </a:cubicBezTo>
                    <a:lnTo>
                      <a:pt x="132583" y="17"/>
                    </a:lnTo>
                    <a:cubicBezTo>
                      <a:pt x="132583" y="8"/>
                      <a:pt x="132575" y="0"/>
                      <a:pt x="132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3332975" y="4419175"/>
                <a:ext cx="11540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4" extrusionOk="0">
                    <a:moveTo>
                      <a:pt x="2302" y="0"/>
                    </a:moveTo>
                    <a:cubicBezTo>
                      <a:pt x="2081" y="0"/>
                      <a:pt x="1880" y="76"/>
                      <a:pt x="1719" y="212"/>
                    </a:cubicBezTo>
                    <a:cubicBezTo>
                      <a:pt x="0" y="1658"/>
                      <a:pt x="4615" y="4213"/>
                      <a:pt x="4615" y="4213"/>
                    </a:cubicBezTo>
                    <a:cubicBezTo>
                      <a:pt x="4284" y="1102"/>
                      <a:pt x="3146" y="0"/>
                      <a:pt x="2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8"/>
              <p:cNvSpPr/>
              <p:nvPr/>
            </p:nvSpPr>
            <p:spPr>
              <a:xfrm>
                <a:off x="3457600" y="4448425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0"/>
                    </a:moveTo>
                    <a:cubicBezTo>
                      <a:pt x="2752" y="0"/>
                      <a:pt x="1504" y="606"/>
                      <a:pt x="1" y="2378"/>
                    </a:cubicBezTo>
                    <a:cubicBezTo>
                      <a:pt x="1" y="2378"/>
                      <a:pt x="504" y="2424"/>
                      <a:pt x="1182" y="2424"/>
                    </a:cubicBezTo>
                    <a:cubicBezTo>
                      <a:pt x="2693" y="2424"/>
                      <a:pt x="5067" y="2193"/>
                      <a:pt x="4649" y="699"/>
                    </a:cubicBezTo>
                    <a:cubicBezTo>
                      <a:pt x="4535" y="298"/>
                      <a:pt x="4161" y="0"/>
                      <a:pt x="3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>
                <a:off x="3373975" y="433077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5" y="4214"/>
                      <a:pt x="4615" y="4214"/>
                    </a:cubicBezTo>
                    <a:cubicBezTo>
                      <a:pt x="4286" y="1104"/>
                      <a:pt x="3147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3397950" y="424032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6" y="4214"/>
                      <a:pt x="4616" y="4214"/>
                    </a:cubicBezTo>
                    <a:cubicBezTo>
                      <a:pt x="4284" y="1103"/>
                      <a:pt x="3146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8"/>
              <p:cNvSpPr/>
              <p:nvPr/>
            </p:nvSpPr>
            <p:spPr>
              <a:xfrm>
                <a:off x="3495350" y="4358550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1"/>
                    </a:moveTo>
                    <a:cubicBezTo>
                      <a:pt x="2751" y="1"/>
                      <a:pt x="1504" y="606"/>
                      <a:pt x="0" y="2378"/>
                    </a:cubicBezTo>
                    <a:cubicBezTo>
                      <a:pt x="0" y="2378"/>
                      <a:pt x="504" y="2424"/>
                      <a:pt x="1182" y="2424"/>
                    </a:cubicBezTo>
                    <a:cubicBezTo>
                      <a:pt x="2692" y="2424"/>
                      <a:pt x="5067" y="2193"/>
                      <a:pt x="4648" y="699"/>
                    </a:cubicBezTo>
                    <a:cubicBezTo>
                      <a:pt x="4535" y="298"/>
                      <a:pt x="4160" y="1"/>
                      <a:pt x="35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3516300" y="4229275"/>
                <a:ext cx="128700" cy="86100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3444" extrusionOk="0">
                    <a:moveTo>
                      <a:pt x="3102" y="0"/>
                    </a:moveTo>
                    <a:cubicBezTo>
                      <a:pt x="2274" y="0"/>
                      <a:pt x="1052" y="874"/>
                      <a:pt x="1" y="3444"/>
                    </a:cubicBezTo>
                    <a:cubicBezTo>
                      <a:pt x="1" y="3444"/>
                      <a:pt x="5147" y="2276"/>
                      <a:pt x="3900" y="407"/>
                    </a:cubicBezTo>
                    <a:cubicBezTo>
                      <a:pt x="3733" y="157"/>
                      <a:pt x="3453" y="0"/>
                      <a:pt x="3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3384200" y="4180875"/>
                <a:ext cx="142625" cy="427250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17090" extrusionOk="0">
                    <a:moveTo>
                      <a:pt x="5106" y="1"/>
                    </a:moveTo>
                    <a:cubicBezTo>
                      <a:pt x="5009" y="1"/>
                      <a:pt x="4902" y="83"/>
                      <a:pt x="4924" y="208"/>
                    </a:cubicBezTo>
                    <a:cubicBezTo>
                      <a:pt x="5705" y="4795"/>
                      <a:pt x="4774" y="9621"/>
                      <a:pt x="2428" y="13628"/>
                    </a:cubicBezTo>
                    <a:cubicBezTo>
                      <a:pt x="1765" y="14762"/>
                      <a:pt x="988" y="15825"/>
                      <a:pt x="109" y="16801"/>
                    </a:cubicBezTo>
                    <a:cubicBezTo>
                      <a:pt x="1" y="16923"/>
                      <a:pt x="112" y="17089"/>
                      <a:pt x="234" y="17089"/>
                    </a:cubicBezTo>
                    <a:cubicBezTo>
                      <a:pt x="272" y="17089"/>
                      <a:pt x="311" y="17073"/>
                      <a:pt x="345" y="17035"/>
                    </a:cubicBezTo>
                    <a:cubicBezTo>
                      <a:pt x="3518" y="13511"/>
                      <a:pt x="5352" y="8861"/>
                      <a:pt x="5517" y="4127"/>
                    </a:cubicBezTo>
                    <a:cubicBezTo>
                      <a:pt x="5563" y="2786"/>
                      <a:pt x="5469" y="1444"/>
                      <a:pt x="5244" y="120"/>
                    </a:cubicBezTo>
                    <a:cubicBezTo>
                      <a:pt x="5230" y="37"/>
                      <a:pt x="5170" y="1"/>
                      <a:pt x="5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2335375" y="3628200"/>
                <a:ext cx="124950" cy="5353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1412" extrusionOk="0">
                    <a:moveTo>
                      <a:pt x="1" y="0"/>
                    </a:moveTo>
                    <a:lnTo>
                      <a:pt x="1" y="21412"/>
                    </a:lnTo>
                    <a:lnTo>
                      <a:pt x="4998" y="21412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2335375" y="3957800"/>
                <a:ext cx="124950" cy="2057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8228" extrusionOk="0">
                    <a:moveTo>
                      <a:pt x="4998" y="0"/>
                    </a:moveTo>
                    <a:cubicBezTo>
                      <a:pt x="3430" y="1054"/>
                      <a:pt x="1771" y="2034"/>
                      <a:pt x="1" y="2580"/>
                    </a:cubicBezTo>
                    <a:lnTo>
                      <a:pt x="1" y="8228"/>
                    </a:lnTo>
                    <a:lnTo>
                      <a:pt x="4998" y="8228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2131175" y="3776950"/>
                <a:ext cx="124950" cy="3865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5462" extrusionOk="0">
                    <a:moveTo>
                      <a:pt x="1" y="1"/>
                    </a:moveTo>
                    <a:lnTo>
                      <a:pt x="1" y="15462"/>
                    </a:lnTo>
                    <a:lnTo>
                      <a:pt x="4998" y="15462"/>
                    </a:lnTo>
                    <a:lnTo>
                      <a:pt x="49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2131175" y="4027450"/>
                <a:ext cx="124950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5442" extrusionOk="0">
                    <a:moveTo>
                      <a:pt x="2106" y="1"/>
                    </a:moveTo>
                    <a:cubicBezTo>
                      <a:pt x="1225" y="1"/>
                      <a:pt x="538" y="114"/>
                      <a:pt x="1" y="291"/>
                    </a:cubicBezTo>
                    <a:lnTo>
                      <a:pt x="1" y="5442"/>
                    </a:lnTo>
                    <a:lnTo>
                      <a:pt x="4998" y="5442"/>
                    </a:lnTo>
                    <a:lnTo>
                      <a:pt x="4998" y="241"/>
                    </a:lnTo>
                    <a:cubicBezTo>
                      <a:pt x="4693" y="230"/>
                      <a:pt x="4384" y="203"/>
                      <a:pt x="4073" y="157"/>
                    </a:cubicBezTo>
                    <a:cubicBezTo>
                      <a:pt x="3328" y="48"/>
                      <a:pt x="2677" y="1"/>
                      <a:pt x="2106" y="1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2539575" y="3468275"/>
                <a:ext cx="124950" cy="695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7809" extrusionOk="0">
                    <a:moveTo>
                      <a:pt x="1" y="0"/>
                    </a:moveTo>
                    <a:lnTo>
                      <a:pt x="1" y="27809"/>
                    </a:lnTo>
                    <a:lnTo>
                      <a:pt x="4998" y="27809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2539575" y="3849275"/>
                <a:ext cx="124950" cy="314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2569" extrusionOk="0">
                    <a:moveTo>
                      <a:pt x="4983" y="0"/>
                    </a:moveTo>
                    <a:cubicBezTo>
                      <a:pt x="3420" y="0"/>
                      <a:pt x="1769" y="933"/>
                      <a:pt x="1" y="2135"/>
                    </a:cubicBezTo>
                    <a:lnTo>
                      <a:pt x="1" y="12569"/>
                    </a:lnTo>
                    <a:lnTo>
                      <a:pt x="4998" y="12569"/>
                    </a:lnTo>
                    <a:lnTo>
                      <a:pt x="4998" y="0"/>
                    </a:lnTo>
                    <a:cubicBezTo>
                      <a:pt x="4993" y="0"/>
                      <a:pt x="4988" y="0"/>
                      <a:pt x="4983" y="0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8"/>
              <p:cNvSpPr/>
              <p:nvPr/>
            </p:nvSpPr>
            <p:spPr>
              <a:xfrm>
                <a:off x="2374475" y="3332750"/>
                <a:ext cx="191875" cy="1988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952" extrusionOk="0">
                    <a:moveTo>
                      <a:pt x="7531" y="0"/>
                    </a:moveTo>
                    <a:lnTo>
                      <a:pt x="0" y="7635"/>
                    </a:lnTo>
                    <a:cubicBezTo>
                      <a:pt x="6" y="7740"/>
                      <a:pt x="12" y="7846"/>
                      <a:pt x="19" y="7951"/>
                    </a:cubicBezTo>
                    <a:cubicBezTo>
                      <a:pt x="38" y="7945"/>
                      <a:pt x="56" y="7934"/>
                      <a:pt x="71" y="7919"/>
                    </a:cubicBezTo>
                    <a:lnTo>
                      <a:pt x="7675" y="209"/>
                    </a:lnTo>
                    <a:cubicBezTo>
                      <a:pt x="7627" y="140"/>
                      <a:pt x="7577" y="69"/>
                      <a:pt x="7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2520050" y="3300125"/>
                <a:ext cx="74275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909" extrusionOk="0">
                    <a:moveTo>
                      <a:pt x="2970" y="1"/>
                    </a:moveTo>
                    <a:lnTo>
                      <a:pt x="1" y="613"/>
                    </a:lnTo>
                    <a:lnTo>
                      <a:pt x="2483" y="2909"/>
                    </a:lnTo>
                    <a:lnTo>
                      <a:pt x="2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>
                <a:off x="2147725" y="3472825"/>
                <a:ext cx="131100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5433" extrusionOk="0">
                    <a:moveTo>
                      <a:pt x="5030" y="0"/>
                    </a:moveTo>
                    <a:lnTo>
                      <a:pt x="47" y="5222"/>
                    </a:lnTo>
                    <a:cubicBezTo>
                      <a:pt x="1" y="5272"/>
                      <a:pt x="1" y="5350"/>
                      <a:pt x="52" y="5398"/>
                    </a:cubicBezTo>
                    <a:cubicBezTo>
                      <a:pt x="75" y="5421"/>
                      <a:pt x="106" y="5433"/>
                      <a:pt x="139" y="5433"/>
                    </a:cubicBezTo>
                    <a:cubicBezTo>
                      <a:pt x="171" y="5433"/>
                      <a:pt x="204" y="5419"/>
                      <a:pt x="229" y="5394"/>
                    </a:cubicBezTo>
                    <a:lnTo>
                      <a:pt x="5243" y="138"/>
                    </a:lnTo>
                    <a:cubicBezTo>
                      <a:pt x="5180" y="85"/>
                      <a:pt x="5097" y="50"/>
                      <a:pt x="5030" y="2"/>
                    </a:cubicBezTo>
                    <a:lnTo>
                      <a:pt x="50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8"/>
              <p:cNvSpPr/>
              <p:nvPr/>
            </p:nvSpPr>
            <p:spPr>
              <a:xfrm>
                <a:off x="2126100" y="3580425"/>
                <a:ext cx="501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6" extrusionOk="0">
                    <a:moveTo>
                      <a:pt x="1004" y="1"/>
                    </a:moveTo>
                    <a:cubicBezTo>
                      <a:pt x="449" y="1"/>
                      <a:pt x="0" y="450"/>
                      <a:pt x="0" y="1004"/>
                    </a:cubicBezTo>
                    <a:cubicBezTo>
                      <a:pt x="0" y="1556"/>
                      <a:pt x="449" y="2005"/>
                      <a:pt x="1004" y="2005"/>
                    </a:cubicBezTo>
                    <a:cubicBezTo>
                      <a:pt x="1556" y="2005"/>
                      <a:pt x="2005" y="1556"/>
                      <a:pt x="2005" y="1004"/>
                    </a:cubicBezTo>
                    <a:cubicBezTo>
                      <a:pt x="2005" y="450"/>
                      <a:pt x="1556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8"/>
              <p:cNvSpPr/>
              <p:nvPr/>
            </p:nvSpPr>
            <p:spPr>
              <a:xfrm>
                <a:off x="2265950" y="3434850"/>
                <a:ext cx="5007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05" extrusionOk="0">
                    <a:moveTo>
                      <a:pt x="1001" y="0"/>
                    </a:moveTo>
                    <a:cubicBezTo>
                      <a:pt x="449" y="0"/>
                      <a:pt x="0" y="449"/>
                      <a:pt x="0" y="1001"/>
                    </a:cubicBezTo>
                    <a:cubicBezTo>
                      <a:pt x="0" y="1556"/>
                      <a:pt x="449" y="2005"/>
                      <a:pt x="1001" y="2005"/>
                    </a:cubicBezTo>
                    <a:cubicBezTo>
                      <a:pt x="1556" y="2005"/>
                      <a:pt x="2003" y="1556"/>
                      <a:pt x="2003" y="1001"/>
                    </a:cubicBezTo>
                    <a:cubicBezTo>
                      <a:pt x="2003" y="449"/>
                      <a:pt x="1556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>
                <a:off x="2289425" y="3457100"/>
                <a:ext cx="8075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3221" extrusionOk="0">
                    <a:moveTo>
                      <a:pt x="166" y="0"/>
                    </a:moveTo>
                    <a:lnTo>
                      <a:pt x="1" y="165"/>
                    </a:lnTo>
                    <a:lnTo>
                      <a:pt x="3064" y="3221"/>
                    </a:lnTo>
                    <a:lnTo>
                      <a:pt x="3229" y="30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8"/>
              <p:cNvSpPr/>
              <p:nvPr/>
            </p:nvSpPr>
            <p:spPr>
              <a:xfrm>
                <a:off x="2343725" y="3509975"/>
                <a:ext cx="5010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004" extrusionOk="0">
                    <a:moveTo>
                      <a:pt x="1002" y="1"/>
                    </a:moveTo>
                    <a:cubicBezTo>
                      <a:pt x="447" y="1"/>
                      <a:pt x="0" y="448"/>
                      <a:pt x="0" y="1002"/>
                    </a:cubicBezTo>
                    <a:cubicBezTo>
                      <a:pt x="0" y="1555"/>
                      <a:pt x="447" y="2004"/>
                      <a:pt x="1002" y="2004"/>
                    </a:cubicBezTo>
                    <a:cubicBezTo>
                      <a:pt x="1554" y="2004"/>
                      <a:pt x="2003" y="1555"/>
                      <a:pt x="2003" y="1002"/>
                    </a:cubicBezTo>
                    <a:cubicBezTo>
                      <a:pt x="2003" y="448"/>
                      <a:pt x="1554" y="1"/>
                      <a:pt x="1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>
                <a:off x="2049900" y="4163475"/>
                <a:ext cx="6919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7677" h="253" extrusionOk="0">
                    <a:moveTo>
                      <a:pt x="12" y="1"/>
                    </a:moveTo>
                    <a:cubicBezTo>
                      <a:pt x="6" y="1"/>
                      <a:pt x="0" y="7"/>
                      <a:pt x="0" y="14"/>
                    </a:cubicBezTo>
                    <a:lnTo>
                      <a:pt x="0" y="239"/>
                    </a:lnTo>
                    <a:cubicBezTo>
                      <a:pt x="0" y="246"/>
                      <a:pt x="6" y="252"/>
                      <a:pt x="12" y="252"/>
                    </a:cubicBezTo>
                    <a:lnTo>
                      <a:pt x="27663" y="252"/>
                    </a:lnTo>
                    <a:cubicBezTo>
                      <a:pt x="27671" y="252"/>
                      <a:pt x="27677" y="246"/>
                      <a:pt x="27677" y="239"/>
                    </a:cubicBezTo>
                    <a:lnTo>
                      <a:pt x="27677" y="14"/>
                    </a:lnTo>
                    <a:cubicBezTo>
                      <a:pt x="27677" y="7"/>
                      <a:pt x="27671" y="1"/>
                      <a:pt x="276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8"/>
            <p:cNvGrpSpPr/>
            <p:nvPr/>
          </p:nvGrpSpPr>
          <p:grpSpPr>
            <a:xfrm>
              <a:off x="3144654" y="1375180"/>
              <a:ext cx="913489" cy="2162209"/>
              <a:chOff x="-160225" y="1133725"/>
              <a:chExt cx="875325" cy="2071875"/>
            </a:xfrm>
          </p:grpSpPr>
          <p:sp>
            <p:nvSpPr>
              <p:cNvPr id="439" name="Google Shape;439;p28"/>
              <p:cNvSpPr/>
              <p:nvPr/>
            </p:nvSpPr>
            <p:spPr>
              <a:xfrm>
                <a:off x="271675" y="1168250"/>
                <a:ext cx="239700" cy="3417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3669" extrusionOk="0">
                    <a:moveTo>
                      <a:pt x="4643" y="0"/>
                    </a:moveTo>
                    <a:cubicBezTo>
                      <a:pt x="1139" y="0"/>
                      <a:pt x="859" y="2592"/>
                      <a:pt x="932" y="4428"/>
                    </a:cubicBezTo>
                    <a:cubicBezTo>
                      <a:pt x="1116" y="9105"/>
                      <a:pt x="0" y="11948"/>
                      <a:pt x="0" y="11948"/>
                    </a:cubicBezTo>
                    <a:lnTo>
                      <a:pt x="9587" y="13669"/>
                    </a:lnTo>
                    <a:cubicBezTo>
                      <a:pt x="9587" y="13669"/>
                      <a:pt x="7309" y="9884"/>
                      <a:pt x="8295" y="4885"/>
                    </a:cubicBezTo>
                    <a:cubicBezTo>
                      <a:pt x="8711" y="2773"/>
                      <a:pt x="8082" y="1553"/>
                      <a:pt x="7449" y="899"/>
                    </a:cubicBezTo>
                    <a:cubicBezTo>
                      <a:pt x="7004" y="439"/>
                      <a:pt x="6405" y="158"/>
                      <a:pt x="5768" y="78"/>
                    </a:cubicBezTo>
                    <a:cubicBezTo>
                      <a:pt x="5360" y="25"/>
                      <a:pt x="4986" y="0"/>
                      <a:pt x="4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>
                <a:off x="-30900" y="1431125"/>
                <a:ext cx="329500" cy="25132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10053" extrusionOk="0">
                    <a:moveTo>
                      <a:pt x="13179" y="0"/>
                    </a:moveTo>
                    <a:cubicBezTo>
                      <a:pt x="13179" y="0"/>
                      <a:pt x="9584" y="290"/>
                      <a:pt x="6893" y="326"/>
                    </a:cubicBezTo>
                    <a:cubicBezTo>
                      <a:pt x="5621" y="345"/>
                      <a:pt x="4503" y="478"/>
                      <a:pt x="3481" y="854"/>
                    </a:cubicBezTo>
                    <a:cubicBezTo>
                      <a:pt x="2773" y="1115"/>
                      <a:pt x="2109" y="1492"/>
                      <a:pt x="1474" y="2032"/>
                    </a:cubicBezTo>
                    <a:cubicBezTo>
                      <a:pt x="1367" y="2120"/>
                      <a:pt x="1273" y="2214"/>
                      <a:pt x="1186" y="2310"/>
                    </a:cubicBezTo>
                    <a:cubicBezTo>
                      <a:pt x="1" y="3629"/>
                      <a:pt x="567" y="5569"/>
                      <a:pt x="1175" y="7704"/>
                    </a:cubicBezTo>
                    <a:cubicBezTo>
                      <a:pt x="1707" y="9575"/>
                      <a:pt x="2719" y="10052"/>
                      <a:pt x="3803" y="10052"/>
                    </a:cubicBezTo>
                    <a:cubicBezTo>
                      <a:pt x="4301" y="10052"/>
                      <a:pt x="4814" y="9952"/>
                      <a:pt x="5303" y="9839"/>
                    </a:cubicBezTo>
                    <a:cubicBezTo>
                      <a:pt x="6859" y="9480"/>
                      <a:pt x="5688" y="4466"/>
                      <a:pt x="6523" y="4168"/>
                    </a:cubicBezTo>
                    <a:cubicBezTo>
                      <a:pt x="6767" y="4081"/>
                      <a:pt x="7256" y="4050"/>
                      <a:pt x="7826" y="4050"/>
                    </a:cubicBezTo>
                    <a:cubicBezTo>
                      <a:pt x="9207" y="4050"/>
                      <a:pt x="11065" y="4232"/>
                      <a:pt x="11065" y="4232"/>
                    </a:cubicBezTo>
                    <a:cubicBezTo>
                      <a:pt x="12473" y="3693"/>
                      <a:pt x="12807" y="1822"/>
                      <a:pt x="13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>
                <a:off x="-1250" y="1452450"/>
                <a:ext cx="575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1459" extrusionOk="0">
                    <a:moveTo>
                      <a:pt x="2295" y="1"/>
                    </a:moveTo>
                    <a:cubicBezTo>
                      <a:pt x="1587" y="262"/>
                      <a:pt x="923" y="639"/>
                      <a:pt x="288" y="1179"/>
                    </a:cubicBezTo>
                    <a:cubicBezTo>
                      <a:pt x="181" y="1267"/>
                      <a:pt x="87" y="1361"/>
                      <a:pt x="0" y="1457"/>
                    </a:cubicBezTo>
                    <a:cubicBezTo>
                      <a:pt x="38" y="1458"/>
                      <a:pt x="78" y="1458"/>
                      <a:pt x="121" y="1458"/>
                    </a:cubicBezTo>
                    <a:cubicBezTo>
                      <a:pt x="879" y="1458"/>
                      <a:pt x="2300" y="1285"/>
                      <a:pt x="229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72225" y="1501300"/>
                <a:ext cx="57750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587" extrusionOk="0">
                    <a:moveTo>
                      <a:pt x="121" y="1"/>
                    </a:moveTo>
                    <a:cubicBezTo>
                      <a:pt x="31" y="1"/>
                      <a:pt x="0" y="146"/>
                      <a:pt x="102" y="178"/>
                    </a:cubicBezTo>
                    <a:cubicBezTo>
                      <a:pt x="909" y="421"/>
                      <a:pt x="1604" y="897"/>
                      <a:pt x="2129" y="1555"/>
                    </a:cubicBezTo>
                    <a:cubicBezTo>
                      <a:pt x="2147" y="1578"/>
                      <a:pt x="2168" y="1587"/>
                      <a:pt x="2188" y="1587"/>
                    </a:cubicBezTo>
                    <a:cubicBezTo>
                      <a:pt x="2251" y="1587"/>
                      <a:pt x="2310" y="1497"/>
                      <a:pt x="2256" y="1429"/>
                    </a:cubicBezTo>
                    <a:cubicBezTo>
                      <a:pt x="1713" y="746"/>
                      <a:pt x="984" y="257"/>
                      <a:pt x="150" y="5"/>
                    </a:cubicBezTo>
                    <a:cubicBezTo>
                      <a:pt x="140" y="2"/>
                      <a:pt x="130" y="1"/>
                      <a:pt x="12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>
                <a:off x="100350" y="1496700"/>
                <a:ext cx="20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316" extrusionOk="0">
                    <a:moveTo>
                      <a:pt x="123" y="1"/>
                    </a:moveTo>
                    <a:cubicBezTo>
                      <a:pt x="63" y="1"/>
                      <a:pt x="0" y="65"/>
                      <a:pt x="38" y="136"/>
                    </a:cubicBezTo>
                    <a:cubicBezTo>
                      <a:pt x="239" y="513"/>
                      <a:pt x="438" y="891"/>
                      <a:pt x="640" y="1271"/>
                    </a:cubicBezTo>
                    <a:cubicBezTo>
                      <a:pt x="656" y="1303"/>
                      <a:pt x="683" y="1316"/>
                      <a:pt x="710" y="1316"/>
                    </a:cubicBezTo>
                    <a:cubicBezTo>
                      <a:pt x="770" y="1316"/>
                      <a:pt x="832" y="1251"/>
                      <a:pt x="795" y="1179"/>
                    </a:cubicBezTo>
                    <a:cubicBezTo>
                      <a:pt x="594" y="801"/>
                      <a:pt x="394" y="423"/>
                      <a:pt x="193" y="45"/>
                    </a:cubicBezTo>
                    <a:cubicBezTo>
                      <a:pt x="176" y="14"/>
                      <a:pt x="150" y="1"/>
                      <a:pt x="123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2200" y="1580550"/>
                <a:ext cx="122775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331" extrusionOk="0">
                    <a:moveTo>
                      <a:pt x="2351" y="1"/>
                    </a:moveTo>
                    <a:cubicBezTo>
                      <a:pt x="2197" y="1"/>
                      <a:pt x="2040" y="14"/>
                      <a:pt x="1882" y="43"/>
                    </a:cubicBezTo>
                    <a:cubicBezTo>
                      <a:pt x="835" y="231"/>
                      <a:pt x="0" y="1153"/>
                      <a:pt x="92" y="2245"/>
                    </a:cubicBezTo>
                    <a:cubicBezTo>
                      <a:pt x="97" y="2302"/>
                      <a:pt x="144" y="2331"/>
                      <a:pt x="189" y="2331"/>
                    </a:cubicBezTo>
                    <a:cubicBezTo>
                      <a:pt x="233" y="2331"/>
                      <a:pt x="276" y="2302"/>
                      <a:pt x="271" y="2245"/>
                    </a:cubicBezTo>
                    <a:cubicBezTo>
                      <a:pt x="181" y="1172"/>
                      <a:pt x="1031" y="321"/>
                      <a:pt x="2061" y="196"/>
                    </a:cubicBezTo>
                    <a:cubicBezTo>
                      <a:pt x="2160" y="184"/>
                      <a:pt x="2259" y="178"/>
                      <a:pt x="2356" y="178"/>
                    </a:cubicBezTo>
                    <a:cubicBezTo>
                      <a:pt x="3296" y="178"/>
                      <a:pt x="4136" y="714"/>
                      <a:pt x="4729" y="1433"/>
                    </a:cubicBezTo>
                    <a:cubicBezTo>
                      <a:pt x="4747" y="1454"/>
                      <a:pt x="4768" y="1463"/>
                      <a:pt x="4788" y="1463"/>
                    </a:cubicBezTo>
                    <a:cubicBezTo>
                      <a:pt x="4852" y="1463"/>
                      <a:pt x="4911" y="1374"/>
                      <a:pt x="4856" y="1307"/>
                    </a:cubicBezTo>
                    <a:cubicBezTo>
                      <a:pt x="4231" y="548"/>
                      <a:pt x="3332" y="1"/>
                      <a:pt x="23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39950" y="1623700"/>
                <a:ext cx="83275" cy="148350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5934" extrusionOk="0">
                    <a:moveTo>
                      <a:pt x="1726" y="1"/>
                    </a:moveTo>
                    <a:cubicBezTo>
                      <a:pt x="1604" y="1"/>
                      <a:pt x="180" y="18"/>
                      <a:pt x="127" y="841"/>
                    </a:cubicBezTo>
                    <a:cubicBezTo>
                      <a:pt x="71" y="1700"/>
                      <a:pt x="0" y="3055"/>
                      <a:pt x="0" y="3055"/>
                    </a:cubicBezTo>
                    <a:cubicBezTo>
                      <a:pt x="0" y="3055"/>
                      <a:pt x="223" y="4998"/>
                      <a:pt x="340" y="5030"/>
                    </a:cubicBezTo>
                    <a:cubicBezTo>
                      <a:pt x="352" y="5034"/>
                      <a:pt x="365" y="5036"/>
                      <a:pt x="377" y="5036"/>
                    </a:cubicBezTo>
                    <a:cubicBezTo>
                      <a:pt x="729" y="5036"/>
                      <a:pt x="779" y="3536"/>
                      <a:pt x="779" y="3536"/>
                    </a:cubicBezTo>
                    <a:cubicBezTo>
                      <a:pt x="779" y="3536"/>
                      <a:pt x="879" y="5360"/>
                      <a:pt x="1157" y="5389"/>
                    </a:cubicBezTo>
                    <a:cubicBezTo>
                      <a:pt x="1162" y="5390"/>
                      <a:pt x="1166" y="5390"/>
                      <a:pt x="1171" y="5390"/>
                    </a:cubicBezTo>
                    <a:cubicBezTo>
                      <a:pt x="1466" y="5390"/>
                      <a:pt x="1617" y="4377"/>
                      <a:pt x="1671" y="3899"/>
                    </a:cubicBezTo>
                    <a:lnTo>
                      <a:pt x="1671" y="3899"/>
                    </a:lnTo>
                    <a:cubicBezTo>
                      <a:pt x="1616" y="4487"/>
                      <a:pt x="1508" y="5934"/>
                      <a:pt x="1775" y="5934"/>
                    </a:cubicBezTo>
                    <a:cubicBezTo>
                      <a:pt x="1784" y="5934"/>
                      <a:pt x="1794" y="5932"/>
                      <a:pt x="1805" y="5928"/>
                    </a:cubicBezTo>
                    <a:cubicBezTo>
                      <a:pt x="2183" y="5788"/>
                      <a:pt x="2513" y="3738"/>
                      <a:pt x="2513" y="3736"/>
                    </a:cubicBezTo>
                    <a:lnTo>
                      <a:pt x="2513" y="3736"/>
                    </a:lnTo>
                    <a:cubicBezTo>
                      <a:pt x="2513" y="3738"/>
                      <a:pt x="2209" y="5691"/>
                      <a:pt x="2509" y="5691"/>
                    </a:cubicBezTo>
                    <a:cubicBezTo>
                      <a:pt x="2530" y="5691"/>
                      <a:pt x="2554" y="5681"/>
                      <a:pt x="2582" y="5660"/>
                    </a:cubicBezTo>
                    <a:cubicBezTo>
                      <a:pt x="3000" y="5339"/>
                      <a:pt x="3209" y="3268"/>
                      <a:pt x="3269" y="2819"/>
                    </a:cubicBezTo>
                    <a:cubicBezTo>
                      <a:pt x="3330" y="2370"/>
                      <a:pt x="1734" y="1"/>
                      <a:pt x="1734" y="1"/>
                    </a:cubicBezTo>
                    <a:cubicBezTo>
                      <a:pt x="1734" y="1"/>
                      <a:pt x="1731" y="1"/>
                      <a:pt x="1726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98875" y="1652825"/>
                <a:ext cx="3072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446" extrusionOk="0">
                    <a:moveTo>
                      <a:pt x="1" y="0"/>
                    </a:moveTo>
                    <a:lnTo>
                      <a:pt x="703" y="2446"/>
                    </a:lnTo>
                    <a:cubicBezTo>
                      <a:pt x="703" y="2446"/>
                      <a:pt x="760" y="2390"/>
                      <a:pt x="833" y="2296"/>
                    </a:cubicBezTo>
                    <a:cubicBezTo>
                      <a:pt x="891" y="2225"/>
                      <a:pt x="958" y="2133"/>
                      <a:pt x="1017" y="2028"/>
                    </a:cubicBezTo>
                    <a:cubicBezTo>
                      <a:pt x="1136" y="1819"/>
                      <a:pt x="1228" y="1560"/>
                      <a:pt x="1152" y="1326"/>
                    </a:cubicBezTo>
                    <a:cubicBezTo>
                      <a:pt x="987" y="81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19450" y="1686250"/>
                <a:ext cx="5200" cy="240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960" extrusionOk="0">
                    <a:moveTo>
                      <a:pt x="83" y="1"/>
                    </a:moveTo>
                    <a:cubicBezTo>
                      <a:pt x="44" y="1"/>
                      <a:pt x="0" y="34"/>
                      <a:pt x="8" y="85"/>
                    </a:cubicBezTo>
                    <a:cubicBezTo>
                      <a:pt x="56" y="368"/>
                      <a:pt x="102" y="681"/>
                      <a:pt x="10" y="959"/>
                    </a:cubicBezTo>
                    <a:cubicBezTo>
                      <a:pt x="68" y="888"/>
                      <a:pt x="135" y="796"/>
                      <a:pt x="194" y="691"/>
                    </a:cubicBezTo>
                    <a:cubicBezTo>
                      <a:pt x="208" y="476"/>
                      <a:pt x="173" y="255"/>
                      <a:pt x="139" y="50"/>
                    </a:cubicBezTo>
                    <a:cubicBezTo>
                      <a:pt x="133" y="15"/>
                      <a:pt x="109" y="1"/>
                      <a:pt x="83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126075" y="1767100"/>
                <a:ext cx="366400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14656" h="9474" extrusionOk="0">
                    <a:moveTo>
                      <a:pt x="3917" y="0"/>
                    </a:moveTo>
                    <a:cubicBezTo>
                      <a:pt x="3917" y="0"/>
                      <a:pt x="0" y="5398"/>
                      <a:pt x="873" y="6772"/>
                    </a:cubicBezTo>
                    <a:cubicBezTo>
                      <a:pt x="1815" y="8256"/>
                      <a:pt x="6922" y="9473"/>
                      <a:pt x="10587" y="9473"/>
                    </a:cubicBezTo>
                    <a:cubicBezTo>
                      <a:pt x="12695" y="9473"/>
                      <a:pt x="14326" y="9071"/>
                      <a:pt x="14414" y="8086"/>
                    </a:cubicBezTo>
                    <a:cubicBezTo>
                      <a:pt x="14656" y="5387"/>
                      <a:pt x="13041" y="1059"/>
                      <a:pt x="13041" y="1059"/>
                    </a:cubicBezTo>
                    <a:cubicBezTo>
                      <a:pt x="11907" y="1413"/>
                      <a:pt x="10814" y="1549"/>
                      <a:pt x="9803" y="1549"/>
                    </a:cubicBezTo>
                    <a:cubicBezTo>
                      <a:pt x="6396" y="1549"/>
                      <a:pt x="3917" y="0"/>
                      <a:pt x="3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77825" y="2795275"/>
                <a:ext cx="129275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144" extrusionOk="0">
                    <a:moveTo>
                      <a:pt x="4006" y="0"/>
                    </a:moveTo>
                    <a:lnTo>
                      <a:pt x="0" y="618"/>
                    </a:lnTo>
                    <a:lnTo>
                      <a:pt x="2492" y="5143"/>
                    </a:lnTo>
                    <a:lnTo>
                      <a:pt x="5170" y="4984"/>
                    </a:lnTo>
                    <a:lnTo>
                      <a:pt x="4006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-6475" y="2907825"/>
                <a:ext cx="217275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3707" extrusionOk="0">
                    <a:moveTo>
                      <a:pt x="8547" y="0"/>
                    </a:moveTo>
                    <a:cubicBezTo>
                      <a:pt x="8328" y="0"/>
                      <a:pt x="7915" y="327"/>
                      <a:pt x="7915" y="327"/>
                    </a:cubicBezTo>
                    <a:lnTo>
                      <a:pt x="6674" y="476"/>
                    </a:lnTo>
                    <a:cubicBezTo>
                      <a:pt x="6674" y="476"/>
                      <a:pt x="6405" y="145"/>
                      <a:pt x="6036" y="145"/>
                    </a:cubicBezTo>
                    <a:cubicBezTo>
                      <a:pt x="5973" y="145"/>
                      <a:pt x="5907" y="154"/>
                      <a:pt x="5839" y="177"/>
                    </a:cubicBezTo>
                    <a:cubicBezTo>
                      <a:pt x="5371" y="332"/>
                      <a:pt x="4759" y="1098"/>
                      <a:pt x="4759" y="1098"/>
                    </a:cubicBezTo>
                    <a:cubicBezTo>
                      <a:pt x="4759" y="1098"/>
                      <a:pt x="2225" y="1909"/>
                      <a:pt x="1541" y="1953"/>
                    </a:cubicBezTo>
                    <a:cubicBezTo>
                      <a:pt x="856" y="1996"/>
                      <a:pt x="257" y="2381"/>
                      <a:pt x="0" y="3707"/>
                    </a:cubicBezTo>
                    <a:lnTo>
                      <a:pt x="8300" y="3707"/>
                    </a:lnTo>
                    <a:cubicBezTo>
                      <a:pt x="8300" y="3707"/>
                      <a:pt x="8627" y="712"/>
                      <a:pt x="8676" y="200"/>
                    </a:cubicBezTo>
                    <a:cubicBezTo>
                      <a:pt x="8691" y="53"/>
                      <a:pt x="8634" y="0"/>
                      <a:pt x="8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31175" y="2955025"/>
                <a:ext cx="632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1212" extrusionOk="0">
                    <a:moveTo>
                      <a:pt x="402" y="1"/>
                    </a:moveTo>
                    <a:cubicBezTo>
                      <a:pt x="306" y="1"/>
                      <a:pt x="210" y="6"/>
                      <a:pt x="113" y="17"/>
                    </a:cubicBezTo>
                    <a:lnTo>
                      <a:pt x="113" y="19"/>
                    </a:lnTo>
                    <a:cubicBezTo>
                      <a:pt x="4" y="30"/>
                      <a:pt x="0" y="198"/>
                      <a:pt x="101" y="198"/>
                    </a:cubicBezTo>
                    <a:cubicBezTo>
                      <a:pt x="105" y="198"/>
                      <a:pt x="109" y="198"/>
                      <a:pt x="113" y="198"/>
                    </a:cubicBezTo>
                    <a:cubicBezTo>
                      <a:pt x="207" y="187"/>
                      <a:pt x="300" y="182"/>
                      <a:pt x="392" y="182"/>
                    </a:cubicBezTo>
                    <a:cubicBezTo>
                      <a:pt x="1153" y="182"/>
                      <a:pt x="1879" y="541"/>
                      <a:pt x="2327" y="1172"/>
                    </a:cubicBezTo>
                    <a:cubicBezTo>
                      <a:pt x="2346" y="1200"/>
                      <a:pt x="2374" y="1212"/>
                      <a:pt x="2401" y="1212"/>
                    </a:cubicBezTo>
                    <a:cubicBezTo>
                      <a:pt x="2465" y="1212"/>
                      <a:pt x="2527" y="1148"/>
                      <a:pt x="2480" y="1082"/>
                    </a:cubicBezTo>
                    <a:cubicBezTo>
                      <a:pt x="1999" y="405"/>
                      <a:pt x="1223" y="1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178050" y="2938200"/>
                <a:ext cx="297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971" extrusionOk="0">
                    <a:moveTo>
                      <a:pt x="1096" y="1"/>
                    </a:moveTo>
                    <a:cubicBezTo>
                      <a:pt x="1086" y="1"/>
                      <a:pt x="1076" y="3"/>
                      <a:pt x="1065" y="9"/>
                    </a:cubicBezTo>
                    <a:cubicBezTo>
                      <a:pt x="371" y="401"/>
                      <a:pt x="1" y="1181"/>
                      <a:pt x="344" y="1937"/>
                    </a:cubicBezTo>
                    <a:cubicBezTo>
                      <a:pt x="354" y="1961"/>
                      <a:pt x="372" y="1970"/>
                      <a:pt x="391" y="1970"/>
                    </a:cubicBezTo>
                    <a:cubicBezTo>
                      <a:pt x="432" y="1970"/>
                      <a:pt x="477" y="1923"/>
                      <a:pt x="453" y="1872"/>
                    </a:cubicBezTo>
                    <a:cubicBezTo>
                      <a:pt x="141" y="1181"/>
                      <a:pt x="503" y="474"/>
                      <a:pt x="1129" y="121"/>
                    </a:cubicBezTo>
                    <a:cubicBezTo>
                      <a:pt x="1191" y="86"/>
                      <a:pt x="1153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-2350" y="2985325"/>
                <a:ext cx="2049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212" extrusionOk="0">
                    <a:moveTo>
                      <a:pt x="8118" y="0"/>
                    </a:moveTo>
                    <a:cubicBezTo>
                      <a:pt x="8118" y="0"/>
                      <a:pt x="8117" y="0"/>
                      <a:pt x="8116" y="0"/>
                    </a:cubicBezTo>
                    <a:cubicBezTo>
                      <a:pt x="7618" y="4"/>
                      <a:pt x="7119" y="10"/>
                      <a:pt x="6620" y="16"/>
                    </a:cubicBezTo>
                    <a:cubicBezTo>
                      <a:pt x="4441" y="39"/>
                      <a:pt x="2262" y="62"/>
                      <a:pt x="83" y="83"/>
                    </a:cubicBezTo>
                    <a:cubicBezTo>
                      <a:pt x="1" y="85"/>
                      <a:pt x="0" y="211"/>
                      <a:pt x="81" y="211"/>
                    </a:cubicBezTo>
                    <a:cubicBezTo>
                      <a:pt x="81" y="211"/>
                      <a:pt x="82" y="211"/>
                      <a:pt x="83" y="211"/>
                    </a:cubicBezTo>
                    <a:cubicBezTo>
                      <a:pt x="581" y="208"/>
                      <a:pt x="1080" y="202"/>
                      <a:pt x="1579" y="196"/>
                    </a:cubicBezTo>
                    <a:cubicBezTo>
                      <a:pt x="3758" y="173"/>
                      <a:pt x="5937" y="152"/>
                      <a:pt x="8116" y="129"/>
                    </a:cubicBezTo>
                    <a:cubicBezTo>
                      <a:pt x="8198" y="127"/>
                      <a:pt x="8199" y="0"/>
                      <a:pt x="8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-160225" y="1864675"/>
                <a:ext cx="476075" cy="964950"/>
              </a:xfrm>
              <a:custGeom>
                <a:avLst/>
                <a:gdLst/>
                <a:ahLst/>
                <a:cxnLst/>
                <a:rect l="l" t="t" r="r" b="b"/>
                <a:pathLst>
                  <a:path w="19043" h="38598" extrusionOk="0">
                    <a:moveTo>
                      <a:pt x="12966" y="1"/>
                    </a:moveTo>
                    <a:lnTo>
                      <a:pt x="12964" y="3"/>
                    </a:lnTo>
                    <a:cubicBezTo>
                      <a:pt x="12964" y="3"/>
                      <a:pt x="12964" y="3"/>
                      <a:pt x="12964" y="3"/>
                    </a:cubicBezTo>
                    <a:lnTo>
                      <a:pt x="12964" y="3"/>
                    </a:lnTo>
                    <a:cubicBezTo>
                      <a:pt x="12965" y="2"/>
                      <a:pt x="12966" y="1"/>
                      <a:pt x="12966" y="1"/>
                    </a:cubicBezTo>
                    <a:close/>
                    <a:moveTo>
                      <a:pt x="12964" y="3"/>
                    </a:moveTo>
                    <a:cubicBezTo>
                      <a:pt x="12827" y="200"/>
                      <a:pt x="3217" y="13997"/>
                      <a:pt x="1614" y="18894"/>
                    </a:cubicBezTo>
                    <a:cubicBezTo>
                      <a:pt x="0" y="23827"/>
                      <a:pt x="8329" y="38598"/>
                      <a:pt x="8329" y="38598"/>
                    </a:cubicBezTo>
                    <a:lnTo>
                      <a:pt x="15580" y="38170"/>
                    </a:lnTo>
                    <a:cubicBezTo>
                      <a:pt x="15580" y="38170"/>
                      <a:pt x="8161" y="22203"/>
                      <a:pt x="8788" y="20056"/>
                    </a:cubicBezTo>
                    <a:cubicBezTo>
                      <a:pt x="9415" y="17908"/>
                      <a:pt x="19043" y="6492"/>
                      <a:pt x="19043" y="6492"/>
                    </a:cubicBezTo>
                    <a:cubicBezTo>
                      <a:pt x="18316" y="3655"/>
                      <a:pt x="16200" y="1668"/>
                      <a:pt x="12964" y="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17075" y="2794350"/>
                <a:ext cx="2268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812" extrusionOk="0">
                    <a:moveTo>
                      <a:pt x="0" y="1"/>
                    </a:moveTo>
                    <a:lnTo>
                      <a:pt x="840" y="1812"/>
                    </a:lnTo>
                    <a:lnTo>
                      <a:pt x="9073" y="1693"/>
                    </a:lnTo>
                    <a:lnTo>
                      <a:pt x="8469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-8700" y="1905100"/>
                <a:ext cx="155175" cy="222350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8894" extrusionOk="0">
                    <a:moveTo>
                      <a:pt x="5794" y="1"/>
                    </a:moveTo>
                    <a:lnTo>
                      <a:pt x="5794" y="1"/>
                    </a:lnTo>
                    <a:cubicBezTo>
                      <a:pt x="5761" y="49"/>
                      <a:pt x="5727" y="97"/>
                      <a:pt x="5694" y="147"/>
                    </a:cubicBezTo>
                    <a:cubicBezTo>
                      <a:pt x="5850" y="724"/>
                      <a:pt x="5896" y="1330"/>
                      <a:pt x="5840" y="1933"/>
                    </a:cubicBezTo>
                    <a:cubicBezTo>
                      <a:pt x="5654" y="3924"/>
                      <a:pt x="4396" y="5712"/>
                      <a:pt x="2917" y="6987"/>
                    </a:cubicBezTo>
                    <a:cubicBezTo>
                      <a:pt x="2082" y="7705"/>
                      <a:pt x="1135" y="8282"/>
                      <a:pt x="122" y="8698"/>
                    </a:cubicBezTo>
                    <a:cubicBezTo>
                      <a:pt x="82" y="8764"/>
                      <a:pt x="41" y="8829"/>
                      <a:pt x="1" y="8894"/>
                    </a:cubicBezTo>
                    <a:cubicBezTo>
                      <a:pt x="348" y="8758"/>
                      <a:pt x="688" y="8604"/>
                      <a:pt x="1020" y="8432"/>
                    </a:cubicBezTo>
                    <a:cubicBezTo>
                      <a:pt x="2771" y="7521"/>
                      <a:pt x="4311" y="6091"/>
                      <a:pt x="5232" y="4334"/>
                    </a:cubicBezTo>
                    <a:cubicBezTo>
                      <a:pt x="5928" y="3007"/>
                      <a:pt x="6207" y="1420"/>
                      <a:pt x="5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136725" y="2049975"/>
                <a:ext cx="142100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7237" extrusionOk="0">
                    <a:moveTo>
                      <a:pt x="3455" y="0"/>
                    </a:moveTo>
                    <a:cubicBezTo>
                      <a:pt x="3223" y="0"/>
                      <a:pt x="2989" y="25"/>
                      <a:pt x="2759" y="78"/>
                    </a:cubicBezTo>
                    <a:cubicBezTo>
                      <a:pt x="1757" y="306"/>
                      <a:pt x="909" y="998"/>
                      <a:pt x="478" y="1927"/>
                    </a:cubicBezTo>
                    <a:cubicBezTo>
                      <a:pt x="0" y="2957"/>
                      <a:pt x="21" y="4123"/>
                      <a:pt x="186" y="5222"/>
                    </a:cubicBezTo>
                    <a:cubicBezTo>
                      <a:pt x="284" y="5867"/>
                      <a:pt x="397" y="6556"/>
                      <a:pt x="564" y="7237"/>
                    </a:cubicBezTo>
                    <a:cubicBezTo>
                      <a:pt x="602" y="7187"/>
                      <a:pt x="641" y="7137"/>
                      <a:pt x="677" y="7089"/>
                    </a:cubicBezTo>
                    <a:cubicBezTo>
                      <a:pt x="531" y="6477"/>
                      <a:pt x="418" y="5855"/>
                      <a:pt x="324" y="5242"/>
                    </a:cubicBezTo>
                    <a:cubicBezTo>
                      <a:pt x="152" y="4131"/>
                      <a:pt x="127" y="2938"/>
                      <a:pt x="637" y="1906"/>
                    </a:cubicBezTo>
                    <a:cubicBezTo>
                      <a:pt x="1080" y="1010"/>
                      <a:pt x="1943" y="354"/>
                      <a:pt x="2929" y="181"/>
                    </a:cubicBezTo>
                    <a:cubicBezTo>
                      <a:pt x="3105" y="150"/>
                      <a:pt x="3281" y="136"/>
                      <a:pt x="3456" y="136"/>
                    </a:cubicBezTo>
                    <a:cubicBezTo>
                      <a:pt x="4230" y="136"/>
                      <a:pt x="4984" y="427"/>
                      <a:pt x="5571" y="937"/>
                    </a:cubicBezTo>
                    <a:cubicBezTo>
                      <a:pt x="5536" y="929"/>
                      <a:pt x="5504" y="920"/>
                      <a:pt x="5471" y="912"/>
                    </a:cubicBezTo>
                    <a:cubicBezTo>
                      <a:pt x="5464" y="910"/>
                      <a:pt x="5458" y="909"/>
                      <a:pt x="5452" y="909"/>
                    </a:cubicBezTo>
                    <a:cubicBezTo>
                      <a:pt x="5382" y="909"/>
                      <a:pt x="5359" y="1021"/>
                      <a:pt x="5435" y="1041"/>
                    </a:cubicBezTo>
                    <a:cubicBezTo>
                      <a:pt x="5461" y="1048"/>
                      <a:pt x="5488" y="1056"/>
                      <a:pt x="5515" y="1062"/>
                    </a:cubicBezTo>
                    <a:cubicBezTo>
                      <a:pt x="5544" y="1029"/>
                      <a:pt x="5573" y="995"/>
                      <a:pt x="5599" y="962"/>
                    </a:cubicBezTo>
                    <a:cubicBezTo>
                      <a:pt x="5603" y="958"/>
                      <a:pt x="5607" y="952"/>
                      <a:pt x="5611" y="949"/>
                    </a:cubicBezTo>
                    <a:cubicBezTo>
                      <a:pt x="5636" y="918"/>
                      <a:pt x="5659" y="887"/>
                      <a:pt x="5684" y="858"/>
                    </a:cubicBezTo>
                    <a:cubicBezTo>
                      <a:pt x="5070" y="312"/>
                      <a:pt x="4270" y="0"/>
                      <a:pt x="34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-34050" y="2166000"/>
                <a:ext cx="148725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5949" h="4639" extrusionOk="0">
                    <a:moveTo>
                      <a:pt x="77" y="0"/>
                    </a:moveTo>
                    <a:cubicBezTo>
                      <a:pt x="50" y="44"/>
                      <a:pt x="25" y="88"/>
                      <a:pt x="0" y="131"/>
                    </a:cubicBezTo>
                    <a:cubicBezTo>
                      <a:pt x="957" y="280"/>
                      <a:pt x="1888" y="585"/>
                      <a:pt x="2747" y="1067"/>
                    </a:cubicBezTo>
                    <a:cubicBezTo>
                      <a:pt x="4144" y="1848"/>
                      <a:pt x="5348" y="3115"/>
                      <a:pt x="5855" y="4639"/>
                    </a:cubicBezTo>
                    <a:cubicBezTo>
                      <a:pt x="5885" y="4596"/>
                      <a:pt x="5916" y="4554"/>
                      <a:pt x="5949" y="4510"/>
                    </a:cubicBezTo>
                    <a:cubicBezTo>
                      <a:pt x="5717" y="3852"/>
                      <a:pt x="5360" y="3238"/>
                      <a:pt x="4915" y="2692"/>
                    </a:cubicBezTo>
                    <a:cubicBezTo>
                      <a:pt x="3722" y="1224"/>
                      <a:pt x="1932" y="303"/>
                      <a:pt x="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-124175" y="2221900"/>
                <a:ext cx="62750" cy="17785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7114" extrusionOk="0">
                    <a:moveTo>
                      <a:pt x="2383" y="1"/>
                    </a:moveTo>
                    <a:cubicBezTo>
                      <a:pt x="2351" y="60"/>
                      <a:pt x="2318" y="118"/>
                      <a:pt x="2285" y="175"/>
                    </a:cubicBezTo>
                    <a:cubicBezTo>
                      <a:pt x="2399" y="699"/>
                      <a:pt x="2362" y="1271"/>
                      <a:pt x="2262" y="1796"/>
                    </a:cubicBezTo>
                    <a:cubicBezTo>
                      <a:pt x="1933" y="3532"/>
                      <a:pt x="1205" y="5497"/>
                      <a:pt x="1" y="6924"/>
                    </a:cubicBezTo>
                    <a:lnTo>
                      <a:pt x="3" y="6924"/>
                    </a:lnTo>
                    <a:cubicBezTo>
                      <a:pt x="7" y="6987"/>
                      <a:pt x="14" y="7050"/>
                      <a:pt x="20" y="7114"/>
                    </a:cubicBezTo>
                    <a:cubicBezTo>
                      <a:pt x="845" y="6203"/>
                      <a:pt x="1426" y="5077"/>
                      <a:pt x="1829" y="3908"/>
                    </a:cubicBezTo>
                    <a:cubicBezTo>
                      <a:pt x="2145" y="3001"/>
                      <a:pt x="2443" y="2017"/>
                      <a:pt x="2493" y="1050"/>
                    </a:cubicBezTo>
                    <a:cubicBezTo>
                      <a:pt x="2510" y="699"/>
                      <a:pt x="2479" y="339"/>
                      <a:pt x="23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-55025" y="2316800"/>
                <a:ext cx="135025" cy="308450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12338" extrusionOk="0">
                    <a:moveTo>
                      <a:pt x="3956" y="1"/>
                    </a:moveTo>
                    <a:cubicBezTo>
                      <a:pt x="3676" y="1"/>
                      <a:pt x="3388" y="54"/>
                      <a:pt x="3095" y="172"/>
                    </a:cubicBezTo>
                    <a:cubicBezTo>
                      <a:pt x="1862" y="669"/>
                      <a:pt x="1121" y="2002"/>
                      <a:pt x="761" y="3212"/>
                    </a:cubicBezTo>
                    <a:cubicBezTo>
                      <a:pt x="306" y="4737"/>
                      <a:pt x="363" y="6341"/>
                      <a:pt x="394" y="7914"/>
                    </a:cubicBezTo>
                    <a:cubicBezTo>
                      <a:pt x="421" y="9324"/>
                      <a:pt x="423" y="10791"/>
                      <a:pt x="1" y="12147"/>
                    </a:cubicBezTo>
                    <a:cubicBezTo>
                      <a:pt x="28" y="12211"/>
                      <a:pt x="57" y="12274"/>
                      <a:pt x="83" y="12337"/>
                    </a:cubicBezTo>
                    <a:cubicBezTo>
                      <a:pt x="973" y="9725"/>
                      <a:pt x="197" y="6817"/>
                      <a:pt x="682" y="4125"/>
                    </a:cubicBezTo>
                    <a:cubicBezTo>
                      <a:pt x="933" y="2737"/>
                      <a:pt x="1560" y="1169"/>
                      <a:pt x="2851" y="438"/>
                    </a:cubicBezTo>
                    <a:cubicBezTo>
                      <a:pt x="3219" y="231"/>
                      <a:pt x="3584" y="141"/>
                      <a:pt x="3939" y="141"/>
                    </a:cubicBezTo>
                    <a:cubicBezTo>
                      <a:pt x="4427" y="141"/>
                      <a:pt x="4895" y="310"/>
                      <a:pt x="5324" y="577"/>
                    </a:cubicBezTo>
                    <a:cubicBezTo>
                      <a:pt x="5349" y="536"/>
                      <a:pt x="5374" y="498"/>
                      <a:pt x="5401" y="458"/>
                    </a:cubicBezTo>
                    <a:cubicBezTo>
                      <a:pt x="4957" y="179"/>
                      <a:pt x="4470" y="1"/>
                      <a:pt x="39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55775" y="2487050"/>
                <a:ext cx="99850" cy="166100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6644" extrusionOk="0">
                    <a:moveTo>
                      <a:pt x="1331" y="1"/>
                    </a:moveTo>
                    <a:cubicBezTo>
                      <a:pt x="1057" y="252"/>
                      <a:pt x="813" y="534"/>
                      <a:pt x="618" y="860"/>
                    </a:cubicBezTo>
                    <a:cubicBezTo>
                      <a:pt x="150" y="1631"/>
                      <a:pt x="0" y="2566"/>
                      <a:pt x="353" y="3413"/>
                    </a:cubicBezTo>
                    <a:cubicBezTo>
                      <a:pt x="716" y="4280"/>
                      <a:pt x="1462" y="4961"/>
                      <a:pt x="2191" y="5527"/>
                    </a:cubicBezTo>
                    <a:cubicBezTo>
                      <a:pt x="2753" y="5963"/>
                      <a:pt x="3357" y="6337"/>
                      <a:pt x="3994" y="6644"/>
                    </a:cubicBezTo>
                    <a:cubicBezTo>
                      <a:pt x="3967" y="6582"/>
                      <a:pt x="3942" y="6519"/>
                      <a:pt x="3915" y="6458"/>
                    </a:cubicBezTo>
                    <a:cubicBezTo>
                      <a:pt x="3309" y="6153"/>
                      <a:pt x="2732" y="5786"/>
                      <a:pt x="2200" y="5366"/>
                    </a:cubicBezTo>
                    <a:cubicBezTo>
                      <a:pt x="1485" y="4798"/>
                      <a:pt x="750" y="4116"/>
                      <a:pt x="430" y="3237"/>
                    </a:cubicBezTo>
                    <a:cubicBezTo>
                      <a:pt x="96" y="2324"/>
                      <a:pt x="391" y="1324"/>
                      <a:pt x="975" y="580"/>
                    </a:cubicBezTo>
                    <a:cubicBezTo>
                      <a:pt x="1099" y="421"/>
                      <a:pt x="1235" y="275"/>
                      <a:pt x="1381" y="137"/>
                    </a:cubicBezTo>
                    <a:cubicBezTo>
                      <a:pt x="1364" y="91"/>
                      <a:pt x="1349" y="47"/>
                      <a:pt x="13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-22600" y="2661175"/>
                <a:ext cx="1941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1352" extrusionOk="0">
                    <a:moveTo>
                      <a:pt x="4064" y="0"/>
                    </a:moveTo>
                    <a:cubicBezTo>
                      <a:pt x="3469" y="0"/>
                      <a:pt x="2872" y="77"/>
                      <a:pt x="2285" y="237"/>
                    </a:cubicBezTo>
                    <a:cubicBezTo>
                      <a:pt x="1472" y="459"/>
                      <a:pt x="716" y="809"/>
                      <a:pt x="1" y="1231"/>
                    </a:cubicBezTo>
                    <a:cubicBezTo>
                      <a:pt x="18" y="1271"/>
                      <a:pt x="39" y="1311"/>
                      <a:pt x="58" y="1351"/>
                    </a:cubicBezTo>
                    <a:cubicBezTo>
                      <a:pt x="1324" y="611"/>
                      <a:pt x="2715" y="136"/>
                      <a:pt x="4157" y="136"/>
                    </a:cubicBezTo>
                    <a:cubicBezTo>
                      <a:pt x="4589" y="136"/>
                      <a:pt x="5026" y="178"/>
                      <a:pt x="5466" y="270"/>
                    </a:cubicBezTo>
                    <a:cubicBezTo>
                      <a:pt x="6277" y="438"/>
                      <a:pt x="7050" y="741"/>
                      <a:pt x="7766" y="1152"/>
                    </a:cubicBezTo>
                    <a:cubicBezTo>
                      <a:pt x="7735" y="1085"/>
                      <a:pt x="7706" y="1016"/>
                      <a:pt x="7676" y="949"/>
                    </a:cubicBezTo>
                    <a:cubicBezTo>
                      <a:pt x="7668" y="943"/>
                      <a:pt x="7660" y="939"/>
                      <a:pt x="7653" y="935"/>
                    </a:cubicBezTo>
                    <a:cubicBezTo>
                      <a:pt x="6541" y="334"/>
                      <a:pt x="5307" y="0"/>
                      <a:pt x="4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8150" y="2736575"/>
                <a:ext cx="198175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1277" extrusionOk="0">
                    <a:moveTo>
                      <a:pt x="0" y="718"/>
                    </a:moveTo>
                    <a:lnTo>
                      <a:pt x="0" y="720"/>
                    </a:lnTo>
                    <a:cubicBezTo>
                      <a:pt x="1" y="720"/>
                      <a:pt x="1" y="720"/>
                      <a:pt x="1" y="719"/>
                    </a:cubicBezTo>
                    <a:lnTo>
                      <a:pt x="1" y="719"/>
                    </a:lnTo>
                    <a:cubicBezTo>
                      <a:pt x="1" y="719"/>
                      <a:pt x="1" y="718"/>
                      <a:pt x="0" y="718"/>
                    </a:cubicBezTo>
                    <a:close/>
                    <a:moveTo>
                      <a:pt x="3565" y="0"/>
                    </a:moveTo>
                    <a:cubicBezTo>
                      <a:pt x="2346" y="0"/>
                      <a:pt x="1132" y="243"/>
                      <a:pt x="1" y="719"/>
                    </a:cubicBezTo>
                    <a:lnTo>
                      <a:pt x="1" y="719"/>
                    </a:lnTo>
                    <a:cubicBezTo>
                      <a:pt x="22" y="759"/>
                      <a:pt x="41" y="797"/>
                      <a:pt x="62" y="837"/>
                    </a:cubicBezTo>
                    <a:cubicBezTo>
                      <a:pt x="1165" y="368"/>
                      <a:pt x="2357" y="118"/>
                      <a:pt x="3562" y="118"/>
                    </a:cubicBezTo>
                    <a:cubicBezTo>
                      <a:pt x="3679" y="118"/>
                      <a:pt x="3796" y="120"/>
                      <a:pt x="3914" y="125"/>
                    </a:cubicBezTo>
                    <a:cubicBezTo>
                      <a:pt x="5323" y="183"/>
                      <a:pt x="6703" y="587"/>
                      <a:pt x="7926" y="1276"/>
                    </a:cubicBezTo>
                    <a:cubicBezTo>
                      <a:pt x="7896" y="1207"/>
                      <a:pt x="7863" y="1140"/>
                      <a:pt x="7832" y="1069"/>
                    </a:cubicBezTo>
                    <a:lnTo>
                      <a:pt x="7832" y="1067"/>
                    </a:lnTo>
                    <a:cubicBezTo>
                      <a:pt x="7652" y="971"/>
                      <a:pt x="7468" y="879"/>
                      <a:pt x="7280" y="795"/>
                    </a:cubicBezTo>
                    <a:cubicBezTo>
                      <a:pt x="6097" y="262"/>
                      <a:pt x="4829" y="0"/>
                      <a:pt x="3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09825" y="1792300"/>
                <a:ext cx="2527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2106" extrusionOk="0">
                    <a:moveTo>
                      <a:pt x="114" y="1"/>
                    </a:moveTo>
                    <a:cubicBezTo>
                      <a:pt x="50" y="1"/>
                      <a:pt x="0" y="86"/>
                      <a:pt x="65" y="128"/>
                    </a:cubicBezTo>
                    <a:cubicBezTo>
                      <a:pt x="705" y="558"/>
                      <a:pt x="1386" y="924"/>
                      <a:pt x="2100" y="1217"/>
                    </a:cubicBezTo>
                    <a:cubicBezTo>
                      <a:pt x="3533" y="1806"/>
                      <a:pt x="5075" y="2105"/>
                      <a:pt x="6616" y="2105"/>
                    </a:cubicBezTo>
                    <a:cubicBezTo>
                      <a:pt x="7768" y="2105"/>
                      <a:pt x="8920" y="1938"/>
                      <a:pt x="10026" y="1599"/>
                    </a:cubicBezTo>
                    <a:cubicBezTo>
                      <a:pt x="10108" y="1575"/>
                      <a:pt x="10071" y="1460"/>
                      <a:pt x="9996" y="1460"/>
                    </a:cubicBezTo>
                    <a:cubicBezTo>
                      <a:pt x="9988" y="1460"/>
                      <a:pt x="9981" y="1461"/>
                      <a:pt x="9972" y="1463"/>
                    </a:cubicBezTo>
                    <a:cubicBezTo>
                      <a:pt x="8886" y="1796"/>
                      <a:pt x="7756" y="1959"/>
                      <a:pt x="6626" y="1959"/>
                    </a:cubicBezTo>
                    <a:cubicBezTo>
                      <a:pt x="4344" y="1959"/>
                      <a:pt x="2065" y="1293"/>
                      <a:pt x="157" y="15"/>
                    </a:cubicBezTo>
                    <a:cubicBezTo>
                      <a:pt x="143" y="5"/>
                      <a:pt x="128" y="1"/>
                      <a:pt x="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29450" y="1777825"/>
                <a:ext cx="150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121" extrusionOk="0">
                    <a:moveTo>
                      <a:pt x="501" y="1"/>
                    </a:moveTo>
                    <a:cubicBezTo>
                      <a:pt x="483" y="1"/>
                      <a:pt x="464" y="9"/>
                      <a:pt x="450" y="30"/>
                    </a:cubicBezTo>
                    <a:cubicBezTo>
                      <a:pt x="237" y="337"/>
                      <a:pt x="89" y="672"/>
                      <a:pt x="13" y="1039"/>
                    </a:cubicBezTo>
                    <a:cubicBezTo>
                      <a:pt x="1" y="1090"/>
                      <a:pt x="41" y="1120"/>
                      <a:pt x="83" y="1120"/>
                    </a:cubicBezTo>
                    <a:cubicBezTo>
                      <a:pt x="115" y="1120"/>
                      <a:pt x="148" y="1102"/>
                      <a:pt x="156" y="1062"/>
                    </a:cubicBezTo>
                    <a:cubicBezTo>
                      <a:pt x="229" y="720"/>
                      <a:pt x="364" y="408"/>
                      <a:pt x="563" y="122"/>
                    </a:cubicBezTo>
                    <a:cubicBezTo>
                      <a:pt x="602" y="65"/>
                      <a:pt x="552" y="1"/>
                      <a:pt x="501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414500" y="1802800"/>
                <a:ext cx="8350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449" extrusionOk="0">
                    <a:moveTo>
                      <a:pt x="95" y="1"/>
                    </a:moveTo>
                    <a:cubicBezTo>
                      <a:pt x="51" y="1"/>
                      <a:pt x="1" y="44"/>
                      <a:pt x="17" y="101"/>
                    </a:cubicBezTo>
                    <a:cubicBezTo>
                      <a:pt x="136" y="515"/>
                      <a:pt x="188" y="936"/>
                      <a:pt x="172" y="1365"/>
                    </a:cubicBezTo>
                    <a:cubicBezTo>
                      <a:pt x="171" y="1418"/>
                      <a:pt x="216" y="1448"/>
                      <a:pt x="256" y="1448"/>
                    </a:cubicBezTo>
                    <a:cubicBezTo>
                      <a:pt x="288" y="1448"/>
                      <a:pt x="316" y="1430"/>
                      <a:pt x="318" y="1388"/>
                    </a:cubicBezTo>
                    <a:cubicBezTo>
                      <a:pt x="333" y="932"/>
                      <a:pt x="280" y="487"/>
                      <a:pt x="153" y="47"/>
                    </a:cubicBezTo>
                    <a:cubicBezTo>
                      <a:pt x="144" y="15"/>
                      <a:pt x="120" y="1"/>
                      <a:pt x="95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346875" y="1806500"/>
                <a:ext cx="60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360" extrusionOk="0">
                    <a:moveTo>
                      <a:pt x="89" y="1"/>
                    </a:moveTo>
                    <a:cubicBezTo>
                      <a:pt x="48" y="1"/>
                      <a:pt x="10" y="29"/>
                      <a:pt x="19" y="80"/>
                    </a:cubicBezTo>
                    <a:cubicBezTo>
                      <a:pt x="92" y="481"/>
                      <a:pt x="90" y="878"/>
                      <a:pt x="11" y="1279"/>
                    </a:cubicBezTo>
                    <a:cubicBezTo>
                      <a:pt x="1" y="1330"/>
                      <a:pt x="41" y="1359"/>
                      <a:pt x="82" y="1359"/>
                    </a:cubicBezTo>
                    <a:cubicBezTo>
                      <a:pt x="115" y="1359"/>
                      <a:pt x="148" y="1341"/>
                      <a:pt x="155" y="1300"/>
                    </a:cubicBezTo>
                    <a:cubicBezTo>
                      <a:pt x="238" y="887"/>
                      <a:pt x="240" y="477"/>
                      <a:pt x="165" y="62"/>
                    </a:cubicBezTo>
                    <a:cubicBezTo>
                      <a:pt x="157" y="20"/>
                      <a:pt x="122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94300" y="1805825"/>
                <a:ext cx="194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27" extrusionOk="0">
                    <a:moveTo>
                      <a:pt x="390" y="1"/>
                    </a:moveTo>
                    <a:cubicBezTo>
                      <a:pt x="214" y="1"/>
                      <a:pt x="59" y="129"/>
                      <a:pt x="31" y="308"/>
                    </a:cubicBezTo>
                    <a:cubicBezTo>
                      <a:pt x="0" y="506"/>
                      <a:pt x="137" y="692"/>
                      <a:pt x="334" y="722"/>
                    </a:cubicBezTo>
                    <a:cubicBezTo>
                      <a:pt x="353" y="725"/>
                      <a:pt x="372" y="727"/>
                      <a:pt x="390" y="727"/>
                    </a:cubicBezTo>
                    <a:cubicBezTo>
                      <a:pt x="565" y="727"/>
                      <a:pt x="719" y="598"/>
                      <a:pt x="747" y="419"/>
                    </a:cubicBezTo>
                    <a:cubicBezTo>
                      <a:pt x="777" y="222"/>
                      <a:pt x="643" y="36"/>
                      <a:pt x="446" y="5"/>
                    </a:cubicBezTo>
                    <a:cubicBezTo>
                      <a:pt x="427" y="2"/>
                      <a:pt x="408" y="1"/>
                      <a:pt x="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423325" y="1837725"/>
                <a:ext cx="449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587" extrusionOk="0">
                    <a:moveTo>
                      <a:pt x="64" y="1"/>
                    </a:moveTo>
                    <a:cubicBezTo>
                      <a:pt x="31" y="1"/>
                      <a:pt x="1" y="21"/>
                      <a:pt x="1" y="64"/>
                    </a:cubicBezTo>
                    <a:cubicBezTo>
                      <a:pt x="17" y="1382"/>
                      <a:pt x="209" y="3076"/>
                      <a:pt x="1661" y="3582"/>
                    </a:cubicBezTo>
                    <a:cubicBezTo>
                      <a:pt x="1670" y="3585"/>
                      <a:pt x="1678" y="3587"/>
                      <a:pt x="1687" y="3587"/>
                    </a:cubicBezTo>
                    <a:cubicBezTo>
                      <a:pt x="1760" y="3587"/>
                      <a:pt x="1796" y="3474"/>
                      <a:pt x="1714" y="3446"/>
                    </a:cubicBezTo>
                    <a:cubicBezTo>
                      <a:pt x="331" y="2965"/>
                      <a:pt x="163" y="1330"/>
                      <a:pt x="147" y="80"/>
                    </a:cubicBezTo>
                    <a:cubicBezTo>
                      <a:pt x="146" y="29"/>
                      <a:pt x="103" y="1"/>
                      <a:pt x="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167175" y="1819975"/>
                <a:ext cx="785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240" extrusionOk="0">
                    <a:moveTo>
                      <a:pt x="3043" y="0"/>
                    </a:moveTo>
                    <a:cubicBezTo>
                      <a:pt x="3009" y="0"/>
                      <a:pt x="2974" y="18"/>
                      <a:pt x="2960" y="59"/>
                    </a:cubicBezTo>
                    <a:cubicBezTo>
                      <a:pt x="2502" y="1380"/>
                      <a:pt x="1744" y="3053"/>
                      <a:pt x="106" y="3076"/>
                    </a:cubicBezTo>
                    <a:cubicBezTo>
                      <a:pt x="1" y="3078"/>
                      <a:pt x="10" y="3239"/>
                      <a:pt x="113" y="3239"/>
                    </a:cubicBezTo>
                    <a:cubicBezTo>
                      <a:pt x="114" y="3239"/>
                      <a:pt x="115" y="3239"/>
                      <a:pt x="115" y="3239"/>
                    </a:cubicBezTo>
                    <a:cubicBezTo>
                      <a:pt x="1834" y="3216"/>
                      <a:pt x="2636" y="1486"/>
                      <a:pt x="3119" y="95"/>
                    </a:cubicBezTo>
                    <a:cubicBezTo>
                      <a:pt x="3140" y="37"/>
                      <a:pt x="3092" y="0"/>
                      <a:pt x="3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355450" y="2971325"/>
                <a:ext cx="71850" cy="1608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6435" extrusionOk="0">
                    <a:moveTo>
                      <a:pt x="77" y="0"/>
                    </a:moveTo>
                    <a:lnTo>
                      <a:pt x="0" y="6394"/>
                    </a:lnTo>
                    <a:lnTo>
                      <a:pt x="2011" y="6434"/>
                    </a:lnTo>
                    <a:lnTo>
                      <a:pt x="2874" y="28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329500" y="3110350"/>
                <a:ext cx="1492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810" extrusionOk="0">
                    <a:moveTo>
                      <a:pt x="2510" y="0"/>
                    </a:moveTo>
                    <a:cubicBezTo>
                      <a:pt x="2490" y="0"/>
                      <a:pt x="2469" y="1"/>
                      <a:pt x="2448" y="2"/>
                    </a:cubicBezTo>
                    <a:cubicBezTo>
                      <a:pt x="1501" y="67"/>
                      <a:pt x="1084" y="773"/>
                      <a:pt x="1084" y="773"/>
                    </a:cubicBezTo>
                    <a:cubicBezTo>
                      <a:pt x="1084" y="773"/>
                      <a:pt x="915" y="360"/>
                      <a:pt x="721" y="360"/>
                    </a:cubicBezTo>
                    <a:cubicBezTo>
                      <a:pt x="637" y="360"/>
                      <a:pt x="550" y="436"/>
                      <a:pt x="469" y="652"/>
                    </a:cubicBezTo>
                    <a:cubicBezTo>
                      <a:pt x="277" y="1165"/>
                      <a:pt x="123" y="2536"/>
                      <a:pt x="48" y="3292"/>
                    </a:cubicBezTo>
                    <a:cubicBezTo>
                      <a:pt x="43" y="3351"/>
                      <a:pt x="37" y="3405"/>
                      <a:pt x="33" y="3455"/>
                    </a:cubicBezTo>
                    <a:cubicBezTo>
                      <a:pt x="12" y="3674"/>
                      <a:pt x="0" y="3810"/>
                      <a:pt x="0" y="3810"/>
                    </a:cubicBezTo>
                    <a:lnTo>
                      <a:pt x="5836" y="3810"/>
                    </a:lnTo>
                    <a:cubicBezTo>
                      <a:pt x="5882" y="3664"/>
                      <a:pt x="5913" y="3526"/>
                      <a:pt x="5930" y="3394"/>
                    </a:cubicBezTo>
                    <a:cubicBezTo>
                      <a:pt x="5936" y="3338"/>
                      <a:pt x="5939" y="3284"/>
                      <a:pt x="5941" y="3231"/>
                    </a:cubicBezTo>
                    <a:cubicBezTo>
                      <a:pt x="5968" y="2482"/>
                      <a:pt x="5512" y="1993"/>
                      <a:pt x="4963" y="1915"/>
                    </a:cubicBezTo>
                    <a:cubicBezTo>
                      <a:pt x="4669" y="1874"/>
                      <a:pt x="4326" y="1575"/>
                      <a:pt x="4075" y="1312"/>
                    </a:cubicBezTo>
                    <a:cubicBezTo>
                      <a:pt x="4073" y="1278"/>
                      <a:pt x="3442" y="261"/>
                      <a:pt x="3221" y="183"/>
                    </a:cubicBezTo>
                    <a:cubicBezTo>
                      <a:pt x="3213" y="180"/>
                      <a:pt x="3205" y="178"/>
                      <a:pt x="3199" y="178"/>
                    </a:cubicBezTo>
                    <a:cubicBezTo>
                      <a:pt x="3115" y="178"/>
                      <a:pt x="3176" y="404"/>
                      <a:pt x="3112" y="541"/>
                    </a:cubicBezTo>
                    <a:cubicBezTo>
                      <a:pt x="2958" y="191"/>
                      <a:pt x="2832" y="0"/>
                      <a:pt x="25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333775" y="3148425"/>
                <a:ext cx="28275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835" extrusionOk="0">
                    <a:moveTo>
                      <a:pt x="91" y="1"/>
                    </a:moveTo>
                    <a:cubicBezTo>
                      <a:pt x="37" y="1"/>
                      <a:pt x="1" y="90"/>
                      <a:pt x="60" y="131"/>
                    </a:cubicBezTo>
                    <a:cubicBezTo>
                      <a:pt x="595" y="514"/>
                      <a:pt x="934" y="1113"/>
                      <a:pt x="990" y="1769"/>
                    </a:cubicBezTo>
                    <a:cubicBezTo>
                      <a:pt x="994" y="1812"/>
                      <a:pt x="1030" y="1834"/>
                      <a:pt x="1064" y="1834"/>
                    </a:cubicBezTo>
                    <a:cubicBezTo>
                      <a:pt x="1098" y="1834"/>
                      <a:pt x="1130" y="1813"/>
                      <a:pt x="1126" y="1769"/>
                    </a:cubicBezTo>
                    <a:cubicBezTo>
                      <a:pt x="1065" y="1061"/>
                      <a:pt x="704" y="428"/>
                      <a:pt x="127" y="14"/>
                    </a:cubicBezTo>
                    <a:cubicBezTo>
                      <a:pt x="115" y="5"/>
                      <a:pt x="102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387350" y="3155775"/>
                <a:ext cx="6325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505" extrusionOk="0">
                    <a:moveTo>
                      <a:pt x="2048" y="0"/>
                    </a:moveTo>
                    <a:cubicBezTo>
                      <a:pt x="1150" y="0"/>
                      <a:pt x="340" y="548"/>
                      <a:pt x="19" y="1421"/>
                    </a:cubicBezTo>
                    <a:cubicBezTo>
                      <a:pt x="0" y="1471"/>
                      <a:pt x="42" y="1504"/>
                      <a:pt x="83" y="1504"/>
                    </a:cubicBezTo>
                    <a:cubicBezTo>
                      <a:pt x="111" y="1504"/>
                      <a:pt x="138" y="1490"/>
                      <a:pt x="149" y="1458"/>
                    </a:cubicBezTo>
                    <a:cubicBezTo>
                      <a:pt x="448" y="649"/>
                      <a:pt x="1208" y="134"/>
                      <a:pt x="2044" y="134"/>
                    </a:cubicBezTo>
                    <a:cubicBezTo>
                      <a:pt x="2165" y="134"/>
                      <a:pt x="2288" y="144"/>
                      <a:pt x="2411" y="167"/>
                    </a:cubicBezTo>
                    <a:cubicBezTo>
                      <a:pt x="2416" y="168"/>
                      <a:pt x="2421" y="168"/>
                      <a:pt x="2425" y="168"/>
                    </a:cubicBezTo>
                    <a:cubicBezTo>
                      <a:pt x="2501" y="168"/>
                      <a:pt x="2529" y="51"/>
                      <a:pt x="2448" y="36"/>
                    </a:cubicBezTo>
                    <a:cubicBezTo>
                      <a:pt x="2313" y="12"/>
                      <a:pt x="2180" y="0"/>
                      <a:pt x="2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330325" y="3191100"/>
                <a:ext cx="1477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226" extrusionOk="0">
                    <a:moveTo>
                      <a:pt x="5908" y="1"/>
                    </a:moveTo>
                    <a:cubicBezTo>
                      <a:pt x="5707" y="3"/>
                      <a:pt x="5507" y="4"/>
                      <a:pt x="5306" y="6"/>
                    </a:cubicBezTo>
                    <a:cubicBezTo>
                      <a:pt x="3543" y="26"/>
                      <a:pt x="1778" y="43"/>
                      <a:pt x="15" y="62"/>
                    </a:cubicBezTo>
                    <a:cubicBezTo>
                      <a:pt x="10" y="120"/>
                      <a:pt x="4" y="175"/>
                      <a:pt x="0" y="225"/>
                    </a:cubicBezTo>
                    <a:lnTo>
                      <a:pt x="111" y="225"/>
                    </a:lnTo>
                    <a:cubicBezTo>
                      <a:pt x="2039" y="204"/>
                      <a:pt x="3967" y="185"/>
                      <a:pt x="5897" y="164"/>
                    </a:cubicBezTo>
                    <a:cubicBezTo>
                      <a:pt x="5903" y="108"/>
                      <a:pt x="5906" y="54"/>
                      <a:pt x="5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57700" y="1965575"/>
                <a:ext cx="240675" cy="1065525"/>
              </a:xfrm>
              <a:custGeom>
                <a:avLst/>
                <a:gdLst/>
                <a:ahLst/>
                <a:cxnLst/>
                <a:rect l="l" t="t" r="r" b="b"/>
                <a:pathLst>
                  <a:path w="9627" h="42621" extrusionOk="0">
                    <a:moveTo>
                      <a:pt x="9174" y="1"/>
                    </a:moveTo>
                    <a:lnTo>
                      <a:pt x="1" y="663"/>
                    </a:lnTo>
                    <a:lnTo>
                      <a:pt x="2646" y="25443"/>
                    </a:lnTo>
                    <a:lnTo>
                      <a:pt x="3486" y="42620"/>
                    </a:lnTo>
                    <a:lnTo>
                      <a:pt x="7062" y="42620"/>
                    </a:lnTo>
                    <a:cubicBezTo>
                      <a:pt x="8564" y="28725"/>
                      <a:pt x="9627" y="13778"/>
                      <a:pt x="9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93150" y="2006500"/>
                <a:ext cx="1951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12627" extrusionOk="0">
                    <a:moveTo>
                      <a:pt x="7802" y="0"/>
                    </a:moveTo>
                    <a:cubicBezTo>
                      <a:pt x="7203" y="0"/>
                      <a:pt x="6592" y="169"/>
                      <a:pt x="6056" y="445"/>
                    </a:cubicBezTo>
                    <a:cubicBezTo>
                      <a:pt x="3914" y="1546"/>
                      <a:pt x="2625" y="3829"/>
                      <a:pt x="1825" y="6012"/>
                    </a:cubicBezTo>
                    <a:cubicBezTo>
                      <a:pt x="1071" y="8063"/>
                      <a:pt x="676" y="10228"/>
                      <a:pt x="0" y="12302"/>
                    </a:cubicBezTo>
                    <a:lnTo>
                      <a:pt x="35" y="12626"/>
                    </a:lnTo>
                    <a:cubicBezTo>
                      <a:pt x="346" y="11715"/>
                      <a:pt x="599" y="10785"/>
                      <a:pt x="843" y="9852"/>
                    </a:cubicBezTo>
                    <a:cubicBezTo>
                      <a:pt x="1464" y="7483"/>
                      <a:pt x="2070" y="5043"/>
                      <a:pt x="3486" y="3002"/>
                    </a:cubicBezTo>
                    <a:cubicBezTo>
                      <a:pt x="4161" y="2026"/>
                      <a:pt x="5034" y="1134"/>
                      <a:pt x="6091" y="579"/>
                    </a:cubicBezTo>
                    <a:cubicBezTo>
                      <a:pt x="6615" y="305"/>
                      <a:pt x="7215" y="134"/>
                      <a:pt x="7804" y="134"/>
                    </a:cubicBezTo>
                    <a:cubicBezTo>
                      <a:pt x="7804" y="90"/>
                      <a:pt x="7802" y="44"/>
                      <a:pt x="78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394475" y="2079250"/>
                <a:ext cx="94975" cy="2681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0727" extrusionOk="0">
                    <a:moveTo>
                      <a:pt x="3797" y="0"/>
                    </a:moveTo>
                    <a:cubicBezTo>
                      <a:pt x="2901" y="328"/>
                      <a:pt x="2109" y="917"/>
                      <a:pt x="1512" y="1667"/>
                    </a:cubicBezTo>
                    <a:cubicBezTo>
                      <a:pt x="1" y="3564"/>
                      <a:pt x="8" y="6198"/>
                      <a:pt x="1190" y="8262"/>
                    </a:cubicBezTo>
                    <a:cubicBezTo>
                      <a:pt x="1785" y="9300"/>
                      <a:pt x="2646" y="10127"/>
                      <a:pt x="3651" y="10727"/>
                    </a:cubicBezTo>
                    <a:cubicBezTo>
                      <a:pt x="3653" y="10677"/>
                      <a:pt x="3655" y="10627"/>
                      <a:pt x="3657" y="10577"/>
                    </a:cubicBezTo>
                    <a:cubicBezTo>
                      <a:pt x="3595" y="10539"/>
                      <a:pt x="3534" y="10501"/>
                      <a:pt x="3473" y="10462"/>
                    </a:cubicBezTo>
                    <a:cubicBezTo>
                      <a:pt x="1482" y="9162"/>
                      <a:pt x="216" y="6818"/>
                      <a:pt x="498" y="4418"/>
                    </a:cubicBezTo>
                    <a:cubicBezTo>
                      <a:pt x="720" y="2523"/>
                      <a:pt x="2028" y="815"/>
                      <a:pt x="3799" y="144"/>
                    </a:cubicBezTo>
                    <a:cubicBezTo>
                      <a:pt x="3799" y="96"/>
                      <a:pt x="3799" y="48"/>
                      <a:pt x="3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97700" y="2313300"/>
                <a:ext cx="124275" cy="26912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0765" extrusionOk="0">
                    <a:moveTo>
                      <a:pt x="2711" y="1"/>
                    </a:moveTo>
                    <a:cubicBezTo>
                      <a:pt x="2143" y="1"/>
                      <a:pt x="1561" y="197"/>
                      <a:pt x="1107" y="509"/>
                    </a:cubicBezTo>
                    <a:cubicBezTo>
                      <a:pt x="641" y="832"/>
                      <a:pt x="286" y="1265"/>
                      <a:pt x="1" y="1749"/>
                    </a:cubicBezTo>
                    <a:lnTo>
                      <a:pt x="1" y="1751"/>
                    </a:lnTo>
                    <a:lnTo>
                      <a:pt x="26" y="1983"/>
                    </a:lnTo>
                    <a:cubicBezTo>
                      <a:pt x="388" y="1319"/>
                      <a:pt x="864" y="738"/>
                      <a:pt x="1558" y="406"/>
                    </a:cubicBezTo>
                    <a:cubicBezTo>
                      <a:pt x="1910" y="238"/>
                      <a:pt x="2297" y="148"/>
                      <a:pt x="2674" y="148"/>
                    </a:cubicBezTo>
                    <a:cubicBezTo>
                      <a:pt x="3423" y="148"/>
                      <a:pt x="4129" y="503"/>
                      <a:pt x="4426" y="1298"/>
                    </a:cubicBezTo>
                    <a:cubicBezTo>
                      <a:pt x="4844" y="2408"/>
                      <a:pt x="4484" y="3755"/>
                      <a:pt x="4173" y="4848"/>
                    </a:cubicBezTo>
                    <a:cubicBezTo>
                      <a:pt x="3565" y="6982"/>
                      <a:pt x="2448" y="8957"/>
                      <a:pt x="944" y="10584"/>
                    </a:cubicBezTo>
                    <a:lnTo>
                      <a:pt x="964" y="10764"/>
                    </a:lnTo>
                    <a:cubicBezTo>
                      <a:pt x="1838" y="9834"/>
                      <a:pt x="2588" y="8789"/>
                      <a:pt x="3185" y="7661"/>
                    </a:cubicBezTo>
                    <a:cubicBezTo>
                      <a:pt x="3814" y="6473"/>
                      <a:pt x="4278" y="5200"/>
                      <a:pt x="4549" y="3884"/>
                    </a:cubicBezTo>
                    <a:cubicBezTo>
                      <a:pt x="4775" y="2794"/>
                      <a:pt x="4971" y="1365"/>
                      <a:pt x="4071" y="509"/>
                    </a:cubicBezTo>
                    <a:cubicBezTo>
                      <a:pt x="3695" y="152"/>
                      <a:pt x="3209" y="1"/>
                      <a:pt x="2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403975" y="2462700"/>
                <a:ext cx="76850" cy="245950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9838" extrusionOk="0">
                    <a:moveTo>
                      <a:pt x="3074" y="0"/>
                    </a:moveTo>
                    <a:lnTo>
                      <a:pt x="3074" y="0"/>
                    </a:lnTo>
                    <a:cubicBezTo>
                      <a:pt x="2696" y="221"/>
                      <a:pt x="2347" y="490"/>
                      <a:pt x="2032" y="796"/>
                    </a:cubicBezTo>
                    <a:cubicBezTo>
                      <a:pt x="392" y="2400"/>
                      <a:pt x="1" y="4846"/>
                      <a:pt x="691" y="6987"/>
                    </a:cubicBezTo>
                    <a:cubicBezTo>
                      <a:pt x="1040" y="8069"/>
                      <a:pt x="1652" y="9028"/>
                      <a:pt x="2429" y="9837"/>
                    </a:cubicBezTo>
                    <a:cubicBezTo>
                      <a:pt x="2433" y="9778"/>
                      <a:pt x="2439" y="9718"/>
                      <a:pt x="2442" y="9659"/>
                    </a:cubicBezTo>
                    <a:cubicBezTo>
                      <a:pt x="2416" y="9630"/>
                      <a:pt x="2391" y="9601"/>
                      <a:pt x="2364" y="9572"/>
                    </a:cubicBezTo>
                    <a:cubicBezTo>
                      <a:pt x="848" y="7900"/>
                      <a:pt x="96" y="5525"/>
                      <a:pt x="705" y="3309"/>
                    </a:cubicBezTo>
                    <a:cubicBezTo>
                      <a:pt x="1061" y="2011"/>
                      <a:pt x="1926" y="862"/>
                      <a:pt x="3064" y="163"/>
                    </a:cubicBezTo>
                    <a:cubicBezTo>
                      <a:pt x="3068" y="110"/>
                      <a:pt x="3070" y="56"/>
                      <a:pt x="30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324275" y="2607375"/>
                <a:ext cx="131650" cy="20960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384" extrusionOk="0">
                    <a:moveTo>
                      <a:pt x="710" y="0"/>
                    </a:moveTo>
                    <a:cubicBezTo>
                      <a:pt x="620" y="0"/>
                      <a:pt x="529" y="6"/>
                      <a:pt x="438" y="18"/>
                    </a:cubicBezTo>
                    <a:cubicBezTo>
                      <a:pt x="290" y="37"/>
                      <a:pt x="142" y="72"/>
                      <a:pt x="0" y="120"/>
                    </a:cubicBezTo>
                    <a:lnTo>
                      <a:pt x="8" y="267"/>
                    </a:lnTo>
                    <a:cubicBezTo>
                      <a:pt x="241" y="190"/>
                      <a:pt x="488" y="151"/>
                      <a:pt x="733" y="151"/>
                    </a:cubicBezTo>
                    <a:cubicBezTo>
                      <a:pt x="977" y="151"/>
                      <a:pt x="1218" y="190"/>
                      <a:pt x="1441" y="271"/>
                    </a:cubicBezTo>
                    <a:cubicBezTo>
                      <a:pt x="2600" y="693"/>
                      <a:pt x="3281" y="1861"/>
                      <a:pt x="3612" y="2986"/>
                    </a:cubicBezTo>
                    <a:cubicBezTo>
                      <a:pt x="3983" y="4242"/>
                      <a:pt x="4034" y="5569"/>
                      <a:pt x="4439" y="6816"/>
                    </a:cubicBezTo>
                    <a:cubicBezTo>
                      <a:pt x="4625" y="7384"/>
                      <a:pt x="4888" y="7925"/>
                      <a:pt x="5249" y="8383"/>
                    </a:cubicBezTo>
                    <a:cubicBezTo>
                      <a:pt x="5254" y="8322"/>
                      <a:pt x="5260" y="8261"/>
                      <a:pt x="5266" y="8199"/>
                    </a:cubicBezTo>
                    <a:cubicBezTo>
                      <a:pt x="4627" y="7330"/>
                      <a:pt x="4378" y="6208"/>
                      <a:pt x="4194" y="5161"/>
                    </a:cubicBezTo>
                    <a:cubicBezTo>
                      <a:pt x="3969" y="3876"/>
                      <a:pt x="3802" y="2514"/>
                      <a:pt x="3037" y="1413"/>
                    </a:cubicBezTo>
                    <a:cubicBezTo>
                      <a:pt x="2507" y="648"/>
                      <a:pt x="1665" y="0"/>
                      <a:pt x="7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331125" y="2750625"/>
                <a:ext cx="118475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4739" h="5464" extrusionOk="0">
                    <a:moveTo>
                      <a:pt x="1" y="1"/>
                    </a:moveTo>
                    <a:lnTo>
                      <a:pt x="8" y="164"/>
                    </a:lnTo>
                    <a:cubicBezTo>
                      <a:pt x="996" y="653"/>
                      <a:pt x="1896" y="1512"/>
                      <a:pt x="2571" y="2256"/>
                    </a:cubicBezTo>
                    <a:cubicBezTo>
                      <a:pt x="3440" y="3214"/>
                      <a:pt x="4161" y="4297"/>
                      <a:pt x="4714" y="5464"/>
                    </a:cubicBezTo>
                    <a:cubicBezTo>
                      <a:pt x="4721" y="5375"/>
                      <a:pt x="4731" y="5287"/>
                      <a:pt x="4739" y="5201"/>
                    </a:cubicBezTo>
                    <a:cubicBezTo>
                      <a:pt x="4583" y="4884"/>
                      <a:pt x="4415" y="4576"/>
                      <a:pt x="4234" y="4274"/>
                    </a:cubicBezTo>
                    <a:cubicBezTo>
                      <a:pt x="3659" y="3311"/>
                      <a:pt x="2962" y="2421"/>
                      <a:pt x="2163" y="1635"/>
                    </a:cubicBezTo>
                    <a:cubicBezTo>
                      <a:pt x="1530" y="1011"/>
                      <a:pt x="816" y="390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336600" y="2862500"/>
                <a:ext cx="64750" cy="160575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6423" extrusionOk="0">
                    <a:moveTo>
                      <a:pt x="0" y="1"/>
                    </a:moveTo>
                    <a:lnTo>
                      <a:pt x="10" y="202"/>
                    </a:lnTo>
                    <a:cubicBezTo>
                      <a:pt x="10" y="202"/>
                      <a:pt x="10" y="204"/>
                      <a:pt x="10" y="204"/>
                    </a:cubicBezTo>
                    <a:cubicBezTo>
                      <a:pt x="1568" y="1846"/>
                      <a:pt x="2483" y="4085"/>
                      <a:pt x="2442" y="6356"/>
                    </a:cubicBezTo>
                    <a:cubicBezTo>
                      <a:pt x="2441" y="6400"/>
                      <a:pt x="2475" y="6422"/>
                      <a:pt x="2509" y="6422"/>
                    </a:cubicBezTo>
                    <a:cubicBezTo>
                      <a:pt x="2543" y="6422"/>
                      <a:pt x="2578" y="6400"/>
                      <a:pt x="2578" y="6356"/>
                    </a:cubicBezTo>
                    <a:cubicBezTo>
                      <a:pt x="2590" y="5642"/>
                      <a:pt x="2513" y="4931"/>
                      <a:pt x="2348" y="4236"/>
                    </a:cubicBezTo>
                    <a:cubicBezTo>
                      <a:pt x="1970" y="2644"/>
                      <a:pt x="1146" y="1163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335300" y="2994000"/>
                <a:ext cx="112150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1818" extrusionOk="0">
                    <a:moveTo>
                      <a:pt x="93" y="1"/>
                    </a:moveTo>
                    <a:lnTo>
                      <a:pt x="1" y="1685"/>
                    </a:lnTo>
                    <a:lnTo>
                      <a:pt x="4309" y="1817"/>
                    </a:lnTo>
                    <a:lnTo>
                      <a:pt x="4485" y="154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55650" y="1858525"/>
                <a:ext cx="25425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9061" extrusionOk="0">
                    <a:moveTo>
                      <a:pt x="907" y="0"/>
                    </a:moveTo>
                    <a:cubicBezTo>
                      <a:pt x="872" y="0"/>
                      <a:pt x="839" y="20"/>
                      <a:pt x="829" y="65"/>
                    </a:cubicBezTo>
                    <a:cubicBezTo>
                      <a:pt x="160" y="2984"/>
                      <a:pt x="0" y="6002"/>
                      <a:pt x="365" y="8975"/>
                    </a:cubicBezTo>
                    <a:cubicBezTo>
                      <a:pt x="372" y="9032"/>
                      <a:pt x="420" y="9061"/>
                      <a:pt x="465" y="9061"/>
                    </a:cubicBezTo>
                    <a:cubicBezTo>
                      <a:pt x="510" y="9061"/>
                      <a:pt x="551" y="9032"/>
                      <a:pt x="543" y="8975"/>
                    </a:cubicBezTo>
                    <a:cubicBezTo>
                      <a:pt x="183" y="6017"/>
                      <a:pt x="336" y="3017"/>
                      <a:pt x="1002" y="113"/>
                    </a:cubicBezTo>
                    <a:cubicBezTo>
                      <a:pt x="1017" y="45"/>
                      <a:pt x="960" y="0"/>
                      <a:pt x="9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64100" y="1870300"/>
                <a:ext cx="3802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514" extrusionOk="0">
                    <a:moveTo>
                      <a:pt x="1411" y="1"/>
                    </a:moveTo>
                    <a:cubicBezTo>
                      <a:pt x="1376" y="1"/>
                      <a:pt x="1343" y="20"/>
                      <a:pt x="1335" y="66"/>
                    </a:cubicBezTo>
                    <a:cubicBezTo>
                      <a:pt x="1220" y="681"/>
                      <a:pt x="1105" y="1295"/>
                      <a:pt x="988" y="1911"/>
                    </a:cubicBezTo>
                    <a:cubicBezTo>
                      <a:pt x="900" y="2379"/>
                      <a:pt x="842" y="3335"/>
                      <a:pt x="204" y="3335"/>
                    </a:cubicBezTo>
                    <a:cubicBezTo>
                      <a:pt x="175" y="3335"/>
                      <a:pt x="145" y="3333"/>
                      <a:pt x="113" y="3329"/>
                    </a:cubicBezTo>
                    <a:cubicBezTo>
                      <a:pt x="109" y="3328"/>
                      <a:pt x="104" y="3328"/>
                      <a:pt x="100" y="3328"/>
                    </a:cubicBezTo>
                    <a:cubicBezTo>
                      <a:pt x="0" y="3328"/>
                      <a:pt x="6" y="3494"/>
                      <a:pt x="113" y="3507"/>
                    </a:cubicBezTo>
                    <a:cubicBezTo>
                      <a:pt x="149" y="3512"/>
                      <a:pt x="184" y="3514"/>
                      <a:pt x="217" y="3514"/>
                    </a:cubicBezTo>
                    <a:cubicBezTo>
                      <a:pt x="735" y="3514"/>
                      <a:pt x="967" y="2964"/>
                      <a:pt x="1057" y="2513"/>
                    </a:cubicBezTo>
                    <a:cubicBezTo>
                      <a:pt x="1218" y="1717"/>
                      <a:pt x="1358" y="913"/>
                      <a:pt x="1508" y="114"/>
                    </a:cubicBezTo>
                    <a:cubicBezTo>
                      <a:pt x="1520" y="45"/>
                      <a:pt x="1463" y="1"/>
                      <a:pt x="14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350150" y="1551875"/>
                <a:ext cx="1610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448" extrusionOk="0">
                    <a:moveTo>
                      <a:pt x="493" y="1"/>
                    </a:moveTo>
                    <a:cubicBezTo>
                      <a:pt x="455" y="1"/>
                      <a:pt x="417" y="26"/>
                      <a:pt x="421" y="75"/>
                    </a:cubicBezTo>
                    <a:cubicBezTo>
                      <a:pt x="496" y="858"/>
                      <a:pt x="362" y="1629"/>
                      <a:pt x="28" y="2340"/>
                    </a:cubicBezTo>
                    <a:cubicBezTo>
                      <a:pt x="1" y="2398"/>
                      <a:pt x="51" y="2448"/>
                      <a:pt x="99" y="2448"/>
                    </a:cubicBezTo>
                    <a:cubicBezTo>
                      <a:pt x="122" y="2448"/>
                      <a:pt x="144" y="2437"/>
                      <a:pt x="157" y="2410"/>
                    </a:cubicBezTo>
                    <a:cubicBezTo>
                      <a:pt x="504" y="1675"/>
                      <a:pt x="644" y="875"/>
                      <a:pt x="569" y="67"/>
                    </a:cubicBezTo>
                    <a:cubicBezTo>
                      <a:pt x="564" y="22"/>
                      <a:pt x="529" y="1"/>
                      <a:pt x="493" y="1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178825" y="1407100"/>
                <a:ext cx="365250" cy="423950"/>
              </a:xfrm>
              <a:custGeom>
                <a:avLst/>
                <a:gdLst/>
                <a:ahLst/>
                <a:cxnLst/>
                <a:rect l="l" t="t" r="r" b="b"/>
                <a:pathLst>
                  <a:path w="14610" h="16958" extrusionOk="0">
                    <a:moveTo>
                      <a:pt x="9582" y="0"/>
                    </a:moveTo>
                    <a:lnTo>
                      <a:pt x="6985" y="38"/>
                    </a:lnTo>
                    <a:cubicBezTo>
                      <a:pt x="6985" y="38"/>
                      <a:pt x="6074" y="386"/>
                      <a:pt x="5024" y="769"/>
                    </a:cubicBezTo>
                    <a:cubicBezTo>
                      <a:pt x="4443" y="984"/>
                      <a:pt x="3820" y="1207"/>
                      <a:pt x="3286" y="1389"/>
                    </a:cubicBezTo>
                    <a:cubicBezTo>
                      <a:pt x="3286" y="1389"/>
                      <a:pt x="2820" y="2881"/>
                      <a:pt x="2920" y="5162"/>
                    </a:cubicBezTo>
                    <a:cubicBezTo>
                      <a:pt x="3020" y="7441"/>
                      <a:pt x="1817" y="12701"/>
                      <a:pt x="0" y="14026"/>
                    </a:cubicBezTo>
                    <a:cubicBezTo>
                      <a:pt x="0" y="14026"/>
                      <a:pt x="2725" y="16958"/>
                      <a:pt x="8102" y="16958"/>
                    </a:cubicBezTo>
                    <a:cubicBezTo>
                      <a:pt x="9214" y="16958"/>
                      <a:pt x="10440" y="16832"/>
                      <a:pt x="11778" y="16530"/>
                    </a:cubicBezTo>
                    <a:cubicBezTo>
                      <a:pt x="11778" y="16530"/>
                      <a:pt x="10618" y="14055"/>
                      <a:pt x="11539" y="10811"/>
                    </a:cubicBezTo>
                    <a:cubicBezTo>
                      <a:pt x="12459" y="7568"/>
                      <a:pt x="14610" y="4218"/>
                      <a:pt x="14426" y="3223"/>
                    </a:cubicBezTo>
                    <a:cubicBezTo>
                      <a:pt x="14278" y="2417"/>
                      <a:pt x="12352" y="1329"/>
                      <a:pt x="10975" y="646"/>
                    </a:cubicBezTo>
                    <a:cubicBezTo>
                      <a:pt x="10190" y="257"/>
                      <a:pt x="9582" y="0"/>
                      <a:pt x="95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57650" y="1423875"/>
                <a:ext cx="2008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2783" extrusionOk="0">
                    <a:moveTo>
                      <a:pt x="7870" y="0"/>
                    </a:moveTo>
                    <a:cubicBezTo>
                      <a:pt x="7549" y="1362"/>
                      <a:pt x="6270" y="2335"/>
                      <a:pt x="4873" y="2550"/>
                    </a:cubicBezTo>
                    <a:cubicBezTo>
                      <a:pt x="4630" y="2587"/>
                      <a:pt x="4388" y="2605"/>
                      <a:pt x="4148" y="2605"/>
                    </a:cubicBezTo>
                    <a:cubicBezTo>
                      <a:pt x="2661" y="2605"/>
                      <a:pt x="1250" y="1925"/>
                      <a:pt x="41" y="1077"/>
                    </a:cubicBezTo>
                    <a:cubicBezTo>
                      <a:pt x="28" y="1134"/>
                      <a:pt x="14" y="1197"/>
                      <a:pt x="1" y="1266"/>
                    </a:cubicBezTo>
                    <a:cubicBezTo>
                      <a:pt x="1228" y="2119"/>
                      <a:pt x="2658" y="2783"/>
                      <a:pt x="4155" y="2783"/>
                    </a:cubicBezTo>
                    <a:cubicBezTo>
                      <a:pt x="4474" y="2783"/>
                      <a:pt x="4795" y="2752"/>
                      <a:pt x="5119" y="2688"/>
                    </a:cubicBezTo>
                    <a:cubicBezTo>
                      <a:pt x="6485" y="2415"/>
                      <a:pt x="7697" y="1416"/>
                      <a:pt x="8035" y="83"/>
                    </a:cubicBezTo>
                    <a:cubicBezTo>
                      <a:pt x="7979" y="54"/>
                      <a:pt x="7923" y="27"/>
                      <a:pt x="7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32050" y="1498975"/>
                <a:ext cx="9070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440" extrusionOk="0">
                    <a:moveTo>
                      <a:pt x="1629" y="1"/>
                    </a:moveTo>
                    <a:cubicBezTo>
                      <a:pt x="1553" y="1"/>
                      <a:pt x="1503" y="118"/>
                      <a:pt x="1583" y="171"/>
                    </a:cubicBezTo>
                    <a:cubicBezTo>
                      <a:pt x="2811" y="950"/>
                      <a:pt x="3430" y="2557"/>
                      <a:pt x="2999" y="3956"/>
                    </a:cubicBezTo>
                    <a:cubicBezTo>
                      <a:pt x="2600" y="5239"/>
                      <a:pt x="1370" y="6148"/>
                      <a:pt x="54" y="6256"/>
                    </a:cubicBezTo>
                    <a:cubicBezTo>
                      <a:pt x="37" y="6317"/>
                      <a:pt x="18" y="6380"/>
                      <a:pt x="1" y="6440"/>
                    </a:cubicBezTo>
                    <a:cubicBezTo>
                      <a:pt x="1416" y="6354"/>
                      <a:pt x="2746" y="5377"/>
                      <a:pt x="3171" y="4004"/>
                    </a:cubicBezTo>
                    <a:cubicBezTo>
                      <a:pt x="3628" y="2527"/>
                      <a:pt x="2968" y="837"/>
                      <a:pt x="1675" y="16"/>
                    </a:cubicBezTo>
                    <a:cubicBezTo>
                      <a:pt x="1659" y="5"/>
                      <a:pt x="1643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192100" y="1520950"/>
                <a:ext cx="300175" cy="240450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9618" extrusionOk="0">
                    <a:moveTo>
                      <a:pt x="10089" y="1"/>
                    </a:moveTo>
                    <a:cubicBezTo>
                      <a:pt x="9986" y="1"/>
                      <a:pt x="9883" y="9"/>
                      <a:pt x="9782" y="25"/>
                    </a:cubicBezTo>
                    <a:cubicBezTo>
                      <a:pt x="8706" y="194"/>
                      <a:pt x="7894" y="1059"/>
                      <a:pt x="7330" y="1934"/>
                    </a:cubicBezTo>
                    <a:cubicBezTo>
                      <a:pt x="6613" y="3046"/>
                      <a:pt x="6189" y="4310"/>
                      <a:pt x="5658" y="5517"/>
                    </a:cubicBezTo>
                    <a:cubicBezTo>
                      <a:pt x="5165" y="6635"/>
                      <a:pt x="4558" y="7765"/>
                      <a:pt x="3595" y="8548"/>
                    </a:cubicBezTo>
                    <a:cubicBezTo>
                      <a:pt x="2930" y="9088"/>
                      <a:pt x="2083" y="9438"/>
                      <a:pt x="1233" y="9438"/>
                    </a:cubicBezTo>
                    <a:cubicBezTo>
                      <a:pt x="865" y="9438"/>
                      <a:pt x="497" y="9372"/>
                      <a:pt x="143" y="9229"/>
                    </a:cubicBezTo>
                    <a:cubicBezTo>
                      <a:pt x="131" y="9224"/>
                      <a:pt x="119" y="9221"/>
                      <a:pt x="109" y="9221"/>
                    </a:cubicBezTo>
                    <a:cubicBezTo>
                      <a:pt x="27" y="9221"/>
                      <a:pt x="1" y="9362"/>
                      <a:pt x="95" y="9401"/>
                    </a:cubicBezTo>
                    <a:cubicBezTo>
                      <a:pt x="462" y="9550"/>
                      <a:pt x="846" y="9618"/>
                      <a:pt x="1230" y="9618"/>
                    </a:cubicBezTo>
                    <a:cubicBezTo>
                      <a:pt x="1999" y="9618"/>
                      <a:pt x="2769" y="9346"/>
                      <a:pt x="3409" y="8910"/>
                    </a:cubicBezTo>
                    <a:cubicBezTo>
                      <a:pt x="5391" y="7560"/>
                      <a:pt x="5940" y="5020"/>
                      <a:pt x="6941" y="2994"/>
                    </a:cubicBezTo>
                    <a:cubicBezTo>
                      <a:pt x="7459" y="1947"/>
                      <a:pt x="8176" y="790"/>
                      <a:pt x="9312" y="339"/>
                    </a:cubicBezTo>
                    <a:cubicBezTo>
                      <a:pt x="9551" y="244"/>
                      <a:pt x="9815" y="197"/>
                      <a:pt x="10080" y="197"/>
                    </a:cubicBezTo>
                    <a:cubicBezTo>
                      <a:pt x="10888" y="197"/>
                      <a:pt x="11702" y="640"/>
                      <a:pt x="11825" y="1517"/>
                    </a:cubicBezTo>
                    <a:lnTo>
                      <a:pt x="11823" y="1515"/>
                    </a:lnTo>
                    <a:lnTo>
                      <a:pt x="11823" y="1515"/>
                    </a:lnTo>
                    <a:cubicBezTo>
                      <a:pt x="11830" y="1561"/>
                      <a:pt x="11861" y="1581"/>
                      <a:pt x="11896" y="1581"/>
                    </a:cubicBezTo>
                    <a:cubicBezTo>
                      <a:pt x="11948" y="1581"/>
                      <a:pt x="12007" y="1536"/>
                      <a:pt x="11997" y="1467"/>
                    </a:cubicBezTo>
                    <a:cubicBezTo>
                      <a:pt x="11869" y="560"/>
                      <a:pt x="10961" y="1"/>
                      <a:pt x="100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321000" y="1657425"/>
                <a:ext cx="12577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6945" extrusionOk="0">
                    <a:moveTo>
                      <a:pt x="3828" y="1"/>
                    </a:moveTo>
                    <a:cubicBezTo>
                      <a:pt x="3343" y="1"/>
                      <a:pt x="2858" y="96"/>
                      <a:pt x="2405" y="282"/>
                    </a:cubicBezTo>
                    <a:cubicBezTo>
                      <a:pt x="947" y="883"/>
                      <a:pt x="47" y="2425"/>
                      <a:pt x="204" y="3992"/>
                    </a:cubicBezTo>
                    <a:cubicBezTo>
                      <a:pt x="337" y="5300"/>
                      <a:pt x="1223" y="6432"/>
                      <a:pt x="2410" y="6944"/>
                    </a:cubicBezTo>
                    <a:cubicBezTo>
                      <a:pt x="2577" y="6944"/>
                      <a:pt x="2746" y="6942"/>
                      <a:pt x="2919" y="6937"/>
                    </a:cubicBezTo>
                    <a:cubicBezTo>
                      <a:pt x="1114" y="6430"/>
                      <a:pt x="1" y="4550"/>
                      <a:pt x="490" y="2728"/>
                    </a:cubicBezTo>
                    <a:cubicBezTo>
                      <a:pt x="904" y="1182"/>
                      <a:pt x="2322" y="183"/>
                      <a:pt x="3841" y="183"/>
                    </a:cubicBezTo>
                    <a:cubicBezTo>
                      <a:pt x="4186" y="183"/>
                      <a:pt x="4537" y="235"/>
                      <a:pt x="4883" y="344"/>
                    </a:cubicBezTo>
                    <a:cubicBezTo>
                      <a:pt x="4893" y="347"/>
                      <a:pt x="4902" y="348"/>
                      <a:pt x="4911" y="348"/>
                    </a:cubicBezTo>
                    <a:cubicBezTo>
                      <a:pt x="5001" y="348"/>
                      <a:pt x="5030" y="202"/>
                      <a:pt x="4931" y="169"/>
                    </a:cubicBezTo>
                    <a:cubicBezTo>
                      <a:pt x="4572" y="57"/>
                      <a:pt x="4200" y="1"/>
                      <a:pt x="3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21725" y="1767650"/>
                <a:ext cx="1187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4749" h="2442" extrusionOk="0">
                    <a:moveTo>
                      <a:pt x="1522" y="0"/>
                    </a:moveTo>
                    <a:cubicBezTo>
                      <a:pt x="967" y="0"/>
                      <a:pt x="436" y="208"/>
                      <a:pt x="49" y="726"/>
                    </a:cubicBezTo>
                    <a:cubicBezTo>
                      <a:pt x="0" y="791"/>
                      <a:pt x="63" y="855"/>
                      <a:pt x="129" y="855"/>
                    </a:cubicBezTo>
                    <a:cubicBezTo>
                      <a:pt x="156" y="855"/>
                      <a:pt x="184" y="844"/>
                      <a:pt x="204" y="817"/>
                    </a:cubicBezTo>
                    <a:cubicBezTo>
                      <a:pt x="549" y="354"/>
                      <a:pt x="1019" y="173"/>
                      <a:pt x="1513" y="173"/>
                    </a:cubicBezTo>
                    <a:cubicBezTo>
                      <a:pt x="2183" y="173"/>
                      <a:pt x="2897" y="507"/>
                      <a:pt x="3400" y="928"/>
                    </a:cubicBezTo>
                    <a:cubicBezTo>
                      <a:pt x="3815" y="1275"/>
                      <a:pt x="4160" y="1701"/>
                      <a:pt x="4419" y="2175"/>
                    </a:cubicBezTo>
                    <a:cubicBezTo>
                      <a:pt x="4457" y="2246"/>
                      <a:pt x="4501" y="2328"/>
                      <a:pt x="4545" y="2416"/>
                    </a:cubicBezTo>
                    <a:cubicBezTo>
                      <a:pt x="4613" y="2426"/>
                      <a:pt x="4680" y="2434"/>
                      <a:pt x="4749" y="2441"/>
                    </a:cubicBezTo>
                    <a:cubicBezTo>
                      <a:pt x="4739" y="2420"/>
                      <a:pt x="4730" y="2399"/>
                      <a:pt x="4720" y="2378"/>
                    </a:cubicBezTo>
                    <a:cubicBezTo>
                      <a:pt x="4434" y="1745"/>
                      <a:pt x="3997" y="1177"/>
                      <a:pt x="3454" y="742"/>
                    </a:cubicBezTo>
                    <a:cubicBezTo>
                      <a:pt x="2919" y="312"/>
                      <a:pt x="2202" y="0"/>
                      <a:pt x="15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435300" y="1568350"/>
                <a:ext cx="50225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6758" extrusionOk="0">
                    <a:moveTo>
                      <a:pt x="1913" y="1"/>
                    </a:moveTo>
                    <a:cubicBezTo>
                      <a:pt x="1894" y="1"/>
                      <a:pt x="1875" y="9"/>
                      <a:pt x="1861" y="30"/>
                    </a:cubicBezTo>
                    <a:cubicBezTo>
                      <a:pt x="1199" y="1025"/>
                      <a:pt x="802" y="2203"/>
                      <a:pt x="505" y="3352"/>
                    </a:cubicBezTo>
                    <a:cubicBezTo>
                      <a:pt x="228" y="4426"/>
                      <a:pt x="0" y="5574"/>
                      <a:pt x="62" y="6690"/>
                    </a:cubicBezTo>
                    <a:cubicBezTo>
                      <a:pt x="64" y="6735"/>
                      <a:pt x="102" y="6758"/>
                      <a:pt x="136" y="6758"/>
                    </a:cubicBezTo>
                    <a:cubicBezTo>
                      <a:pt x="169" y="6758"/>
                      <a:pt x="199" y="6737"/>
                      <a:pt x="196" y="6696"/>
                    </a:cubicBezTo>
                    <a:cubicBezTo>
                      <a:pt x="134" y="5591"/>
                      <a:pt x="359" y="4457"/>
                      <a:pt x="633" y="3393"/>
                    </a:cubicBezTo>
                    <a:cubicBezTo>
                      <a:pt x="927" y="2255"/>
                      <a:pt x="1318" y="1089"/>
                      <a:pt x="1974" y="103"/>
                    </a:cubicBezTo>
                    <a:cubicBezTo>
                      <a:pt x="2008" y="52"/>
                      <a:pt x="1961" y="1"/>
                      <a:pt x="1913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191575" y="1498025"/>
                <a:ext cx="66450" cy="146725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5869" extrusionOk="0">
                    <a:moveTo>
                      <a:pt x="2414" y="0"/>
                    </a:moveTo>
                    <a:lnTo>
                      <a:pt x="2414" y="0"/>
                    </a:lnTo>
                    <a:cubicBezTo>
                      <a:pt x="2414" y="0"/>
                      <a:pt x="2414" y="15"/>
                      <a:pt x="2416" y="44"/>
                    </a:cubicBezTo>
                    <a:lnTo>
                      <a:pt x="2416" y="44"/>
                    </a:lnTo>
                    <a:cubicBezTo>
                      <a:pt x="2415" y="15"/>
                      <a:pt x="2414" y="0"/>
                      <a:pt x="2414" y="0"/>
                    </a:cubicBezTo>
                    <a:close/>
                    <a:moveTo>
                      <a:pt x="2416" y="44"/>
                    </a:moveTo>
                    <a:cubicBezTo>
                      <a:pt x="2418" y="243"/>
                      <a:pt x="2365" y="1091"/>
                      <a:pt x="1374" y="2148"/>
                    </a:cubicBezTo>
                    <a:cubicBezTo>
                      <a:pt x="1" y="3612"/>
                      <a:pt x="1888" y="5346"/>
                      <a:pt x="2291" y="5841"/>
                    </a:cubicBezTo>
                    <a:cubicBezTo>
                      <a:pt x="2306" y="5860"/>
                      <a:pt x="2320" y="5869"/>
                      <a:pt x="2334" y="5869"/>
                    </a:cubicBezTo>
                    <a:cubicBezTo>
                      <a:pt x="2658" y="5869"/>
                      <a:pt x="2439" y="584"/>
                      <a:pt x="2416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353100" y="1414050"/>
                <a:ext cx="20752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8301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cubicBezTo>
                      <a:pt x="6286" y="16182"/>
                      <a:pt x="5972" y="15298"/>
                      <a:pt x="5613" y="14203"/>
                    </a:cubicBezTo>
                    <a:cubicBezTo>
                      <a:pt x="4867" y="11930"/>
                      <a:pt x="5866" y="7811"/>
                      <a:pt x="7084" y="6622"/>
                    </a:cubicBezTo>
                    <a:cubicBezTo>
                      <a:pt x="8301" y="5435"/>
                      <a:pt x="8230" y="3016"/>
                      <a:pt x="7508" y="2030"/>
                    </a:cubicBezTo>
                    <a:cubicBezTo>
                      <a:pt x="7023" y="1362"/>
                      <a:pt x="5241" y="672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90500" y="1641475"/>
                <a:ext cx="590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620" extrusionOk="0">
                    <a:moveTo>
                      <a:pt x="129" y="1"/>
                    </a:moveTo>
                    <a:cubicBezTo>
                      <a:pt x="51" y="1"/>
                      <a:pt x="1" y="119"/>
                      <a:pt x="83" y="170"/>
                    </a:cubicBezTo>
                    <a:cubicBezTo>
                      <a:pt x="574" y="468"/>
                      <a:pt x="1121" y="620"/>
                      <a:pt x="1682" y="620"/>
                    </a:cubicBezTo>
                    <a:cubicBezTo>
                      <a:pt x="1872" y="620"/>
                      <a:pt x="2063" y="602"/>
                      <a:pt x="2254" y="567"/>
                    </a:cubicBezTo>
                    <a:cubicBezTo>
                      <a:pt x="2362" y="547"/>
                      <a:pt x="2324" y="391"/>
                      <a:pt x="2224" y="391"/>
                    </a:cubicBezTo>
                    <a:cubicBezTo>
                      <a:pt x="2218" y="391"/>
                      <a:pt x="2212" y="392"/>
                      <a:pt x="2206" y="393"/>
                    </a:cubicBezTo>
                    <a:cubicBezTo>
                      <a:pt x="2030" y="425"/>
                      <a:pt x="1853" y="441"/>
                      <a:pt x="1678" y="441"/>
                    </a:cubicBezTo>
                    <a:cubicBezTo>
                      <a:pt x="1151" y="441"/>
                      <a:pt x="635" y="296"/>
                      <a:pt x="173" y="15"/>
                    </a:cubicBezTo>
                    <a:lnTo>
                      <a:pt x="175" y="15"/>
                    </a:lnTo>
                    <a:cubicBezTo>
                      <a:pt x="159" y="5"/>
                      <a:pt x="143" y="1"/>
                      <a:pt x="12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53100" y="1414050"/>
                <a:ext cx="15957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lnTo>
                      <a:pt x="6332" y="16821"/>
                    </a:lnTo>
                    <a:cubicBezTo>
                      <a:pt x="5731" y="17304"/>
                      <a:pt x="4536" y="17427"/>
                      <a:pt x="3476" y="17427"/>
                    </a:cubicBezTo>
                    <a:cubicBezTo>
                      <a:pt x="2377" y="17427"/>
                      <a:pt x="1422" y="17295"/>
                      <a:pt x="1422" y="17295"/>
                    </a:cubicBezTo>
                    <a:cubicBezTo>
                      <a:pt x="802" y="16672"/>
                      <a:pt x="1193" y="14017"/>
                      <a:pt x="1832" y="12593"/>
                    </a:cubicBezTo>
                    <a:cubicBezTo>
                      <a:pt x="2471" y="11172"/>
                      <a:pt x="2041" y="8454"/>
                      <a:pt x="2239" y="7050"/>
                    </a:cubicBezTo>
                    <a:cubicBezTo>
                      <a:pt x="2438" y="5648"/>
                      <a:pt x="3683" y="4926"/>
                      <a:pt x="4182" y="2858"/>
                    </a:cubicBezTo>
                    <a:cubicBezTo>
                      <a:pt x="4464" y="1688"/>
                      <a:pt x="4318" y="823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635" y="540"/>
                      <a:pt x="5017" y="689"/>
                      <a:pt x="4559" y="762"/>
                    </a:cubicBezTo>
                    <a:cubicBezTo>
                      <a:pt x="3494" y="931"/>
                      <a:pt x="3640" y="1911"/>
                      <a:pt x="3511" y="3187"/>
                    </a:cubicBezTo>
                    <a:cubicBezTo>
                      <a:pt x="3381" y="4462"/>
                      <a:pt x="1449" y="5435"/>
                      <a:pt x="1785" y="6789"/>
                    </a:cubicBezTo>
                    <a:cubicBezTo>
                      <a:pt x="2123" y="8143"/>
                      <a:pt x="2992" y="8268"/>
                      <a:pt x="2781" y="9258"/>
                    </a:cubicBezTo>
                    <a:cubicBezTo>
                      <a:pt x="2625" y="9979"/>
                      <a:pt x="1183" y="11591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7"/>
                      <a:pt x="75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06475" y="1464025"/>
                <a:ext cx="43725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854" extrusionOk="0">
                    <a:moveTo>
                      <a:pt x="1662" y="1"/>
                    </a:moveTo>
                    <a:cubicBezTo>
                      <a:pt x="1617" y="1"/>
                      <a:pt x="1568" y="29"/>
                      <a:pt x="1563" y="86"/>
                    </a:cubicBezTo>
                    <a:cubicBezTo>
                      <a:pt x="1459" y="1122"/>
                      <a:pt x="916" y="2068"/>
                      <a:pt x="78" y="2682"/>
                    </a:cubicBezTo>
                    <a:cubicBezTo>
                      <a:pt x="0" y="2737"/>
                      <a:pt x="49" y="2854"/>
                      <a:pt x="121" y="2854"/>
                    </a:cubicBezTo>
                    <a:cubicBezTo>
                      <a:pt x="136" y="2854"/>
                      <a:pt x="152" y="2849"/>
                      <a:pt x="168" y="2837"/>
                    </a:cubicBezTo>
                    <a:cubicBezTo>
                      <a:pt x="1062" y="2181"/>
                      <a:pt x="1630" y="1189"/>
                      <a:pt x="1743" y="86"/>
                    </a:cubicBezTo>
                    <a:cubicBezTo>
                      <a:pt x="1749" y="29"/>
                      <a:pt x="1707" y="1"/>
                      <a:pt x="1662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13225" y="1616550"/>
                <a:ext cx="4955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565" extrusionOk="0">
                    <a:moveTo>
                      <a:pt x="127" y="0"/>
                    </a:moveTo>
                    <a:cubicBezTo>
                      <a:pt x="50" y="0"/>
                      <a:pt x="0" y="118"/>
                      <a:pt x="82" y="170"/>
                    </a:cubicBezTo>
                    <a:cubicBezTo>
                      <a:pt x="509" y="433"/>
                      <a:pt x="979" y="564"/>
                      <a:pt x="1467" y="564"/>
                    </a:cubicBezTo>
                    <a:cubicBezTo>
                      <a:pt x="1601" y="564"/>
                      <a:pt x="1737" y="554"/>
                      <a:pt x="1874" y="534"/>
                    </a:cubicBezTo>
                    <a:cubicBezTo>
                      <a:pt x="1982" y="518"/>
                      <a:pt x="1943" y="360"/>
                      <a:pt x="1842" y="360"/>
                    </a:cubicBezTo>
                    <a:cubicBezTo>
                      <a:pt x="1836" y="360"/>
                      <a:pt x="1831" y="361"/>
                      <a:pt x="1826" y="362"/>
                    </a:cubicBezTo>
                    <a:cubicBezTo>
                      <a:pt x="1705" y="379"/>
                      <a:pt x="1586" y="388"/>
                      <a:pt x="1467" y="388"/>
                    </a:cubicBezTo>
                    <a:cubicBezTo>
                      <a:pt x="1010" y="388"/>
                      <a:pt x="570" y="260"/>
                      <a:pt x="172" y="14"/>
                    </a:cubicBezTo>
                    <a:cubicBezTo>
                      <a:pt x="157" y="5"/>
                      <a:pt x="141" y="0"/>
                      <a:pt x="127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708" y="1042"/>
                      <a:pt x="5100" y="2114"/>
                      <a:pt x="5244" y="3227"/>
                    </a:cubicBezTo>
                    <a:cubicBezTo>
                      <a:pt x="5476" y="5019"/>
                      <a:pt x="4369" y="6256"/>
                      <a:pt x="4344" y="7591"/>
                    </a:cubicBezTo>
                    <a:cubicBezTo>
                      <a:pt x="4319" y="8926"/>
                      <a:pt x="3128" y="14169"/>
                      <a:pt x="3373" y="15220"/>
                    </a:cubicBezTo>
                    <a:cubicBezTo>
                      <a:pt x="3373" y="15220"/>
                      <a:pt x="1273" y="14236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9"/>
                      <a:pt x="75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458700" y="1456625"/>
                <a:ext cx="256400" cy="48500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9400" extrusionOk="0">
                    <a:moveTo>
                      <a:pt x="2952" y="1"/>
                    </a:moveTo>
                    <a:cubicBezTo>
                      <a:pt x="2952" y="1"/>
                      <a:pt x="1092" y="3643"/>
                      <a:pt x="885" y="6258"/>
                    </a:cubicBezTo>
                    <a:cubicBezTo>
                      <a:pt x="787" y="7486"/>
                      <a:pt x="4251" y="10282"/>
                      <a:pt x="4217" y="10697"/>
                    </a:cubicBezTo>
                    <a:cubicBezTo>
                      <a:pt x="4174" y="11226"/>
                      <a:pt x="2364" y="13029"/>
                      <a:pt x="1182" y="14332"/>
                    </a:cubicBezTo>
                    <a:cubicBezTo>
                      <a:pt x="0" y="15634"/>
                      <a:pt x="783" y="16018"/>
                      <a:pt x="1333" y="17773"/>
                    </a:cubicBezTo>
                    <a:cubicBezTo>
                      <a:pt x="1658" y="18807"/>
                      <a:pt x="2193" y="19400"/>
                      <a:pt x="2880" y="19400"/>
                    </a:cubicBezTo>
                    <a:cubicBezTo>
                      <a:pt x="3359" y="19400"/>
                      <a:pt x="3912" y="19112"/>
                      <a:pt x="4518" y="18485"/>
                    </a:cubicBezTo>
                    <a:cubicBezTo>
                      <a:pt x="5676" y="17284"/>
                      <a:pt x="6729" y="15899"/>
                      <a:pt x="8582" y="13662"/>
                    </a:cubicBezTo>
                    <a:cubicBezTo>
                      <a:pt x="8889" y="13290"/>
                      <a:pt x="9150" y="12970"/>
                      <a:pt x="9361" y="12674"/>
                    </a:cubicBezTo>
                    <a:cubicBezTo>
                      <a:pt x="10200" y="11497"/>
                      <a:pt x="10255" y="10727"/>
                      <a:pt x="9402" y="8823"/>
                    </a:cubicBezTo>
                    <a:cubicBezTo>
                      <a:pt x="9179" y="8324"/>
                      <a:pt x="8893" y="7746"/>
                      <a:pt x="8542" y="7064"/>
                    </a:cubicBezTo>
                    <a:cubicBezTo>
                      <a:pt x="6430" y="2949"/>
                      <a:pt x="2952" y="1"/>
                      <a:pt x="29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663275" y="1677175"/>
                <a:ext cx="51825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853" extrusionOk="0">
                    <a:moveTo>
                      <a:pt x="1219" y="1"/>
                    </a:moveTo>
                    <a:lnTo>
                      <a:pt x="1219" y="1"/>
                    </a:lnTo>
                    <a:cubicBezTo>
                      <a:pt x="492" y="432"/>
                      <a:pt x="0" y="2682"/>
                      <a:pt x="1178" y="3852"/>
                    </a:cubicBezTo>
                    <a:cubicBezTo>
                      <a:pt x="2017" y="2675"/>
                      <a:pt x="2072" y="1905"/>
                      <a:pt x="121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473950" y="1459100"/>
                <a:ext cx="589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694" extrusionOk="0">
                    <a:moveTo>
                      <a:pt x="2228" y="1"/>
                    </a:moveTo>
                    <a:cubicBezTo>
                      <a:pt x="2224" y="1"/>
                      <a:pt x="2220" y="1"/>
                      <a:pt x="2216" y="1"/>
                    </a:cubicBezTo>
                    <a:cubicBezTo>
                      <a:pt x="927" y="185"/>
                      <a:pt x="0" y="1315"/>
                      <a:pt x="62" y="2616"/>
                    </a:cubicBezTo>
                    <a:cubicBezTo>
                      <a:pt x="64" y="2668"/>
                      <a:pt x="105" y="2694"/>
                      <a:pt x="145" y="2694"/>
                    </a:cubicBezTo>
                    <a:cubicBezTo>
                      <a:pt x="185" y="2694"/>
                      <a:pt x="225" y="2668"/>
                      <a:pt x="223" y="2616"/>
                    </a:cubicBezTo>
                    <a:cubicBezTo>
                      <a:pt x="165" y="1381"/>
                      <a:pt x="1038" y="331"/>
                      <a:pt x="2260" y="157"/>
                    </a:cubicBezTo>
                    <a:cubicBezTo>
                      <a:pt x="2357" y="144"/>
                      <a:pt x="2321" y="1"/>
                      <a:pt x="2228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443700" y="1594675"/>
                <a:ext cx="55000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270" extrusionOk="0">
                    <a:moveTo>
                      <a:pt x="128" y="0"/>
                    </a:moveTo>
                    <a:cubicBezTo>
                      <a:pt x="61" y="0"/>
                      <a:pt x="1" y="90"/>
                      <a:pt x="61" y="155"/>
                    </a:cubicBezTo>
                    <a:cubicBezTo>
                      <a:pt x="711" y="851"/>
                      <a:pt x="1362" y="1547"/>
                      <a:pt x="2010" y="2242"/>
                    </a:cubicBezTo>
                    <a:lnTo>
                      <a:pt x="2012" y="2242"/>
                    </a:lnTo>
                    <a:cubicBezTo>
                      <a:pt x="2030" y="2261"/>
                      <a:pt x="2051" y="2270"/>
                      <a:pt x="2071" y="2270"/>
                    </a:cubicBezTo>
                    <a:cubicBezTo>
                      <a:pt x="2138" y="2270"/>
                      <a:pt x="2199" y="2180"/>
                      <a:pt x="2139" y="2115"/>
                    </a:cubicBezTo>
                    <a:cubicBezTo>
                      <a:pt x="1488" y="1419"/>
                      <a:pt x="838" y="724"/>
                      <a:pt x="188" y="28"/>
                    </a:cubicBezTo>
                    <a:cubicBezTo>
                      <a:pt x="170" y="8"/>
                      <a:pt x="149" y="0"/>
                      <a:pt x="128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562375" y="1697725"/>
                <a:ext cx="586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142" extrusionOk="0">
                    <a:moveTo>
                      <a:pt x="2225" y="1"/>
                    </a:moveTo>
                    <a:cubicBezTo>
                      <a:pt x="2216" y="1"/>
                      <a:pt x="2207" y="2"/>
                      <a:pt x="2197" y="5"/>
                    </a:cubicBezTo>
                    <a:cubicBezTo>
                      <a:pt x="1453" y="237"/>
                      <a:pt x="747" y="562"/>
                      <a:pt x="83" y="974"/>
                    </a:cubicBezTo>
                    <a:cubicBezTo>
                      <a:pt x="1" y="1024"/>
                      <a:pt x="51" y="1142"/>
                      <a:pt x="129" y="1142"/>
                    </a:cubicBezTo>
                    <a:cubicBezTo>
                      <a:pt x="143" y="1142"/>
                      <a:pt x="159" y="1137"/>
                      <a:pt x="175" y="1128"/>
                    </a:cubicBezTo>
                    <a:cubicBezTo>
                      <a:pt x="823" y="725"/>
                      <a:pt x="1514" y="406"/>
                      <a:pt x="2245" y="178"/>
                    </a:cubicBezTo>
                    <a:cubicBezTo>
                      <a:pt x="2346" y="147"/>
                      <a:pt x="2315" y="1"/>
                      <a:pt x="222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580750" y="1695225"/>
                <a:ext cx="206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03" extrusionOk="0">
                    <a:moveTo>
                      <a:pt x="690" y="1"/>
                    </a:moveTo>
                    <a:cubicBezTo>
                      <a:pt x="669" y="1"/>
                      <a:pt x="648" y="8"/>
                      <a:pt x="629" y="25"/>
                    </a:cubicBezTo>
                    <a:cubicBezTo>
                      <a:pt x="420" y="215"/>
                      <a:pt x="228" y="422"/>
                      <a:pt x="54" y="644"/>
                    </a:cubicBezTo>
                    <a:cubicBezTo>
                      <a:pt x="0" y="713"/>
                      <a:pt x="60" y="803"/>
                      <a:pt x="122" y="803"/>
                    </a:cubicBezTo>
                    <a:cubicBezTo>
                      <a:pt x="143" y="803"/>
                      <a:pt x="163" y="793"/>
                      <a:pt x="180" y="771"/>
                    </a:cubicBezTo>
                    <a:cubicBezTo>
                      <a:pt x="355" y="548"/>
                      <a:pt x="547" y="341"/>
                      <a:pt x="758" y="151"/>
                    </a:cubicBezTo>
                    <a:lnTo>
                      <a:pt x="756" y="151"/>
                    </a:lnTo>
                    <a:cubicBezTo>
                      <a:pt x="823" y="90"/>
                      <a:pt x="761" y="1"/>
                      <a:pt x="690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490675" y="1809575"/>
                <a:ext cx="78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684" extrusionOk="0">
                    <a:moveTo>
                      <a:pt x="144" y="0"/>
                    </a:moveTo>
                    <a:cubicBezTo>
                      <a:pt x="58" y="0"/>
                      <a:pt x="1" y="122"/>
                      <a:pt x="93" y="162"/>
                    </a:cubicBezTo>
                    <a:cubicBezTo>
                      <a:pt x="920" y="525"/>
                      <a:pt x="1627" y="1115"/>
                      <a:pt x="2128" y="1867"/>
                    </a:cubicBezTo>
                    <a:cubicBezTo>
                      <a:pt x="2368" y="2228"/>
                      <a:pt x="2560" y="2621"/>
                      <a:pt x="2692" y="3036"/>
                    </a:cubicBezTo>
                    <a:cubicBezTo>
                      <a:pt x="2840" y="3498"/>
                      <a:pt x="2999" y="4094"/>
                      <a:pt x="2759" y="4547"/>
                    </a:cubicBezTo>
                    <a:cubicBezTo>
                      <a:pt x="2722" y="4619"/>
                      <a:pt x="2785" y="4684"/>
                      <a:pt x="2845" y="4684"/>
                    </a:cubicBezTo>
                    <a:cubicBezTo>
                      <a:pt x="2872" y="4684"/>
                      <a:pt x="2898" y="4671"/>
                      <a:pt x="2915" y="4639"/>
                    </a:cubicBezTo>
                    <a:cubicBezTo>
                      <a:pt x="3143" y="4206"/>
                      <a:pt x="3055" y="3697"/>
                      <a:pt x="2938" y="3243"/>
                    </a:cubicBezTo>
                    <a:cubicBezTo>
                      <a:pt x="2821" y="2778"/>
                      <a:pt x="2629" y="2332"/>
                      <a:pt x="2377" y="1925"/>
                    </a:cubicBezTo>
                    <a:cubicBezTo>
                      <a:pt x="1859" y="1081"/>
                      <a:pt x="1092" y="406"/>
                      <a:pt x="183" y="9"/>
                    </a:cubicBezTo>
                    <a:cubicBezTo>
                      <a:pt x="169" y="3"/>
                      <a:pt x="156" y="0"/>
                      <a:pt x="144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398950" y="1856475"/>
                <a:ext cx="121975" cy="100000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000" extrusionOk="0">
                    <a:moveTo>
                      <a:pt x="2980" y="1"/>
                    </a:moveTo>
                    <a:cubicBezTo>
                      <a:pt x="2917" y="1"/>
                      <a:pt x="2862" y="11"/>
                      <a:pt x="2820" y="35"/>
                    </a:cubicBezTo>
                    <a:cubicBezTo>
                      <a:pt x="2478" y="229"/>
                      <a:pt x="194" y="1489"/>
                      <a:pt x="35" y="1913"/>
                    </a:cubicBezTo>
                    <a:cubicBezTo>
                      <a:pt x="1" y="2004"/>
                      <a:pt x="64" y="2040"/>
                      <a:pt x="184" y="2040"/>
                    </a:cubicBezTo>
                    <a:cubicBezTo>
                      <a:pt x="621" y="2040"/>
                      <a:pt x="1809" y="1568"/>
                      <a:pt x="1809" y="1568"/>
                    </a:cubicBezTo>
                    <a:lnTo>
                      <a:pt x="1809" y="1568"/>
                    </a:lnTo>
                    <a:cubicBezTo>
                      <a:pt x="1809" y="1568"/>
                      <a:pt x="200" y="2731"/>
                      <a:pt x="464" y="2967"/>
                    </a:cubicBezTo>
                    <a:cubicBezTo>
                      <a:pt x="491" y="2990"/>
                      <a:pt x="535" y="3001"/>
                      <a:pt x="590" y="3001"/>
                    </a:cubicBezTo>
                    <a:cubicBezTo>
                      <a:pt x="1078" y="3001"/>
                      <a:pt x="2524" y="2174"/>
                      <a:pt x="2525" y="2174"/>
                    </a:cubicBezTo>
                    <a:lnTo>
                      <a:pt x="2525" y="2174"/>
                    </a:lnTo>
                    <a:cubicBezTo>
                      <a:pt x="2524" y="2174"/>
                      <a:pt x="1523" y="3108"/>
                      <a:pt x="1491" y="3390"/>
                    </a:cubicBezTo>
                    <a:cubicBezTo>
                      <a:pt x="1482" y="3465"/>
                      <a:pt x="1522" y="3496"/>
                      <a:pt x="1594" y="3496"/>
                    </a:cubicBezTo>
                    <a:cubicBezTo>
                      <a:pt x="1971" y="3496"/>
                      <a:pt x="3234" y="2650"/>
                      <a:pt x="3234" y="2650"/>
                    </a:cubicBezTo>
                    <a:lnTo>
                      <a:pt x="3234" y="2650"/>
                    </a:lnTo>
                    <a:cubicBezTo>
                      <a:pt x="3234" y="2650"/>
                      <a:pt x="2697" y="3761"/>
                      <a:pt x="2860" y="3945"/>
                    </a:cubicBezTo>
                    <a:cubicBezTo>
                      <a:pt x="2894" y="3983"/>
                      <a:pt x="2977" y="4000"/>
                      <a:pt x="3087" y="4000"/>
                    </a:cubicBezTo>
                    <a:cubicBezTo>
                      <a:pt x="3513" y="4000"/>
                      <a:pt x="4343" y="3752"/>
                      <a:pt x="4285" y="3550"/>
                    </a:cubicBezTo>
                    <a:cubicBezTo>
                      <a:pt x="4249" y="3424"/>
                      <a:pt x="4152" y="3390"/>
                      <a:pt x="4048" y="3390"/>
                    </a:cubicBezTo>
                    <a:cubicBezTo>
                      <a:pt x="3928" y="3390"/>
                      <a:pt x="3797" y="3435"/>
                      <a:pt x="3738" y="3435"/>
                    </a:cubicBezTo>
                    <a:cubicBezTo>
                      <a:pt x="3727" y="3435"/>
                      <a:pt x="3719" y="3434"/>
                      <a:pt x="3714" y="3431"/>
                    </a:cubicBezTo>
                    <a:cubicBezTo>
                      <a:pt x="3647" y="3387"/>
                      <a:pt x="4773" y="3059"/>
                      <a:pt x="4826" y="2629"/>
                    </a:cubicBezTo>
                    <a:cubicBezTo>
                      <a:pt x="4878" y="2199"/>
                      <a:pt x="4285" y="521"/>
                      <a:pt x="4285" y="521"/>
                    </a:cubicBezTo>
                    <a:lnTo>
                      <a:pt x="4284" y="521"/>
                    </a:lnTo>
                    <a:cubicBezTo>
                      <a:pt x="4284" y="521"/>
                      <a:pt x="3423" y="1"/>
                      <a:pt x="2980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395250" y="1133725"/>
                <a:ext cx="141800" cy="1052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4208" extrusionOk="0">
                    <a:moveTo>
                      <a:pt x="2797" y="1"/>
                    </a:moveTo>
                    <a:cubicBezTo>
                      <a:pt x="1018" y="1"/>
                      <a:pt x="0" y="2471"/>
                      <a:pt x="1658" y="3682"/>
                    </a:cubicBezTo>
                    <a:cubicBezTo>
                      <a:pt x="1734" y="3740"/>
                      <a:pt x="1817" y="3795"/>
                      <a:pt x="1901" y="3853"/>
                    </a:cubicBezTo>
                    <a:cubicBezTo>
                      <a:pt x="2273" y="4100"/>
                      <a:pt x="2628" y="4207"/>
                      <a:pt x="2954" y="4207"/>
                    </a:cubicBezTo>
                    <a:cubicBezTo>
                      <a:pt x="4754" y="4207"/>
                      <a:pt x="5671" y="955"/>
                      <a:pt x="3609" y="166"/>
                    </a:cubicBezTo>
                    <a:cubicBezTo>
                      <a:pt x="3570" y="151"/>
                      <a:pt x="3532" y="137"/>
                      <a:pt x="3495" y="124"/>
                    </a:cubicBezTo>
                    <a:cubicBezTo>
                      <a:pt x="3253" y="39"/>
                      <a:pt x="3019" y="1"/>
                      <a:pt x="2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339525" y="1308725"/>
                <a:ext cx="89750" cy="131550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5262" extrusionOk="0">
                    <a:moveTo>
                      <a:pt x="3263" y="1"/>
                    </a:moveTo>
                    <a:lnTo>
                      <a:pt x="724" y="1259"/>
                    </a:lnTo>
                    <a:lnTo>
                      <a:pt x="530" y="2057"/>
                    </a:lnTo>
                    <a:lnTo>
                      <a:pt x="254" y="3197"/>
                    </a:lnTo>
                    <a:lnTo>
                      <a:pt x="0" y="4240"/>
                    </a:lnTo>
                    <a:cubicBezTo>
                      <a:pt x="218" y="5007"/>
                      <a:pt x="758" y="5261"/>
                      <a:pt x="1358" y="5261"/>
                    </a:cubicBezTo>
                    <a:cubicBezTo>
                      <a:pt x="2289" y="5261"/>
                      <a:pt x="3362" y="4649"/>
                      <a:pt x="3589" y="4394"/>
                    </a:cubicBezTo>
                    <a:lnTo>
                      <a:pt x="3263" y="1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342200" y="1340950"/>
                <a:ext cx="6347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513" extrusionOk="0">
                    <a:moveTo>
                      <a:pt x="2539" y="1"/>
                    </a:moveTo>
                    <a:lnTo>
                      <a:pt x="423" y="768"/>
                    </a:lnTo>
                    <a:lnTo>
                      <a:pt x="1" y="2508"/>
                    </a:lnTo>
                    <a:cubicBezTo>
                      <a:pt x="16" y="2511"/>
                      <a:pt x="32" y="2512"/>
                      <a:pt x="49" y="2512"/>
                    </a:cubicBezTo>
                    <a:cubicBezTo>
                      <a:pt x="422" y="2512"/>
                      <a:pt x="1430" y="1842"/>
                      <a:pt x="253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302275" y="1200750"/>
                <a:ext cx="175950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038" h="6576" extrusionOk="0">
                    <a:moveTo>
                      <a:pt x="2779" y="0"/>
                    </a:moveTo>
                    <a:cubicBezTo>
                      <a:pt x="2006" y="0"/>
                      <a:pt x="1250" y="266"/>
                      <a:pt x="667" y="777"/>
                    </a:cubicBezTo>
                    <a:cubicBezTo>
                      <a:pt x="641" y="800"/>
                      <a:pt x="616" y="823"/>
                      <a:pt x="591" y="848"/>
                    </a:cubicBezTo>
                    <a:lnTo>
                      <a:pt x="589" y="848"/>
                    </a:lnTo>
                    <a:cubicBezTo>
                      <a:pt x="196" y="1375"/>
                      <a:pt x="545" y="2190"/>
                      <a:pt x="332" y="3606"/>
                    </a:cubicBezTo>
                    <a:cubicBezTo>
                      <a:pt x="1" y="5827"/>
                      <a:pt x="702" y="6575"/>
                      <a:pt x="2310" y="6575"/>
                    </a:cubicBezTo>
                    <a:cubicBezTo>
                      <a:pt x="2351" y="6575"/>
                      <a:pt x="2392" y="6575"/>
                      <a:pt x="2434" y="6574"/>
                    </a:cubicBezTo>
                    <a:cubicBezTo>
                      <a:pt x="2902" y="6564"/>
                      <a:pt x="3831" y="6263"/>
                      <a:pt x="4400" y="5595"/>
                    </a:cubicBezTo>
                    <a:cubicBezTo>
                      <a:pt x="5039" y="4849"/>
                      <a:pt x="5283" y="4596"/>
                      <a:pt x="5563" y="3806"/>
                    </a:cubicBezTo>
                    <a:cubicBezTo>
                      <a:pt x="5964" y="2670"/>
                      <a:pt x="7038" y="199"/>
                      <a:pt x="2935" y="4"/>
                    </a:cubicBezTo>
                    <a:cubicBezTo>
                      <a:pt x="2883" y="1"/>
                      <a:pt x="2831" y="0"/>
                      <a:pt x="2779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334000" y="1276350"/>
                <a:ext cx="15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132" extrusionOk="0">
                    <a:moveTo>
                      <a:pt x="549" y="0"/>
                    </a:moveTo>
                    <a:cubicBezTo>
                      <a:pt x="514" y="0"/>
                      <a:pt x="484" y="26"/>
                      <a:pt x="478" y="62"/>
                    </a:cubicBezTo>
                    <a:lnTo>
                      <a:pt x="423" y="457"/>
                    </a:lnTo>
                    <a:lnTo>
                      <a:pt x="62" y="534"/>
                    </a:lnTo>
                    <a:cubicBezTo>
                      <a:pt x="35" y="540"/>
                      <a:pt x="14" y="561"/>
                      <a:pt x="7" y="586"/>
                    </a:cubicBezTo>
                    <a:cubicBezTo>
                      <a:pt x="1" y="613"/>
                      <a:pt x="8" y="642"/>
                      <a:pt x="30" y="659"/>
                    </a:cubicBezTo>
                    <a:cubicBezTo>
                      <a:pt x="158" y="774"/>
                      <a:pt x="381" y="995"/>
                      <a:pt x="423" y="1089"/>
                    </a:cubicBezTo>
                    <a:cubicBezTo>
                      <a:pt x="432" y="1112"/>
                      <a:pt x="455" y="1127"/>
                      <a:pt x="478" y="1131"/>
                    </a:cubicBezTo>
                    <a:cubicBezTo>
                      <a:pt x="482" y="1131"/>
                      <a:pt x="485" y="1131"/>
                      <a:pt x="488" y="1131"/>
                    </a:cubicBezTo>
                    <a:cubicBezTo>
                      <a:pt x="499" y="1131"/>
                      <a:pt x="509" y="1129"/>
                      <a:pt x="519" y="1125"/>
                    </a:cubicBezTo>
                    <a:cubicBezTo>
                      <a:pt x="553" y="1110"/>
                      <a:pt x="571" y="1067"/>
                      <a:pt x="553" y="1031"/>
                    </a:cubicBezTo>
                    <a:cubicBezTo>
                      <a:pt x="507" y="924"/>
                      <a:pt x="338" y="753"/>
                      <a:pt x="227" y="647"/>
                    </a:cubicBezTo>
                    <a:lnTo>
                      <a:pt x="501" y="588"/>
                    </a:lnTo>
                    <a:cubicBezTo>
                      <a:pt x="530" y="580"/>
                      <a:pt x="553" y="557"/>
                      <a:pt x="557" y="528"/>
                    </a:cubicBezTo>
                    <a:lnTo>
                      <a:pt x="620" y="81"/>
                    </a:lnTo>
                    <a:cubicBezTo>
                      <a:pt x="626" y="43"/>
                      <a:pt x="599" y="7"/>
                      <a:pt x="559" y="1"/>
                    </a:cubicBezTo>
                    <a:cubicBezTo>
                      <a:pt x="556" y="0"/>
                      <a:pt x="552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362500" y="1273900"/>
                <a:ext cx="78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05" extrusionOk="0">
                    <a:moveTo>
                      <a:pt x="151" y="1"/>
                    </a:moveTo>
                    <a:cubicBezTo>
                      <a:pt x="150" y="1"/>
                      <a:pt x="148" y="1"/>
                      <a:pt x="146" y="1"/>
                    </a:cubicBezTo>
                    <a:cubicBezTo>
                      <a:pt x="64" y="5"/>
                      <a:pt x="0" y="99"/>
                      <a:pt x="6" y="210"/>
                    </a:cubicBezTo>
                    <a:cubicBezTo>
                      <a:pt x="12" y="319"/>
                      <a:pt x="82" y="404"/>
                      <a:pt x="162" y="404"/>
                    </a:cubicBezTo>
                    <a:cubicBezTo>
                      <a:pt x="164" y="404"/>
                      <a:pt x="165" y="404"/>
                      <a:pt x="167" y="404"/>
                    </a:cubicBezTo>
                    <a:cubicBezTo>
                      <a:pt x="252" y="400"/>
                      <a:pt x="315" y="306"/>
                      <a:pt x="309" y="195"/>
                    </a:cubicBezTo>
                    <a:cubicBezTo>
                      <a:pt x="302" y="86"/>
                      <a:pt x="233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328925" y="1273150"/>
                <a:ext cx="79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04" extrusionOk="0">
                    <a:moveTo>
                      <a:pt x="156" y="0"/>
                    </a:moveTo>
                    <a:cubicBezTo>
                      <a:pt x="153" y="0"/>
                      <a:pt x="151" y="0"/>
                      <a:pt x="148" y="0"/>
                    </a:cubicBezTo>
                    <a:cubicBezTo>
                      <a:pt x="64" y="4"/>
                      <a:pt x="0" y="98"/>
                      <a:pt x="8" y="209"/>
                    </a:cubicBezTo>
                    <a:cubicBezTo>
                      <a:pt x="14" y="318"/>
                      <a:pt x="82" y="403"/>
                      <a:pt x="164" y="403"/>
                    </a:cubicBezTo>
                    <a:cubicBezTo>
                      <a:pt x="166" y="403"/>
                      <a:pt x="167" y="403"/>
                      <a:pt x="169" y="403"/>
                    </a:cubicBezTo>
                    <a:cubicBezTo>
                      <a:pt x="252" y="397"/>
                      <a:pt x="315" y="303"/>
                      <a:pt x="309" y="194"/>
                    </a:cubicBezTo>
                    <a:cubicBezTo>
                      <a:pt x="304" y="86"/>
                      <a:pt x="235" y="0"/>
                      <a:pt x="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335650" y="1333750"/>
                <a:ext cx="155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214" extrusionOk="0">
                    <a:moveTo>
                      <a:pt x="514" y="0"/>
                    </a:moveTo>
                    <a:cubicBezTo>
                      <a:pt x="499" y="0"/>
                      <a:pt x="484" y="5"/>
                      <a:pt x="470" y="16"/>
                    </a:cubicBezTo>
                    <a:cubicBezTo>
                      <a:pt x="423" y="54"/>
                      <a:pt x="370" y="69"/>
                      <a:pt x="317" y="69"/>
                    </a:cubicBezTo>
                    <a:cubicBezTo>
                      <a:pt x="253" y="69"/>
                      <a:pt x="188" y="48"/>
                      <a:pt x="127" y="22"/>
                    </a:cubicBezTo>
                    <a:cubicBezTo>
                      <a:pt x="116" y="18"/>
                      <a:pt x="106" y="15"/>
                      <a:pt x="97" y="15"/>
                    </a:cubicBezTo>
                    <a:cubicBezTo>
                      <a:pt x="30" y="15"/>
                      <a:pt x="1" y="126"/>
                      <a:pt x="77" y="158"/>
                    </a:cubicBezTo>
                    <a:cubicBezTo>
                      <a:pt x="155" y="193"/>
                      <a:pt x="237" y="214"/>
                      <a:pt x="318" y="214"/>
                    </a:cubicBezTo>
                    <a:cubicBezTo>
                      <a:pt x="404" y="214"/>
                      <a:pt x="488" y="189"/>
                      <a:pt x="564" y="130"/>
                    </a:cubicBezTo>
                    <a:cubicBezTo>
                      <a:pt x="623" y="82"/>
                      <a:pt x="573" y="0"/>
                      <a:pt x="514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367000" y="1291825"/>
                <a:ext cx="21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48" extrusionOk="0">
                    <a:moveTo>
                      <a:pt x="386" y="1"/>
                    </a:moveTo>
                    <a:cubicBezTo>
                      <a:pt x="183" y="1"/>
                      <a:pt x="21" y="78"/>
                      <a:pt x="10" y="188"/>
                    </a:cubicBezTo>
                    <a:cubicBezTo>
                      <a:pt x="1" y="310"/>
                      <a:pt x="181" y="425"/>
                      <a:pt x="415" y="445"/>
                    </a:cubicBezTo>
                    <a:cubicBezTo>
                      <a:pt x="438" y="446"/>
                      <a:pt x="460" y="447"/>
                      <a:pt x="482" y="447"/>
                    </a:cubicBezTo>
                    <a:cubicBezTo>
                      <a:pt x="686" y="447"/>
                      <a:pt x="848" y="370"/>
                      <a:pt x="858" y="260"/>
                    </a:cubicBezTo>
                    <a:cubicBezTo>
                      <a:pt x="868" y="138"/>
                      <a:pt x="687" y="23"/>
                      <a:pt x="453" y="3"/>
                    </a:cubicBezTo>
                    <a:cubicBezTo>
                      <a:pt x="430" y="2"/>
                      <a:pt x="408" y="1"/>
                      <a:pt x="386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309550" y="1289775"/>
                <a:ext cx="18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48" extrusionOk="0">
                    <a:moveTo>
                      <a:pt x="249" y="0"/>
                    </a:moveTo>
                    <a:cubicBezTo>
                      <a:pt x="173" y="0"/>
                      <a:pt x="102" y="10"/>
                      <a:pt x="43" y="30"/>
                    </a:cubicBezTo>
                    <a:cubicBezTo>
                      <a:pt x="43" y="36"/>
                      <a:pt x="43" y="39"/>
                      <a:pt x="41" y="43"/>
                    </a:cubicBezTo>
                    <a:cubicBezTo>
                      <a:pt x="25" y="153"/>
                      <a:pt x="12" y="260"/>
                      <a:pt x="0" y="364"/>
                    </a:cubicBezTo>
                    <a:cubicBezTo>
                      <a:pt x="71" y="406"/>
                      <a:pt x="169" y="436"/>
                      <a:pt x="281" y="444"/>
                    </a:cubicBezTo>
                    <a:cubicBezTo>
                      <a:pt x="305" y="446"/>
                      <a:pt x="329" y="447"/>
                      <a:pt x="353" y="447"/>
                    </a:cubicBezTo>
                    <a:cubicBezTo>
                      <a:pt x="554" y="447"/>
                      <a:pt x="713" y="370"/>
                      <a:pt x="722" y="260"/>
                    </a:cubicBezTo>
                    <a:cubicBezTo>
                      <a:pt x="733" y="139"/>
                      <a:pt x="551" y="24"/>
                      <a:pt x="317" y="3"/>
                    </a:cubicBezTo>
                    <a:cubicBezTo>
                      <a:pt x="294" y="1"/>
                      <a:pt x="272" y="0"/>
                      <a:pt x="249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301400" y="1186300"/>
                <a:ext cx="161300" cy="121875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4875" extrusionOk="0">
                    <a:moveTo>
                      <a:pt x="2848" y="0"/>
                    </a:moveTo>
                    <a:cubicBezTo>
                      <a:pt x="2057" y="0"/>
                      <a:pt x="1247" y="257"/>
                      <a:pt x="526" y="923"/>
                    </a:cubicBezTo>
                    <a:cubicBezTo>
                      <a:pt x="1" y="1521"/>
                      <a:pt x="278" y="2768"/>
                      <a:pt x="394" y="2768"/>
                    </a:cubicBezTo>
                    <a:cubicBezTo>
                      <a:pt x="413" y="2768"/>
                      <a:pt x="428" y="2736"/>
                      <a:pt x="434" y="2663"/>
                    </a:cubicBezTo>
                    <a:cubicBezTo>
                      <a:pt x="520" y="1673"/>
                      <a:pt x="997" y="1098"/>
                      <a:pt x="1310" y="1098"/>
                    </a:cubicBezTo>
                    <a:cubicBezTo>
                      <a:pt x="1387" y="1098"/>
                      <a:pt x="1453" y="1132"/>
                      <a:pt x="1502" y="1203"/>
                    </a:cubicBezTo>
                    <a:cubicBezTo>
                      <a:pt x="1502" y="1203"/>
                      <a:pt x="3400" y="3506"/>
                      <a:pt x="4760" y="3506"/>
                    </a:cubicBezTo>
                    <a:cubicBezTo>
                      <a:pt x="4773" y="3506"/>
                      <a:pt x="4787" y="3506"/>
                      <a:pt x="4800" y="3505"/>
                    </a:cubicBezTo>
                    <a:cubicBezTo>
                      <a:pt x="4800" y="3505"/>
                      <a:pt x="5013" y="4533"/>
                      <a:pt x="5765" y="4875"/>
                    </a:cubicBezTo>
                    <a:cubicBezTo>
                      <a:pt x="6344" y="3758"/>
                      <a:pt x="6451" y="2289"/>
                      <a:pt x="5861" y="1171"/>
                    </a:cubicBezTo>
                    <a:cubicBezTo>
                      <a:pt x="5127" y="552"/>
                      <a:pt x="4008" y="0"/>
                      <a:pt x="28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417675" y="1166375"/>
                <a:ext cx="66825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817" extrusionOk="0">
                    <a:moveTo>
                      <a:pt x="129" y="0"/>
                    </a:moveTo>
                    <a:cubicBezTo>
                      <a:pt x="35" y="0"/>
                      <a:pt x="1" y="144"/>
                      <a:pt x="99" y="163"/>
                    </a:cubicBezTo>
                    <a:lnTo>
                      <a:pt x="101" y="163"/>
                    </a:lnTo>
                    <a:cubicBezTo>
                      <a:pt x="1340" y="379"/>
                      <a:pt x="2437" y="1444"/>
                      <a:pt x="2504" y="2737"/>
                    </a:cubicBezTo>
                    <a:cubicBezTo>
                      <a:pt x="2507" y="2790"/>
                      <a:pt x="2550" y="2817"/>
                      <a:pt x="2592" y="2817"/>
                    </a:cubicBezTo>
                    <a:cubicBezTo>
                      <a:pt x="2633" y="2817"/>
                      <a:pt x="2672" y="2790"/>
                      <a:pt x="2669" y="2737"/>
                    </a:cubicBezTo>
                    <a:cubicBezTo>
                      <a:pt x="2600" y="1375"/>
                      <a:pt x="1459" y="232"/>
                      <a:pt x="145" y="1"/>
                    </a:cubicBezTo>
                    <a:cubicBezTo>
                      <a:pt x="140" y="0"/>
                      <a:pt x="134" y="0"/>
                      <a:pt x="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358975" y="1257525"/>
                <a:ext cx="245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16" extrusionOk="0">
                    <a:moveTo>
                      <a:pt x="348" y="1"/>
                    </a:moveTo>
                    <a:cubicBezTo>
                      <a:pt x="287" y="1"/>
                      <a:pt x="226" y="9"/>
                      <a:pt x="164" y="27"/>
                    </a:cubicBezTo>
                    <a:cubicBezTo>
                      <a:pt x="0" y="74"/>
                      <a:pt x="29" y="321"/>
                      <a:pt x="176" y="321"/>
                    </a:cubicBezTo>
                    <a:cubicBezTo>
                      <a:pt x="189" y="321"/>
                      <a:pt x="203" y="319"/>
                      <a:pt x="218" y="315"/>
                    </a:cubicBezTo>
                    <a:cubicBezTo>
                      <a:pt x="259" y="303"/>
                      <a:pt x="302" y="297"/>
                      <a:pt x="346" y="297"/>
                    </a:cubicBezTo>
                    <a:cubicBezTo>
                      <a:pt x="484" y="297"/>
                      <a:pt x="621" y="359"/>
                      <a:pt x="663" y="505"/>
                    </a:cubicBezTo>
                    <a:cubicBezTo>
                      <a:pt x="685" y="581"/>
                      <a:pt x="751" y="616"/>
                      <a:pt x="815" y="616"/>
                    </a:cubicBezTo>
                    <a:cubicBezTo>
                      <a:pt x="899" y="616"/>
                      <a:pt x="980" y="555"/>
                      <a:pt x="951" y="451"/>
                    </a:cubicBezTo>
                    <a:cubicBezTo>
                      <a:pt x="869" y="174"/>
                      <a:pt x="621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314700" y="1253300"/>
                <a:ext cx="25850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598" extrusionOk="0">
                    <a:moveTo>
                      <a:pt x="694" y="1"/>
                    </a:moveTo>
                    <a:cubicBezTo>
                      <a:pt x="461" y="1"/>
                      <a:pt x="269" y="158"/>
                      <a:pt x="101" y="332"/>
                    </a:cubicBezTo>
                    <a:cubicBezTo>
                      <a:pt x="1" y="437"/>
                      <a:pt x="94" y="598"/>
                      <a:pt x="201" y="598"/>
                    </a:cubicBezTo>
                    <a:cubicBezTo>
                      <a:pt x="231" y="598"/>
                      <a:pt x="262" y="586"/>
                      <a:pt x="289" y="557"/>
                    </a:cubicBezTo>
                    <a:lnTo>
                      <a:pt x="291" y="557"/>
                    </a:lnTo>
                    <a:cubicBezTo>
                      <a:pt x="396" y="445"/>
                      <a:pt x="526" y="293"/>
                      <a:pt x="686" y="293"/>
                    </a:cubicBezTo>
                    <a:cubicBezTo>
                      <a:pt x="714" y="293"/>
                      <a:pt x="742" y="297"/>
                      <a:pt x="771" y="307"/>
                    </a:cubicBezTo>
                    <a:cubicBezTo>
                      <a:pt x="788" y="313"/>
                      <a:pt x="805" y="316"/>
                      <a:pt x="820" y="316"/>
                    </a:cubicBezTo>
                    <a:cubicBezTo>
                      <a:pt x="966" y="316"/>
                      <a:pt x="1034" y="86"/>
                      <a:pt x="873" y="31"/>
                    </a:cubicBezTo>
                    <a:cubicBezTo>
                      <a:pt x="810" y="10"/>
                      <a:pt x="751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325850" y="1308875"/>
                <a:ext cx="38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47" extrusionOk="0">
                    <a:moveTo>
                      <a:pt x="1556" y="0"/>
                    </a:moveTo>
                    <a:lnTo>
                      <a:pt x="1556" y="0"/>
                    </a:lnTo>
                    <a:cubicBezTo>
                      <a:pt x="1175" y="66"/>
                      <a:pt x="860" y="87"/>
                      <a:pt x="616" y="87"/>
                    </a:cubicBezTo>
                    <a:cubicBezTo>
                      <a:pt x="213" y="87"/>
                      <a:pt x="1" y="31"/>
                      <a:pt x="1" y="31"/>
                    </a:cubicBezTo>
                    <a:lnTo>
                      <a:pt x="1" y="31"/>
                    </a:lnTo>
                    <a:cubicBezTo>
                      <a:pt x="1" y="31"/>
                      <a:pt x="22" y="785"/>
                      <a:pt x="653" y="843"/>
                    </a:cubicBezTo>
                    <a:cubicBezTo>
                      <a:pt x="680" y="845"/>
                      <a:pt x="706" y="846"/>
                      <a:pt x="732" y="846"/>
                    </a:cubicBezTo>
                    <a:cubicBezTo>
                      <a:pt x="1409" y="846"/>
                      <a:pt x="1556" y="1"/>
                      <a:pt x="1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398025" y="1268675"/>
                <a:ext cx="49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204" extrusionOk="0">
                    <a:moveTo>
                      <a:pt x="1271" y="0"/>
                    </a:moveTo>
                    <a:cubicBezTo>
                      <a:pt x="908" y="0"/>
                      <a:pt x="506" y="435"/>
                      <a:pt x="277" y="730"/>
                    </a:cubicBezTo>
                    <a:cubicBezTo>
                      <a:pt x="83" y="975"/>
                      <a:pt x="1" y="1296"/>
                      <a:pt x="75" y="1599"/>
                    </a:cubicBezTo>
                    <a:cubicBezTo>
                      <a:pt x="137" y="1848"/>
                      <a:pt x="296" y="2092"/>
                      <a:pt x="651" y="2176"/>
                    </a:cubicBezTo>
                    <a:cubicBezTo>
                      <a:pt x="729" y="2195"/>
                      <a:pt x="804" y="2204"/>
                      <a:pt x="875" y="2204"/>
                    </a:cubicBezTo>
                    <a:cubicBezTo>
                      <a:pt x="1447" y="2204"/>
                      <a:pt x="1773" y="1634"/>
                      <a:pt x="1861" y="1175"/>
                    </a:cubicBezTo>
                    <a:cubicBezTo>
                      <a:pt x="1961" y="657"/>
                      <a:pt x="1936" y="139"/>
                      <a:pt x="1365" y="11"/>
                    </a:cubicBezTo>
                    <a:cubicBezTo>
                      <a:pt x="1334" y="4"/>
                      <a:pt x="1303" y="0"/>
                      <a:pt x="127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419125" y="1313750"/>
                <a:ext cx="68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161" extrusionOk="0">
                    <a:moveTo>
                      <a:pt x="208" y="0"/>
                    </a:moveTo>
                    <a:cubicBezTo>
                      <a:pt x="181" y="0"/>
                      <a:pt x="157" y="22"/>
                      <a:pt x="152" y="49"/>
                    </a:cubicBezTo>
                    <a:lnTo>
                      <a:pt x="5" y="1096"/>
                    </a:lnTo>
                    <a:cubicBezTo>
                      <a:pt x="1" y="1127"/>
                      <a:pt x="22" y="1156"/>
                      <a:pt x="52" y="1160"/>
                    </a:cubicBezTo>
                    <a:cubicBezTo>
                      <a:pt x="56" y="1160"/>
                      <a:pt x="59" y="1161"/>
                      <a:pt x="62" y="1161"/>
                    </a:cubicBezTo>
                    <a:cubicBezTo>
                      <a:pt x="91" y="1161"/>
                      <a:pt x="114" y="1139"/>
                      <a:pt x="118" y="1112"/>
                    </a:cubicBezTo>
                    <a:lnTo>
                      <a:pt x="267" y="64"/>
                    </a:lnTo>
                    <a:cubicBezTo>
                      <a:pt x="271" y="34"/>
                      <a:pt x="250" y="5"/>
                      <a:pt x="217" y="1"/>
                    </a:cubicBezTo>
                    <a:cubicBezTo>
                      <a:pt x="214" y="1"/>
                      <a:pt x="211" y="0"/>
                      <a:pt x="2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410025" y="1337225"/>
                <a:ext cx="198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43" extrusionOk="0">
                    <a:moveTo>
                      <a:pt x="396" y="0"/>
                    </a:moveTo>
                    <a:cubicBezTo>
                      <a:pt x="214" y="0"/>
                      <a:pt x="55" y="133"/>
                      <a:pt x="29" y="319"/>
                    </a:cubicBezTo>
                    <a:cubicBezTo>
                      <a:pt x="0" y="522"/>
                      <a:pt x="140" y="710"/>
                      <a:pt x="344" y="739"/>
                    </a:cubicBezTo>
                    <a:cubicBezTo>
                      <a:pt x="361" y="741"/>
                      <a:pt x="379" y="742"/>
                      <a:pt x="396" y="742"/>
                    </a:cubicBezTo>
                    <a:cubicBezTo>
                      <a:pt x="578" y="742"/>
                      <a:pt x="737" y="608"/>
                      <a:pt x="764" y="422"/>
                    </a:cubicBezTo>
                    <a:cubicBezTo>
                      <a:pt x="792" y="221"/>
                      <a:pt x="650" y="33"/>
                      <a:pt x="449" y="4"/>
                    </a:cubicBezTo>
                    <a:cubicBezTo>
                      <a:pt x="431" y="1"/>
                      <a:pt x="414" y="0"/>
                      <a:pt x="3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415350" y="1279575"/>
                <a:ext cx="2225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195" extrusionOk="0">
                    <a:moveTo>
                      <a:pt x="670" y="1"/>
                    </a:moveTo>
                    <a:cubicBezTo>
                      <a:pt x="501" y="1"/>
                      <a:pt x="343" y="103"/>
                      <a:pt x="230" y="238"/>
                    </a:cubicBezTo>
                    <a:cubicBezTo>
                      <a:pt x="21" y="490"/>
                      <a:pt x="0" y="821"/>
                      <a:pt x="21" y="1136"/>
                    </a:cubicBezTo>
                    <a:cubicBezTo>
                      <a:pt x="24" y="1175"/>
                      <a:pt x="55" y="1194"/>
                      <a:pt x="86" y="1194"/>
                    </a:cubicBezTo>
                    <a:cubicBezTo>
                      <a:pt x="120" y="1194"/>
                      <a:pt x="155" y="1172"/>
                      <a:pt x="152" y="1128"/>
                    </a:cubicBezTo>
                    <a:cubicBezTo>
                      <a:pt x="136" y="912"/>
                      <a:pt x="136" y="687"/>
                      <a:pt x="226" y="488"/>
                    </a:cubicBezTo>
                    <a:cubicBezTo>
                      <a:pt x="297" y="334"/>
                      <a:pt x="468" y="127"/>
                      <a:pt x="660" y="127"/>
                    </a:cubicBezTo>
                    <a:cubicBezTo>
                      <a:pt x="693" y="127"/>
                      <a:pt x="726" y="133"/>
                      <a:pt x="760" y="146"/>
                    </a:cubicBezTo>
                    <a:cubicBezTo>
                      <a:pt x="768" y="149"/>
                      <a:pt x="777" y="151"/>
                      <a:pt x="785" y="151"/>
                    </a:cubicBezTo>
                    <a:cubicBezTo>
                      <a:pt x="850" y="151"/>
                      <a:pt x="889" y="57"/>
                      <a:pt x="821" y="29"/>
                    </a:cubicBezTo>
                    <a:cubicBezTo>
                      <a:pt x="771" y="10"/>
                      <a:pt x="720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8"/>
            <p:cNvGrpSpPr/>
            <p:nvPr/>
          </p:nvGrpSpPr>
          <p:grpSpPr>
            <a:xfrm>
              <a:off x="4013670" y="1313512"/>
              <a:ext cx="267669" cy="218487"/>
              <a:chOff x="5717825" y="3704150"/>
              <a:chExt cx="191575" cy="156375"/>
            </a:xfrm>
          </p:grpSpPr>
          <p:sp>
            <p:nvSpPr>
              <p:cNvPr id="531" name="Google Shape;531;p28"/>
              <p:cNvSpPr/>
              <p:nvPr/>
            </p:nvSpPr>
            <p:spPr>
              <a:xfrm>
                <a:off x="5747375" y="3704150"/>
                <a:ext cx="1620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5496" extrusionOk="0">
                    <a:moveTo>
                      <a:pt x="194" y="0"/>
                    </a:moveTo>
                    <a:cubicBezTo>
                      <a:pt x="87" y="0"/>
                      <a:pt x="0" y="86"/>
                      <a:pt x="0" y="194"/>
                    </a:cubicBezTo>
                    <a:lnTo>
                      <a:pt x="0" y="5302"/>
                    </a:lnTo>
                    <a:cubicBezTo>
                      <a:pt x="0" y="5410"/>
                      <a:pt x="87" y="5496"/>
                      <a:pt x="194" y="5496"/>
                    </a:cubicBezTo>
                    <a:lnTo>
                      <a:pt x="6286" y="5496"/>
                    </a:lnTo>
                    <a:cubicBezTo>
                      <a:pt x="6394" y="5496"/>
                      <a:pt x="6480" y="5410"/>
                      <a:pt x="6480" y="5302"/>
                    </a:cubicBezTo>
                    <a:lnTo>
                      <a:pt x="6480" y="194"/>
                    </a:lnTo>
                    <a:cubicBezTo>
                      <a:pt x="6480" y="86"/>
                      <a:pt x="6394" y="0"/>
                      <a:pt x="6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5717825" y="3806375"/>
                <a:ext cx="640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166" extrusionOk="0">
                    <a:moveTo>
                      <a:pt x="1190" y="1"/>
                    </a:moveTo>
                    <a:lnTo>
                      <a:pt x="79" y="1879"/>
                    </a:lnTo>
                    <a:cubicBezTo>
                      <a:pt x="0" y="2012"/>
                      <a:pt x="104" y="2166"/>
                      <a:pt x="241" y="2166"/>
                    </a:cubicBezTo>
                    <a:cubicBezTo>
                      <a:pt x="263" y="2166"/>
                      <a:pt x="286" y="2162"/>
                      <a:pt x="310" y="2153"/>
                    </a:cubicBezTo>
                    <a:lnTo>
                      <a:pt x="2560" y="1298"/>
                    </a:lnTo>
                    <a:lnTo>
                      <a:pt x="11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5786125" y="3739900"/>
                <a:ext cx="93450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2513" extrusionOk="0">
                    <a:moveTo>
                      <a:pt x="3593" y="1"/>
                    </a:moveTo>
                    <a:cubicBezTo>
                      <a:pt x="3566" y="1"/>
                      <a:pt x="3540" y="9"/>
                      <a:pt x="3516" y="26"/>
                    </a:cubicBezTo>
                    <a:lnTo>
                      <a:pt x="576" y="2176"/>
                    </a:lnTo>
                    <a:lnTo>
                      <a:pt x="265" y="1217"/>
                    </a:lnTo>
                    <a:cubicBezTo>
                      <a:pt x="248" y="1163"/>
                      <a:pt x="198" y="1128"/>
                      <a:pt x="144" y="1128"/>
                    </a:cubicBezTo>
                    <a:cubicBezTo>
                      <a:pt x="131" y="1128"/>
                      <a:pt x="117" y="1130"/>
                      <a:pt x="104" y="1135"/>
                    </a:cubicBezTo>
                    <a:cubicBezTo>
                      <a:pt x="37" y="1156"/>
                      <a:pt x="0" y="1229"/>
                      <a:pt x="21" y="1296"/>
                    </a:cubicBezTo>
                    <a:lnTo>
                      <a:pt x="386" y="2424"/>
                    </a:lnTo>
                    <a:cubicBezTo>
                      <a:pt x="399" y="2462"/>
                      <a:pt x="430" y="2493"/>
                      <a:pt x="468" y="2506"/>
                    </a:cubicBezTo>
                    <a:cubicBezTo>
                      <a:pt x="482" y="2510"/>
                      <a:pt x="495" y="2512"/>
                      <a:pt x="509" y="2512"/>
                    </a:cubicBezTo>
                    <a:cubicBezTo>
                      <a:pt x="535" y="2512"/>
                      <a:pt x="560" y="2504"/>
                      <a:pt x="583" y="2487"/>
                    </a:cubicBezTo>
                    <a:lnTo>
                      <a:pt x="3668" y="231"/>
                    </a:lnTo>
                    <a:cubicBezTo>
                      <a:pt x="3724" y="191"/>
                      <a:pt x="3737" y="110"/>
                      <a:pt x="3695" y="53"/>
                    </a:cubicBezTo>
                    <a:cubicBezTo>
                      <a:pt x="3670" y="19"/>
                      <a:pt x="3632" y="1"/>
                      <a:pt x="35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8"/>
            <p:cNvGrpSpPr/>
            <p:nvPr/>
          </p:nvGrpSpPr>
          <p:grpSpPr>
            <a:xfrm>
              <a:off x="1998818" y="1314021"/>
              <a:ext cx="574253" cy="902668"/>
              <a:chOff x="5007550" y="3794525"/>
              <a:chExt cx="470275" cy="739225"/>
            </a:xfrm>
          </p:grpSpPr>
          <p:sp>
            <p:nvSpPr>
              <p:cNvPr id="535" name="Google Shape;535;p28"/>
              <p:cNvSpPr/>
              <p:nvPr/>
            </p:nvSpPr>
            <p:spPr>
              <a:xfrm>
                <a:off x="5007550" y="3794525"/>
                <a:ext cx="4702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8811" h="23036" extrusionOk="0">
                    <a:moveTo>
                      <a:pt x="9344" y="1"/>
                    </a:moveTo>
                    <a:cubicBezTo>
                      <a:pt x="9308" y="1"/>
                      <a:pt x="9273" y="1"/>
                      <a:pt x="9239" y="3"/>
                    </a:cubicBezTo>
                    <a:cubicBezTo>
                      <a:pt x="4117" y="95"/>
                      <a:pt x="1" y="4281"/>
                      <a:pt x="14" y="9421"/>
                    </a:cubicBezTo>
                    <a:cubicBezTo>
                      <a:pt x="18" y="11129"/>
                      <a:pt x="478" y="12730"/>
                      <a:pt x="1280" y="14110"/>
                    </a:cubicBezTo>
                    <a:cubicBezTo>
                      <a:pt x="2339" y="15934"/>
                      <a:pt x="3363" y="17779"/>
                      <a:pt x="4328" y="19655"/>
                    </a:cubicBezTo>
                    <a:cubicBezTo>
                      <a:pt x="4660" y="20300"/>
                      <a:pt x="4984" y="20946"/>
                      <a:pt x="5301" y="21598"/>
                    </a:cubicBezTo>
                    <a:lnTo>
                      <a:pt x="5999" y="23035"/>
                    </a:lnTo>
                    <a:lnTo>
                      <a:pt x="11702" y="23022"/>
                    </a:lnTo>
                    <a:lnTo>
                      <a:pt x="12891" y="23018"/>
                    </a:lnTo>
                    <a:lnTo>
                      <a:pt x="13900" y="20919"/>
                    </a:lnTo>
                    <a:cubicBezTo>
                      <a:pt x="14420" y="19838"/>
                      <a:pt x="14965" y="18769"/>
                      <a:pt x="15531" y="17710"/>
                    </a:cubicBezTo>
                    <a:cubicBezTo>
                      <a:pt x="16177" y="16498"/>
                      <a:pt x="16850" y="15299"/>
                      <a:pt x="17541" y="14110"/>
                    </a:cubicBezTo>
                    <a:cubicBezTo>
                      <a:pt x="18350" y="12717"/>
                      <a:pt x="18811" y="11098"/>
                      <a:pt x="18807" y="9374"/>
                    </a:cubicBezTo>
                    <a:cubicBezTo>
                      <a:pt x="18794" y="4271"/>
                      <a:pt x="14683" y="112"/>
                      <a:pt x="9617" y="3"/>
                    </a:cubicBezTo>
                    <a:cubicBezTo>
                      <a:pt x="9525" y="1"/>
                      <a:pt x="9434" y="1"/>
                      <a:pt x="9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5115750" y="3794525"/>
                <a:ext cx="3620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4483" h="23036" extrusionOk="0">
                    <a:moveTo>
                      <a:pt x="5016" y="1"/>
                    </a:moveTo>
                    <a:cubicBezTo>
                      <a:pt x="4980" y="1"/>
                      <a:pt x="4945" y="1"/>
                      <a:pt x="4911" y="3"/>
                    </a:cubicBezTo>
                    <a:cubicBezTo>
                      <a:pt x="6856" y="596"/>
                      <a:pt x="12074" y="3266"/>
                      <a:pt x="11339" y="9410"/>
                    </a:cubicBezTo>
                    <a:cubicBezTo>
                      <a:pt x="10681" y="14901"/>
                      <a:pt x="6388" y="19716"/>
                      <a:pt x="1046" y="19716"/>
                    </a:cubicBezTo>
                    <a:cubicBezTo>
                      <a:pt x="701" y="19716"/>
                      <a:pt x="352" y="19696"/>
                      <a:pt x="0" y="19655"/>
                    </a:cubicBezTo>
                    <a:lnTo>
                      <a:pt x="0" y="19655"/>
                    </a:lnTo>
                    <a:cubicBezTo>
                      <a:pt x="332" y="20300"/>
                      <a:pt x="656" y="20946"/>
                      <a:pt x="973" y="21598"/>
                    </a:cubicBezTo>
                    <a:lnTo>
                      <a:pt x="1671" y="23035"/>
                    </a:lnTo>
                    <a:lnTo>
                      <a:pt x="7374" y="23022"/>
                    </a:lnTo>
                    <a:lnTo>
                      <a:pt x="8563" y="23018"/>
                    </a:lnTo>
                    <a:lnTo>
                      <a:pt x="9572" y="20919"/>
                    </a:lnTo>
                    <a:cubicBezTo>
                      <a:pt x="10092" y="19838"/>
                      <a:pt x="10637" y="18769"/>
                      <a:pt x="11203" y="17710"/>
                    </a:cubicBezTo>
                    <a:cubicBezTo>
                      <a:pt x="11849" y="16498"/>
                      <a:pt x="12522" y="15299"/>
                      <a:pt x="13213" y="14110"/>
                    </a:cubicBezTo>
                    <a:cubicBezTo>
                      <a:pt x="14022" y="12717"/>
                      <a:pt x="14483" y="11098"/>
                      <a:pt x="14479" y="9374"/>
                    </a:cubicBezTo>
                    <a:cubicBezTo>
                      <a:pt x="14464" y="4271"/>
                      <a:pt x="10355" y="112"/>
                      <a:pt x="5287" y="3"/>
                    </a:cubicBezTo>
                    <a:cubicBezTo>
                      <a:pt x="5197" y="1"/>
                      <a:pt x="5106" y="1"/>
                      <a:pt x="50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5157550" y="4067575"/>
                <a:ext cx="38050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2104" extrusionOk="0">
                    <a:moveTo>
                      <a:pt x="128" y="1"/>
                    </a:moveTo>
                    <a:cubicBezTo>
                      <a:pt x="123" y="1"/>
                      <a:pt x="119" y="1"/>
                      <a:pt x="114" y="1"/>
                    </a:cubicBezTo>
                    <a:cubicBezTo>
                      <a:pt x="49" y="7"/>
                      <a:pt x="1" y="67"/>
                      <a:pt x="8" y="132"/>
                    </a:cubicBezTo>
                    <a:lnTo>
                      <a:pt x="1278" y="11998"/>
                    </a:lnTo>
                    <a:cubicBezTo>
                      <a:pt x="1286" y="12060"/>
                      <a:pt x="1338" y="12104"/>
                      <a:pt x="1397" y="12104"/>
                    </a:cubicBezTo>
                    <a:lnTo>
                      <a:pt x="1411" y="12104"/>
                    </a:lnTo>
                    <a:cubicBezTo>
                      <a:pt x="1476" y="12096"/>
                      <a:pt x="1522" y="12038"/>
                      <a:pt x="1516" y="11973"/>
                    </a:cubicBezTo>
                    <a:lnTo>
                      <a:pt x="244" y="107"/>
                    </a:lnTo>
                    <a:cubicBezTo>
                      <a:pt x="239" y="46"/>
                      <a:pt x="187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5293550" y="4067575"/>
                <a:ext cx="38125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2104" extrusionOk="0">
                    <a:moveTo>
                      <a:pt x="1397" y="1"/>
                    </a:moveTo>
                    <a:cubicBezTo>
                      <a:pt x="1338" y="1"/>
                      <a:pt x="1286" y="46"/>
                      <a:pt x="1280" y="107"/>
                    </a:cubicBezTo>
                    <a:lnTo>
                      <a:pt x="1137" y="1436"/>
                    </a:lnTo>
                    <a:lnTo>
                      <a:pt x="1137" y="1438"/>
                    </a:lnTo>
                    <a:lnTo>
                      <a:pt x="1056" y="2196"/>
                    </a:lnTo>
                    <a:lnTo>
                      <a:pt x="9" y="11973"/>
                    </a:lnTo>
                    <a:cubicBezTo>
                      <a:pt x="1" y="12038"/>
                      <a:pt x="49" y="12096"/>
                      <a:pt x="114" y="12104"/>
                    </a:cubicBezTo>
                    <a:lnTo>
                      <a:pt x="128" y="12104"/>
                    </a:lnTo>
                    <a:cubicBezTo>
                      <a:pt x="187" y="12104"/>
                      <a:pt x="239" y="12060"/>
                      <a:pt x="246" y="11998"/>
                    </a:cubicBezTo>
                    <a:lnTo>
                      <a:pt x="1372" y="1482"/>
                    </a:lnTo>
                    <a:lnTo>
                      <a:pt x="1445" y="782"/>
                    </a:lnTo>
                    <a:lnTo>
                      <a:pt x="1516" y="132"/>
                    </a:lnTo>
                    <a:cubicBezTo>
                      <a:pt x="1524" y="67"/>
                      <a:pt x="1476" y="7"/>
                      <a:pt x="1411" y="1"/>
                    </a:cubicBezTo>
                    <a:cubicBezTo>
                      <a:pt x="1406" y="1"/>
                      <a:pt x="1402" y="1"/>
                      <a:pt x="1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5164425" y="4086600"/>
                <a:ext cx="16532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1460" extrusionOk="0">
                    <a:moveTo>
                      <a:pt x="5469" y="0"/>
                    </a:moveTo>
                    <a:cubicBezTo>
                      <a:pt x="5319" y="0"/>
                      <a:pt x="5193" y="98"/>
                      <a:pt x="5156" y="244"/>
                    </a:cubicBezTo>
                    <a:lnTo>
                      <a:pt x="4922" y="1157"/>
                    </a:lnTo>
                    <a:cubicBezTo>
                      <a:pt x="4907" y="1216"/>
                      <a:pt x="4857" y="1220"/>
                      <a:pt x="4840" y="1220"/>
                    </a:cubicBezTo>
                    <a:cubicBezTo>
                      <a:pt x="4825" y="1220"/>
                      <a:pt x="4775" y="1216"/>
                      <a:pt x="4759" y="1157"/>
                    </a:cubicBezTo>
                    <a:lnTo>
                      <a:pt x="4525" y="244"/>
                    </a:lnTo>
                    <a:cubicBezTo>
                      <a:pt x="4506" y="171"/>
                      <a:pt x="4466" y="111"/>
                      <a:pt x="4410" y="67"/>
                    </a:cubicBezTo>
                    <a:cubicBezTo>
                      <a:pt x="4355" y="25"/>
                      <a:pt x="4287" y="2"/>
                      <a:pt x="4211" y="2"/>
                    </a:cubicBezTo>
                    <a:cubicBezTo>
                      <a:pt x="4063" y="2"/>
                      <a:pt x="3936" y="98"/>
                      <a:pt x="3900" y="244"/>
                    </a:cubicBezTo>
                    <a:lnTo>
                      <a:pt x="3664" y="1157"/>
                    </a:lnTo>
                    <a:cubicBezTo>
                      <a:pt x="3651" y="1216"/>
                      <a:pt x="3599" y="1220"/>
                      <a:pt x="3583" y="1220"/>
                    </a:cubicBezTo>
                    <a:cubicBezTo>
                      <a:pt x="3568" y="1220"/>
                      <a:pt x="3516" y="1216"/>
                      <a:pt x="3501" y="1157"/>
                    </a:cubicBezTo>
                    <a:lnTo>
                      <a:pt x="3267" y="244"/>
                    </a:lnTo>
                    <a:cubicBezTo>
                      <a:pt x="3230" y="98"/>
                      <a:pt x="3106" y="2"/>
                      <a:pt x="2954" y="2"/>
                    </a:cubicBezTo>
                    <a:cubicBezTo>
                      <a:pt x="2805" y="2"/>
                      <a:pt x="2680" y="100"/>
                      <a:pt x="2642" y="244"/>
                    </a:cubicBezTo>
                    <a:lnTo>
                      <a:pt x="2408" y="1157"/>
                    </a:lnTo>
                    <a:cubicBezTo>
                      <a:pt x="2394" y="1214"/>
                      <a:pt x="2342" y="1220"/>
                      <a:pt x="2327" y="1220"/>
                    </a:cubicBezTo>
                    <a:cubicBezTo>
                      <a:pt x="2312" y="1220"/>
                      <a:pt x="2260" y="1214"/>
                      <a:pt x="2244" y="1157"/>
                    </a:cubicBezTo>
                    <a:lnTo>
                      <a:pt x="2010" y="244"/>
                    </a:lnTo>
                    <a:cubicBezTo>
                      <a:pt x="1993" y="171"/>
                      <a:pt x="1953" y="111"/>
                      <a:pt x="1897" y="67"/>
                    </a:cubicBezTo>
                    <a:cubicBezTo>
                      <a:pt x="1842" y="27"/>
                      <a:pt x="1773" y="2"/>
                      <a:pt x="1698" y="2"/>
                    </a:cubicBezTo>
                    <a:cubicBezTo>
                      <a:pt x="1548" y="2"/>
                      <a:pt x="1423" y="100"/>
                      <a:pt x="1385" y="244"/>
                    </a:cubicBezTo>
                    <a:lnTo>
                      <a:pt x="1151" y="1157"/>
                    </a:lnTo>
                    <a:cubicBezTo>
                      <a:pt x="1138" y="1214"/>
                      <a:pt x="1086" y="1220"/>
                      <a:pt x="1070" y="1220"/>
                    </a:cubicBezTo>
                    <a:cubicBezTo>
                      <a:pt x="1055" y="1220"/>
                      <a:pt x="1003" y="1214"/>
                      <a:pt x="988" y="1157"/>
                    </a:cubicBezTo>
                    <a:lnTo>
                      <a:pt x="756" y="244"/>
                    </a:lnTo>
                    <a:cubicBezTo>
                      <a:pt x="737" y="173"/>
                      <a:pt x="696" y="111"/>
                      <a:pt x="641" y="69"/>
                    </a:cubicBezTo>
                    <a:cubicBezTo>
                      <a:pt x="585" y="27"/>
                      <a:pt x="518" y="2"/>
                      <a:pt x="441" y="2"/>
                    </a:cubicBezTo>
                    <a:cubicBezTo>
                      <a:pt x="292" y="2"/>
                      <a:pt x="167" y="100"/>
                      <a:pt x="129" y="246"/>
                    </a:cubicBezTo>
                    <a:lnTo>
                      <a:pt x="0" y="746"/>
                    </a:lnTo>
                    <a:lnTo>
                      <a:pt x="63" y="1341"/>
                    </a:lnTo>
                    <a:cubicBezTo>
                      <a:pt x="92" y="1304"/>
                      <a:pt x="113" y="1262"/>
                      <a:pt x="127" y="1216"/>
                    </a:cubicBezTo>
                    <a:lnTo>
                      <a:pt x="361" y="305"/>
                    </a:lnTo>
                    <a:cubicBezTo>
                      <a:pt x="376" y="246"/>
                      <a:pt x="426" y="240"/>
                      <a:pt x="441" y="240"/>
                    </a:cubicBezTo>
                    <a:cubicBezTo>
                      <a:pt x="459" y="240"/>
                      <a:pt x="508" y="246"/>
                      <a:pt x="524" y="305"/>
                    </a:cubicBezTo>
                    <a:lnTo>
                      <a:pt x="758" y="1214"/>
                    </a:lnTo>
                    <a:cubicBezTo>
                      <a:pt x="777" y="1287"/>
                      <a:pt x="817" y="1349"/>
                      <a:pt x="871" y="1391"/>
                    </a:cubicBezTo>
                    <a:cubicBezTo>
                      <a:pt x="927" y="1433"/>
                      <a:pt x="996" y="1458"/>
                      <a:pt x="1070" y="1458"/>
                    </a:cubicBezTo>
                    <a:cubicBezTo>
                      <a:pt x="1220" y="1458"/>
                      <a:pt x="1347" y="1360"/>
                      <a:pt x="1383" y="1214"/>
                    </a:cubicBezTo>
                    <a:lnTo>
                      <a:pt x="1617" y="303"/>
                    </a:lnTo>
                    <a:cubicBezTo>
                      <a:pt x="1633" y="244"/>
                      <a:pt x="1682" y="240"/>
                      <a:pt x="1698" y="240"/>
                    </a:cubicBezTo>
                    <a:cubicBezTo>
                      <a:pt x="1713" y="240"/>
                      <a:pt x="1765" y="244"/>
                      <a:pt x="1780" y="303"/>
                    </a:cubicBezTo>
                    <a:lnTo>
                      <a:pt x="2014" y="1214"/>
                    </a:lnTo>
                    <a:cubicBezTo>
                      <a:pt x="2051" y="1360"/>
                      <a:pt x="2177" y="1458"/>
                      <a:pt x="2327" y="1458"/>
                    </a:cubicBezTo>
                    <a:cubicBezTo>
                      <a:pt x="2477" y="1458"/>
                      <a:pt x="2601" y="1360"/>
                      <a:pt x="2640" y="1216"/>
                    </a:cubicBezTo>
                    <a:lnTo>
                      <a:pt x="2872" y="303"/>
                    </a:lnTo>
                    <a:cubicBezTo>
                      <a:pt x="2887" y="244"/>
                      <a:pt x="2939" y="240"/>
                      <a:pt x="2956" y="240"/>
                    </a:cubicBezTo>
                    <a:cubicBezTo>
                      <a:pt x="2970" y="240"/>
                      <a:pt x="3021" y="244"/>
                      <a:pt x="3037" y="303"/>
                    </a:cubicBezTo>
                    <a:lnTo>
                      <a:pt x="3271" y="1216"/>
                    </a:lnTo>
                    <a:cubicBezTo>
                      <a:pt x="3307" y="1362"/>
                      <a:pt x="3434" y="1460"/>
                      <a:pt x="3583" y="1460"/>
                    </a:cubicBezTo>
                    <a:cubicBezTo>
                      <a:pt x="3733" y="1460"/>
                      <a:pt x="3860" y="1362"/>
                      <a:pt x="3896" y="1216"/>
                    </a:cubicBezTo>
                    <a:lnTo>
                      <a:pt x="4130" y="303"/>
                    </a:lnTo>
                    <a:cubicBezTo>
                      <a:pt x="4145" y="244"/>
                      <a:pt x="4195" y="240"/>
                      <a:pt x="4213" y="240"/>
                    </a:cubicBezTo>
                    <a:cubicBezTo>
                      <a:pt x="4228" y="240"/>
                      <a:pt x="4278" y="244"/>
                      <a:pt x="4293" y="303"/>
                    </a:cubicBezTo>
                    <a:lnTo>
                      <a:pt x="4527" y="1216"/>
                    </a:lnTo>
                    <a:cubicBezTo>
                      <a:pt x="4566" y="1362"/>
                      <a:pt x="4692" y="1460"/>
                      <a:pt x="4840" y="1460"/>
                    </a:cubicBezTo>
                    <a:cubicBezTo>
                      <a:pt x="4989" y="1460"/>
                      <a:pt x="5116" y="1362"/>
                      <a:pt x="5153" y="1216"/>
                    </a:cubicBezTo>
                    <a:lnTo>
                      <a:pt x="5387" y="303"/>
                    </a:lnTo>
                    <a:cubicBezTo>
                      <a:pt x="5402" y="244"/>
                      <a:pt x="5454" y="240"/>
                      <a:pt x="5469" y="240"/>
                    </a:cubicBezTo>
                    <a:cubicBezTo>
                      <a:pt x="5484" y="240"/>
                      <a:pt x="5536" y="244"/>
                      <a:pt x="5552" y="303"/>
                    </a:cubicBezTo>
                    <a:lnTo>
                      <a:pt x="5786" y="1216"/>
                    </a:lnTo>
                    <a:cubicBezTo>
                      <a:pt x="5822" y="1360"/>
                      <a:pt x="5949" y="1458"/>
                      <a:pt x="6096" y="1458"/>
                    </a:cubicBezTo>
                    <a:cubicBezTo>
                      <a:pt x="6142" y="1458"/>
                      <a:pt x="6183" y="1450"/>
                      <a:pt x="6221" y="1435"/>
                    </a:cubicBezTo>
                    <a:cubicBezTo>
                      <a:pt x="6313" y="1398"/>
                      <a:pt x="6384" y="1320"/>
                      <a:pt x="6411" y="1216"/>
                    </a:cubicBezTo>
                    <a:lnTo>
                      <a:pt x="6537" y="721"/>
                    </a:lnTo>
                    <a:lnTo>
                      <a:pt x="6612" y="21"/>
                    </a:lnTo>
                    <a:lnTo>
                      <a:pt x="6610" y="21"/>
                    </a:lnTo>
                    <a:cubicBezTo>
                      <a:pt x="6514" y="56"/>
                      <a:pt x="6440" y="136"/>
                      <a:pt x="6413" y="242"/>
                    </a:cubicBezTo>
                    <a:lnTo>
                      <a:pt x="6302" y="673"/>
                    </a:lnTo>
                    <a:lnTo>
                      <a:pt x="6302" y="677"/>
                    </a:lnTo>
                    <a:lnTo>
                      <a:pt x="6179" y="1157"/>
                    </a:lnTo>
                    <a:cubicBezTo>
                      <a:pt x="6163" y="1214"/>
                      <a:pt x="6112" y="1220"/>
                      <a:pt x="6096" y="1220"/>
                    </a:cubicBezTo>
                    <a:cubicBezTo>
                      <a:pt x="6081" y="1220"/>
                      <a:pt x="6029" y="1214"/>
                      <a:pt x="6016" y="1157"/>
                    </a:cubicBezTo>
                    <a:lnTo>
                      <a:pt x="5782" y="244"/>
                    </a:lnTo>
                    <a:cubicBezTo>
                      <a:pt x="5743" y="98"/>
                      <a:pt x="5619" y="0"/>
                      <a:pt x="5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5203775" y="4455750"/>
                <a:ext cx="780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3120" extrusionOk="0">
                    <a:moveTo>
                      <a:pt x="1561" y="1"/>
                    </a:moveTo>
                    <a:cubicBezTo>
                      <a:pt x="699" y="1"/>
                      <a:pt x="1" y="699"/>
                      <a:pt x="1" y="1560"/>
                    </a:cubicBezTo>
                    <a:cubicBezTo>
                      <a:pt x="1" y="2422"/>
                      <a:pt x="699" y="3120"/>
                      <a:pt x="1561" y="3120"/>
                    </a:cubicBezTo>
                    <a:cubicBezTo>
                      <a:pt x="2422" y="3120"/>
                      <a:pt x="3120" y="2422"/>
                      <a:pt x="3120" y="1560"/>
                    </a:cubicBezTo>
                    <a:cubicBezTo>
                      <a:pt x="3120" y="699"/>
                      <a:pt x="2422" y="1"/>
                      <a:pt x="1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5128775" y="4367175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1"/>
                    </a:moveTo>
                    <a:cubicBezTo>
                      <a:pt x="33" y="1"/>
                      <a:pt x="1" y="35"/>
                      <a:pt x="1" y="76"/>
                    </a:cubicBezTo>
                    <a:lnTo>
                      <a:pt x="1" y="2115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5"/>
                    </a:cubicBezTo>
                    <a:lnTo>
                      <a:pt x="9425" y="76"/>
                    </a:lnTo>
                    <a:cubicBezTo>
                      <a:pt x="9425" y="35"/>
                      <a:pt x="9391" y="1"/>
                      <a:pt x="9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5128775" y="4421900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0"/>
                    </a:moveTo>
                    <a:cubicBezTo>
                      <a:pt x="33" y="0"/>
                      <a:pt x="1" y="35"/>
                      <a:pt x="1" y="75"/>
                    </a:cubicBezTo>
                    <a:lnTo>
                      <a:pt x="1" y="2114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4"/>
                    </a:cubicBezTo>
                    <a:lnTo>
                      <a:pt x="9425" y="75"/>
                    </a:lnTo>
                    <a:cubicBezTo>
                      <a:pt x="9425" y="35"/>
                      <a:pt x="9391" y="0"/>
                      <a:pt x="93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5187675" y="4458500"/>
                <a:ext cx="11785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1451" extrusionOk="0">
                    <a:moveTo>
                      <a:pt x="50" y="0"/>
                    </a:moveTo>
                    <a:cubicBezTo>
                      <a:pt x="23" y="0"/>
                      <a:pt x="0" y="23"/>
                      <a:pt x="0" y="50"/>
                    </a:cubicBezTo>
                    <a:lnTo>
                      <a:pt x="0" y="1400"/>
                    </a:lnTo>
                    <a:cubicBezTo>
                      <a:pt x="0" y="1427"/>
                      <a:pt x="23" y="1450"/>
                      <a:pt x="50" y="1450"/>
                    </a:cubicBezTo>
                    <a:lnTo>
                      <a:pt x="4664" y="1450"/>
                    </a:lnTo>
                    <a:cubicBezTo>
                      <a:pt x="4691" y="1450"/>
                      <a:pt x="4714" y="1427"/>
                      <a:pt x="4714" y="1400"/>
                    </a:cubicBezTo>
                    <a:lnTo>
                      <a:pt x="4714" y="50"/>
                    </a:lnTo>
                    <a:cubicBezTo>
                      <a:pt x="4714" y="23"/>
                      <a:pt x="4691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4" name="Google Shape;544;p28"/>
            <p:cNvSpPr/>
            <p:nvPr/>
          </p:nvSpPr>
          <p:spPr>
            <a:xfrm>
              <a:off x="3976123" y="2366077"/>
              <a:ext cx="184300" cy="180413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28"/>
            <p:cNvGrpSpPr/>
            <p:nvPr/>
          </p:nvGrpSpPr>
          <p:grpSpPr>
            <a:xfrm>
              <a:off x="888262" y="2232099"/>
              <a:ext cx="433831" cy="339205"/>
              <a:chOff x="4408425" y="3794200"/>
              <a:chExt cx="310500" cy="242775"/>
            </a:xfrm>
          </p:grpSpPr>
          <p:sp>
            <p:nvSpPr>
              <p:cNvPr id="546" name="Google Shape;546;p28"/>
              <p:cNvSpPr/>
              <p:nvPr/>
            </p:nvSpPr>
            <p:spPr>
              <a:xfrm>
                <a:off x="4408425" y="3831500"/>
                <a:ext cx="258025" cy="205425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8217" extrusionOk="0">
                    <a:moveTo>
                      <a:pt x="3087" y="1"/>
                    </a:moveTo>
                    <a:lnTo>
                      <a:pt x="528" y="11"/>
                    </a:lnTo>
                    <a:cubicBezTo>
                      <a:pt x="237" y="11"/>
                      <a:pt x="1" y="248"/>
                      <a:pt x="3" y="540"/>
                    </a:cubicBezTo>
                    <a:lnTo>
                      <a:pt x="26" y="7400"/>
                    </a:lnTo>
                    <a:cubicBezTo>
                      <a:pt x="28" y="7851"/>
                      <a:pt x="394" y="8217"/>
                      <a:pt x="845" y="8217"/>
                    </a:cubicBezTo>
                    <a:cubicBezTo>
                      <a:pt x="846" y="8217"/>
                      <a:pt x="848" y="8217"/>
                      <a:pt x="849" y="8217"/>
                    </a:cubicBezTo>
                    <a:lnTo>
                      <a:pt x="9826" y="8186"/>
                    </a:lnTo>
                    <a:cubicBezTo>
                      <a:pt x="10098" y="8184"/>
                      <a:pt x="10321" y="7962"/>
                      <a:pt x="10319" y="7687"/>
                    </a:cubicBezTo>
                    <a:lnTo>
                      <a:pt x="10298" y="1300"/>
                    </a:lnTo>
                    <a:cubicBezTo>
                      <a:pt x="10296" y="1062"/>
                      <a:pt x="10104" y="870"/>
                      <a:pt x="9866" y="870"/>
                    </a:cubicBezTo>
                    <a:lnTo>
                      <a:pt x="4631" y="889"/>
                    </a:lnTo>
                    <a:lnTo>
                      <a:pt x="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4408725" y="3912750"/>
                <a:ext cx="25772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4969" extrusionOk="0">
                    <a:moveTo>
                      <a:pt x="10292" y="0"/>
                    </a:moveTo>
                    <a:lnTo>
                      <a:pt x="0" y="37"/>
                    </a:lnTo>
                    <a:lnTo>
                      <a:pt x="16" y="4474"/>
                    </a:lnTo>
                    <a:cubicBezTo>
                      <a:pt x="16" y="4748"/>
                      <a:pt x="238" y="4969"/>
                      <a:pt x="513" y="4969"/>
                    </a:cubicBezTo>
                    <a:lnTo>
                      <a:pt x="9814" y="4936"/>
                    </a:lnTo>
                    <a:cubicBezTo>
                      <a:pt x="10086" y="4936"/>
                      <a:pt x="10309" y="4712"/>
                      <a:pt x="10307" y="4439"/>
                    </a:cubicBezTo>
                    <a:lnTo>
                      <a:pt x="10307" y="4437"/>
                    </a:lnTo>
                    <a:lnTo>
                      <a:pt x="102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4422925" y="3880675"/>
                <a:ext cx="2280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1318" extrusionOk="0">
                    <a:moveTo>
                      <a:pt x="8935" y="0"/>
                    </a:moveTo>
                    <a:lnTo>
                      <a:pt x="180" y="31"/>
                    </a:lnTo>
                    <a:cubicBezTo>
                      <a:pt x="81" y="31"/>
                      <a:pt x="0" y="111"/>
                      <a:pt x="0" y="211"/>
                    </a:cubicBezTo>
                    <a:lnTo>
                      <a:pt x="4" y="1318"/>
                    </a:lnTo>
                    <a:lnTo>
                      <a:pt x="9119" y="1285"/>
                    </a:lnTo>
                    <a:lnTo>
                      <a:pt x="9116" y="180"/>
                    </a:lnTo>
                    <a:cubicBezTo>
                      <a:pt x="9116" y="81"/>
                      <a:pt x="9035" y="0"/>
                      <a:pt x="89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4621550" y="3892425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0"/>
                    </a:moveTo>
                    <a:cubicBezTo>
                      <a:pt x="89" y="0"/>
                      <a:pt x="1" y="90"/>
                      <a:pt x="1" y="202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0" y="200"/>
                    </a:lnTo>
                    <a:cubicBezTo>
                      <a:pt x="400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4598975" y="3892500"/>
                <a:ext cx="10075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1" extrusionOk="0">
                    <a:moveTo>
                      <a:pt x="200" y="1"/>
                    </a:moveTo>
                    <a:cubicBezTo>
                      <a:pt x="90" y="1"/>
                      <a:pt x="0" y="91"/>
                      <a:pt x="0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89"/>
                      <a:pt x="311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4576425" y="389255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1"/>
                    </a:moveTo>
                    <a:cubicBezTo>
                      <a:pt x="91" y="3"/>
                      <a:pt x="0" y="93"/>
                      <a:pt x="0" y="202"/>
                    </a:cubicBezTo>
                    <a:lnTo>
                      <a:pt x="2" y="822"/>
                    </a:lnTo>
                    <a:lnTo>
                      <a:pt x="403" y="820"/>
                    </a:lnTo>
                    <a:lnTo>
                      <a:pt x="401" y="200"/>
                    </a:lnTo>
                    <a:cubicBezTo>
                      <a:pt x="399" y="91"/>
                      <a:pt x="309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4553875" y="38926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1"/>
                    </a:moveTo>
                    <a:cubicBezTo>
                      <a:pt x="91" y="1"/>
                      <a:pt x="1" y="91"/>
                      <a:pt x="1" y="202"/>
                    </a:cubicBezTo>
                    <a:lnTo>
                      <a:pt x="3" y="820"/>
                    </a:lnTo>
                    <a:lnTo>
                      <a:pt x="404" y="820"/>
                    </a:lnTo>
                    <a:lnTo>
                      <a:pt x="400" y="200"/>
                    </a:lnTo>
                    <a:lnTo>
                      <a:pt x="402" y="200"/>
                    </a:lnTo>
                    <a:cubicBezTo>
                      <a:pt x="400" y="91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4531300" y="38927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3" y="1"/>
                    </a:moveTo>
                    <a:cubicBezTo>
                      <a:pt x="202" y="1"/>
                      <a:pt x="201" y="1"/>
                      <a:pt x="200" y="1"/>
                    </a:cubicBezTo>
                    <a:cubicBezTo>
                      <a:pt x="91" y="1"/>
                      <a:pt x="0" y="91"/>
                      <a:pt x="2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90"/>
                      <a:pt x="313" y="1"/>
                      <a:pt x="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4508750" y="389280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0"/>
                    </a:moveTo>
                    <a:cubicBezTo>
                      <a:pt x="91" y="2"/>
                      <a:pt x="1" y="93"/>
                      <a:pt x="1" y="202"/>
                    </a:cubicBezTo>
                    <a:lnTo>
                      <a:pt x="3" y="821"/>
                    </a:lnTo>
                    <a:lnTo>
                      <a:pt x="404" y="820"/>
                    </a:lnTo>
                    <a:lnTo>
                      <a:pt x="402" y="200"/>
                    </a:lnTo>
                    <a:cubicBezTo>
                      <a:pt x="400" y="91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4486225" y="3892900"/>
                <a:ext cx="1005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20" extrusionOk="0">
                    <a:moveTo>
                      <a:pt x="200" y="0"/>
                    </a:moveTo>
                    <a:cubicBezTo>
                      <a:pt x="88" y="0"/>
                      <a:pt x="0" y="90"/>
                      <a:pt x="0" y="202"/>
                    </a:cubicBezTo>
                    <a:lnTo>
                      <a:pt x="2" y="819"/>
                    </a:lnTo>
                    <a:lnTo>
                      <a:pt x="401" y="817"/>
                    </a:lnTo>
                    <a:lnTo>
                      <a:pt x="399" y="200"/>
                    </a:lnTo>
                    <a:cubicBezTo>
                      <a:pt x="399" y="89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4463625" y="389300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4" y="0"/>
                    </a:moveTo>
                    <a:cubicBezTo>
                      <a:pt x="203" y="0"/>
                      <a:pt x="201" y="0"/>
                      <a:pt x="200" y="0"/>
                    </a:cubicBezTo>
                    <a:cubicBezTo>
                      <a:pt x="91" y="0"/>
                      <a:pt x="1" y="90"/>
                      <a:pt x="1" y="200"/>
                    </a:cubicBezTo>
                    <a:lnTo>
                      <a:pt x="5" y="819"/>
                    </a:lnTo>
                    <a:lnTo>
                      <a:pt x="404" y="817"/>
                    </a:lnTo>
                    <a:lnTo>
                      <a:pt x="402" y="198"/>
                    </a:lnTo>
                    <a:cubicBezTo>
                      <a:pt x="402" y="90"/>
                      <a:pt x="313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4441100" y="3893050"/>
                <a:ext cx="100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0" extrusionOk="0">
                    <a:moveTo>
                      <a:pt x="200" y="0"/>
                    </a:moveTo>
                    <a:cubicBezTo>
                      <a:pt x="90" y="0"/>
                      <a:pt x="0" y="90"/>
                      <a:pt x="0" y="201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1" y="200"/>
                    </a:lnTo>
                    <a:cubicBezTo>
                      <a:pt x="399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4591300" y="3794200"/>
                <a:ext cx="127625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641" extrusionOk="0">
                    <a:moveTo>
                      <a:pt x="2550" y="1"/>
                    </a:moveTo>
                    <a:cubicBezTo>
                      <a:pt x="1501" y="1"/>
                      <a:pt x="548" y="719"/>
                      <a:pt x="296" y="1785"/>
                    </a:cubicBezTo>
                    <a:cubicBezTo>
                      <a:pt x="0" y="3031"/>
                      <a:pt x="771" y="4282"/>
                      <a:pt x="2016" y="4577"/>
                    </a:cubicBezTo>
                    <a:cubicBezTo>
                      <a:pt x="2196" y="4620"/>
                      <a:pt x="2376" y="4641"/>
                      <a:pt x="2553" y="4641"/>
                    </a:cubicBezTo>
                    <a:cubicBezTo>
                      <a:pt x="3604" y="4641"/>
                      <a:pt x="4556" y="3922"/>
                      <a:pt x="4809" y="2855"/>
                    </a:cubicBezTo>
                    <a:cubicBezTo>
                      <a:pt x="5105" y="1610"/>
                      <a:pt x="4333" y="359"/>
                      <a:pt x="3087" y="64"/>
                    </a:cubicBezTo>
                    <a:cubicBezTo>
                      <a:pt x="2907" y="21"/>
                      <a:pt x="2727" y="1"/>
                      <a:pt x="25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4623075" y="3824950"/>
                <a:ext cx="70475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205" extrusionOk="0">
                    <a:moveTo>
                      <a:pt x="2571" y="1"/>
                    </a:moveTo>
                    <a:cubicBezTo>
                      <a:pt x="2514" y="1"/>
                      <a:pt x="2456" y="22"/>
                      <a:pt x="2412" y="65"/>
                    </a:cubicBezTo>
                    <a:lnTo>
                      <a:pt x="816" y="1661"/>
                    </a:lnTo>
                    <a:lnTo>
                      <a:pt x="408" y="1253"/>
                    </a:lnTo>
                    <a:cubicBezTo>
                      <a:pt x="363" y="1209"/>
                      <a:pt x="306" y="1187"/>
                      <a:pt x="248" y="1187"/>
                    </a:cubicBezTo>
                    <a:cubicBezTo>
                      <a:pt x="191" y="1187"/>
                      <a:pt x="133" y="1209"/>
                      <a:pt x="89" y="1253"/>
                    </a:cubicBezTo>
                    <a:cubicBezTo>
                      <a:pt x="1" y="1339"/>
                      <a:pt x="1" y="1483"/>
                      <a:pt x="89" y="1571"/>
                    </a:cubicBezTo>
                    <a:lnTo>
                      <a:pt x="657" y="2139"/>
                    </a:lnTo>
                    <a:cubicBezTo>
                      <a:pt x="699" y="2181"/>
                      <a:pt x="757" y="2204"/>
                      <a:pt x="816" y="2204"/>
                    </a:cubicBezTo>
                    <a:lnTo>
                      <a:pt x="818" y="2204"/>
                    </a:lnTo>
                    <a:cubicBezTo>
                      <a:pt x="878" y="2204"/>
                      <a:pt x="933" y="2181"/>
                      <a:pt x="975" y="2139"/>
                    </a:cubicBezTo>
                    <a:lnTo>
                      <a:pt x="2731" y="384"/>
                    </a:lnTo>
                    <a:cubicBezTo>
                      <a:pt x="2819" y="296"/>
                      <a:pt x="2819" y="154"/>
                      <a:pt x="2731" y="65"/>
                    </a:cubicBezTo>
                    <a:cubicBezTo>
                      <a:pt x="2686" y="22"/>
                      <a:pt x="2629" y="1"/>
                      <a:pt x="2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28"/>
            <p:cNvGrpSpPr/>
            <p:nvPr/>
          </p:nvGrpSpPr>
          <p:grpSpPr>
            <a:xfrm>
              <a:off x="649446" y="3026681"/>
              <a:ext cx="1291759" cy="510594"/>
              <a:chOff x="408013" y="4288375"/>
              <a:chExt cx="1284438" cy="507700"/>
            </a:xfrm>
          </p:grpSpPr>
          <p:sp>
            <p:nvSpPr>
              <p:cNvPr id="561" name="Google Shape;561;p28"/>
              <p:cNvSpPr/>
              <p:nvPr/>
            </p:nvSpPr>
            <p:spPr>
              <a:xfrm>
                <a:off x="408013" y="428865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408025" y="4626950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82" y="1"/>
                    </a:moveTo>
                    <a:cubicBezTo>
                      <a:pt x="2450" y="1"/>
                      <a:pt x="1604" y="378"/>
                      <a:pt x="992" y="990"/>
                    </a:cubicBezTo>
                    <a:cubicBezTo>
                      <a:pt x="380" y="1602"/>
                      <a:pt x="0" y="2448"/>
                      <a:pt x="0" y="3382"/>
                    </a:cubicBezTo>
                    <a:cubicBezTo>
                      <a:pt x="0" y="5245"/>
                      <a:pt x="1506" y="6755"/>
                      <a:pt x="3365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529575" y="4626950"/>
                <a:ext cx="1028025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5" extrusionOk="0">
                    <a:moveTo>
                      <a:pt x="336" y="1"/>
                    </a:moveTo>
                    <a:cubicBezTo>
                      <a:pt x="152" y="1"/>
                      <a:pt x="1" y="150"/>
                      <a:pt x="1" y="336"/>
                    </a:cubicBezTo>
                    <a:lnTo>
                      <a:pt x="1" y="6429"/>
                    </a:lnTo>
                    <a:cubicBezTo>
                      <a:pt x="1" y="6615"/>
                      <a:pt x="152" y="6764"/>
                      <a:pt x="336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604775" y="4659325"/>
                <a:ext cx="952825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5" extrusionOk="0">
                    <a:moveTo>
                      <a:pt x="2034" y="0"/>
                    </a:moveTo>
                    <a:cubicBezTo>
                      <a:pt x="912" y="0"/>
                      <a:pt x="1" y="910"/>
                      <a:pt x="1" y="2034"/>
                    </a:cubicBezTo>
                    <a:lnTo>
                      <a:pt x="1" y="2141"/>
                    </a:lnTo>
                    <a:cubicBezTo>
                      <a:pt x="1" y="3263"/>
                      <a:pt x="912" y="4174"/>
                      <a:pt x="2034" y="4174"/>
                    </a:cubicBezTo>
                    <a:lnTo>
                      <a:pt x="38112" y="4174"/>
                    </a:lnTo>
                    <a:lnTo>
                      <a:pt x="381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661275" y="4737500"/>
                <a:ext cx="8938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6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5"/>
                      <a:pt x="83" y="165"/>
                    </a:cubicBezTo>
                    <a:lnTo>
                      <a:pt x="35672" y="165"/>
                    </a:lnTo>
                    <a:cubicBezTo>
                      <a:pt x="35718" y="165"/>
                      <a:pt x="35755" y="129"/>
                      <a:pt x="35755" y="83"/>
                    </a:cubicBezTo>
                    <a:cubicBezTo>
                      <a:pt x="35755" y="37"/>
                      <a:pt x="35718" y="0"/>
                      <a:pt x="35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661275" y="4709000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661275" y="4681325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602725" y="4657200"/>
                <a:ext cx="458950" cy="56375"/>
              </a:xfrm>
              <a:custGeom>
                <a:avLst/>
                <a:gdLst/>
                <a:ahLst/>
                <a:cxnLst/>
                <a:rect l="l" t="t" r="r" b="b"/>
                <a:pathLst>
                  <a:path w="18358" h="2255" extrusionOk="0">
                    <a:moveTo>
                      <a:pt x="2170" y="1"/>
                    </a:moveTo>
                    <a:cubicBezTo>
                      <a:pt x="973" y="1"/>
                      <a:pt x="0" y="975"/>
                      <a:pt x="0" y="2172"/>
                    </a:cubicBezTo>
                    <a:cubicBezTo>
                      <a:pt x="0" y="2218"/>
                      <a:pt x="37" y="2255"/>
                      <a:pt x="83" y="2255"/>
                    </a:cubicBezTo>
                    <a:cubicBezTo>
                      <a:pt x="129" y="2255"/>
                      <a:pt x="165" y="2218"/>
                      <a:pt x="165" y="2172"/>
                    </a:cubicBezTo>
                    <a:cubicBezTo>
                      <a:pt x="165" y="1068"/>
                      <a:pt x="1065" y="168"/>
                      <a:pt x="2170" y="168"/>
                    </a:cubicBezTo>
                    <a:lnTo>
                      <a:pt x="18275" y="168"/>
                    </a:lnTo>
                    <a:cubicBezTo>
                      <a:pt x="18321" y="168"/>
                      <a:pt x="18358" y="131"/>
                      <a:pt x="18358" y="85"/>
                    </a:cubicBezTo>
                    <a:cubicBezTo>
                      <a:pt x="18358" y="39"/>
                      <a:pt x="18321" y="1"/>
                      <a:pt x="18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1147250" y="4761600"/>
                <a:ext cx="4124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6498" h="168" extrusionOk="0">
                    <a:moveTo>
                      <a:pt x="83" y="1"/>
                    </a:moveTo>
                    <a:cubicBezTo>
                      <a:pt x="37" y="1"/>
                      <a:pt x="1" y="37"/>
                      <a:pt x="1" y="83"/>
                    </a:cubicBezTo>
                    <a:cubicBezTo>
                      <a:pt x="1" y="130"/>
                      <a:pt x="37" y="168"/>
                      <a:pt x="83" y="168"/>
                    </a:cubicBezTo>
                    <a:lnTo>
                      <a:pt x="16413" y="168"/>
                    </a:lnTo>
                    <a:cubicBezTo>
                      <a:pt x="16459" y="168"/>
                      <a:pt x="16498" y="130"/>
                      <a:pt x="16498" y="83"/>
                    </a:cubicBezTo>
                    <a:cubicBezTo>
                      <a:pt x="16498" y="37"/>
                      <a:pt x="16459" y="1"/>
                      <a:pt x="16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54027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66442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37" y="1"/>
                    </a:moveTo>
                    <a:cubicBezTo>
                      <a:pt x="152" y="1"/>
                      <a:pt x="1" y="152"/>
                      <a:pt x="1" y="337"/>
                    </a:cubicBezTo>
                    <a:lnTo>
                      <a:pt x="1" y="6431"/>
                    </a:lnTo>
                    <a:cubicBezTo>
                      <a:pt x="1" y="6615"/>
                      <a:pt x="152" y="6767"/>
                      <a:pt x="337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739625" y="4490175"/>
                <a:ext cx="95282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7" extrusionOk="0">
                    <a:moveTo>
                      <a:pt x="2034" y="1"/>
                    </a:moveTo>
                    <a:cubicBezTo>
                      <a:pt x="912" y="1"/>
                      <a:pt x="1" y="912"/>
                      <a:pt x="1" y="2036"/>
                    </a:cubicBezTo>
                    <a:lnTo>
                      <a:pt x="1" y="2142"/>
                    </a:lnTo>
                    <a:cubicBezTo>
                      <a:pt x="1" y="3266"/>
                      <a:pt x="912" y="4177"/>
                      <a:pt x="2034" y="4177"/>
                    </a:cubicBezTo>
                    <a:lnTo>
                      <a:pt x="38112" y="4177"/>
                    </a:lnTo>
                    <a:lnTo>
                      <a:pt x="381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789750" y="45683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789750" y="453990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1"/>
                    </a:moveTo>
                    <a:cubicBezTo>
                      <a:pt x="37" y="1"/>
                      <a:pt x="0" y="37"/>
                      <a:pt x="0" y="83"/>
                    </a:cubicBezTo>
                    <a:cubicBezTo>
                      <a:pt x="0" y="129"/>
                      <a:pt x="37" y="168"/>
                      <a:pt x="83" y="168"/>
                    </a:cubicBezTo>
                    <a:lnTo>
                      <a:pt x="35864" y="168"/>
                    </a:lnTo>
                    <a:cubicBezTo>
                      <a:pt x="35910" y="168"/>
                      <a:pt x="35948" y="129"/>
                      <a:pt x="35948" y="83"/>
                    </a:cubicBezTo>
                    <a:cubicBezTo>
                      <a:pt x="35948" y="37"/>
                      <a:pt x="35910" y="1"/>
                      <a:pt x="35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789750" y="45122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548000" y="4288375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6" y="1"/>
                    </a:moveTo>
                    <a:cubicBezTo>
                      <a:pt x="150" y="1"/>
                      <a:pt x="0" y="150"/>
                      <a:pt x="0" y="336"/>
                    </a:cubicBezTo>
                    <a:lnTo>
                      <a:pt x="0" y="6429"/>
                    </a:lnTo>
                    <a:cubicBezTo>
                      <a:pt x="0" y="6615"/>
                      <a:pt x="150" y="6765"/>
                      <a:pt x="336" y="6765"/>
                    </a:cubicBezTo>
                    <a:lnTo>
                      <a:pt x="41120" y="6765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623150" y="4320750"/>
                <a:ext cx="95285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4" h="4175" extrusionOk="0">
                    <a:moveTo>
                      <a:pt x="2036" y="1"/>
                    </a:moveTo>
                    <a:cubicBezTo>
                      <a:pt x="911" y="1"/>
                      <a:pt x="0" y="912"/>
                      <a:pt x="0" y="2034"/>
                    </a:cubicBezTo>
                    <a:lnTo>
                      <a:pt x="0" y="2141"/>
                    </a:lnTo>
                    <a:cubicBezTo>
                      <a:pt x="0" y="3265"/>
                      <a:pt x="911" y="4175"/>
                      <a:pt x="2036" y="4175"/>
                    </a:cubicBezTo>
                    <a:lnTo>
                      <a:pt x="38114" y="4175"/>
                    </a:lnTo>
                    <a:lnTo>
                      <a:pt x="381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673250" y="4398925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0"/>
                    </a:moveTo>
                    <a:cubicBezTo>
                      <a:pt x="39" y="0"/>
                      <a:pt x="1" y="37"/>
                      <a:pt x="1" y="83"/>
                    </a:cubicBezTo>
                    <a:cubicBezTo>
                      <a:pt x="1" y="129"/>
                      <a:pt x="39" y="165"/>
                      <a:pt x="85" y="165"/>
                    </a:cubicBezTo>
                    <a:lnTo>
                      <a:pt x="35866" y="165"/>
                    </a:lnTo>
                    <a:cubicBezTo>
                      <a:pt x="35912" y="165"/>
                      <a:pt x="35949" y="129"/>
                      <a:pt x="35949" y="83"/>
                    </a:cubicBezTo>
                    <a:cubicBezTo>
                      <a:pt x="35949" y="37"/>
                      <a:pt x="35912" y="0"/>
                      <a:pt x="35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73250" y="4370425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cubicBezTo>
                      <a:pt x="1" y="131"/>
                      <a:pt x="39" y="168"/>
                      <a:pt x="85" y="168"/>
                    </a:cubicBezTo>
                    <a:lnTo>
                      <a:pt x="35866" y="168"/>
                    </a:lnTo>
                    <a:cubicBezTo>
                      <a:pt x="35912" y="168"/>
                      <a:pt x="35949" y="131"/>
                      <a:pt x="35949" y="85"/>
                    </a:cubicBezTo>
                    <a:cubicBezTo>
                      <a:pt x="35949" y="39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673250" y="4342800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1"/>
                    </a:moveTo>
                    <a:cubicBezTo>
                      <a:pt x="39" y="1"/>
                      <a:pt x="1" y="37"/>
                      <a:pt x="1" y="83"/>
                    </a:cubicBezTo>
                    <a:cubicBezTo>
                      <a:pt x="1" y="130"/>
                      <a:pt x="39" y="166"/>
                      <a:pt x="85" y="166"/>
                    </a:cubicBezTo>
                    <a:lnTo>
                      <a:pt x="35866" y="166"/>
                    </a:lnTo>
                    <a:cubicBezTo>
                      <a:pt x="35912" y="166"/>
                      <a:pt x="35949" y="130"/>
                      <a:pt x="35949" y="83"/>
                    </a:cubicBezTo>
                    <a:cubicBezTo>
                      <a:pt x="35949" y="37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28"/>
            <p:cNvGrpSpPr/>
            <p:nvPr/>
          </p:nvGrpSpPr>
          <p:grpSpPr>
            <a:xfrm>
              <a:off x="1408274" y="1996720"/>
              <a:ext cx="986617" cy="1540556"/>
              <a:chOff x="1929475" y="3160175"/>
              <a:chExt cx="981025" cy="1531825"/>
            </a:xfrm>
          </p:grpSpPr>
          <p:sp>
            <p:nvSpPr>
              <p:cNvPr id="582" name="Google Shape;582;p28"/>
              <p:cNvSpPr/>
              <p:nvPr/>
            </p:nvSpPr>
            <p:spPr>
              <a:xfrm>
                <a:off x="2645950" y="4493550"/>
                <a:ext cx="110800" cy="1180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722" extrusionOk="0">
                    <a:moveTo>
                      <a:pt x="3461" y="0"/>
                    </a:moveTo>
                    <a:lnTo>
                      <a:pt x="0" y="286"/>
                    </a:lnTo>
                    <a:lnTo>
                      <a:pt x="1725" y="4391"/>
                    </a:lnTo>
                    <a:lnTo>
                      <a:pt x="4432" y="4721"/>
                    </a:lnTo>
                    <a:lnTo>
                      <a:pt x="3461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2422625" y="4015850"/>
                <a:ext cx="362600" cy="533725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21349" extrusionOk="0">
                    <a:moveTo>
                      <a:pt x="8308" y="1"/>
                    </a:moveTo>
                    <a:lnTo>
                      <a:pt x="0" y="3513"/>
                    </a:lnTo>
                    <a:lnTo>
                      <a:pt x="8500" y="21349"/>
                    </a:lnTo>
                    <a:lnTo>
                      <a:pt x="14504" y="21109"/>
                    </a:lnTo>
                    <a:lnTo>
                      <a:pt x="8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2562600" y="4320550"/>
                <a:ext cx="89650" cy="191300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7652" extrusionOk="0">
                    <a:moveTo>
                      <a:pt x="105" y="1"/>
                    </a:moveTo>
                    <a:cubicBezTo>
                      <a:pt x="92" y="1"/>
                      <a:pt x="80" y="3"/>
                      <a:pt x="68" y="9"/>
                    </a:cubicBezTo>
                    <a:cubicBezTo>
                      <a:pt x="22" y="30"/>
                      <a:pt x="0" y="84"/>
                      <a:pt x="22" y="130"/>
                    </a:cubicBezTo>
                    <a:lnTo>
                      <a:pt x="346" y="845"/>
                    </a:lnTo>
                    <a:cubicBezTo>
                      <a:pt x="361" y="880"/>
                      <a:pt x="394" y="899"/>
                      <a:pt x="428" y="899"/>
                    </a:cubicBezTo>
                    <a:cubicBezTo>
                      <a:pt x="442" y="899"/>
                      <a:pt x="453" y="897"/>
                      <a:pt x="467" y="891"/>
                    </a:cubicBezTo>
                    <a:cubicBezTo>
                      <a:pt x="513" y="870"/>
                      <a:pt x="532" y="816"/>
                      <a:pt x="511" y="770"/>
                    </a:cubicBezTo>
                    <a:lnTo>
                      <a:pt x="187" y="55"/>
                    </a:lnTo>
                    <a:cubicBezTo>
                      <a:pt x="172" y="21"/>
                      <a:pt x="140" y="1"/>
                      <a:pt x="105" y="1"/>
                    </a:cubicBezTo>
                    <a:close/>
                    <a:moveTo>
                      <a:pt x="753" y="1434"/>
                    </a:moveTo>
                    <a:cubicBezTo>
                      <a:pt x="741" y="1434"/>
                      <a:pt x="728" y="1436"/>
                      <a:pt x="716" y="1442"/>
                    </a:cubicBezTo>
                    <a:cubicBezTo>
                      <a:pt x="670" y="1463"/>
                      <a:pt x="649" y="1517"/>
                      <a:pt x="670" y="1563"/>
                    </a:cubicBezTo>
                    <a:lnTo>
                      <a:pt x="994" y="2280"/>
                    </a:lnTo>
                    <a:cubicBezTo>
                      <a:pt x="1009" y="2313"/>
                      <a:pt x="1042" y="2332"/>
                      <a:pt x="1077" y="2332"/>
                    </a:cubicBezTo>
                    <a:cubicBezTo>
                      <a:pt x="1090" y="2332"/>
                      <a:pt x="1103" y="2330"/>
                      <a:pt x="1115" y="2324"/>
                    </a:cubicBezTo>
                    <a:cubicBezTo>
                      <a:pt x="1161" y="2303"/>
                      <a:pt x="1180" y="2249"/>
                      <a:pt x="1159" y="2205"/>
                    </a:cubicBezTo>
                    <a:lnTo>
                      <a:pt x="835" y="1488"/>
                    </a:lnTo>
                    <a:cubicBezTo>
                      <a:pt x="821" y="1454"/>
                      <a:pt x="788" y="1434"/>
                      <a:pt x="753" y="1434"/>
                    </a:cubicBezTo>
                    <a:close/>
                    <a:moveTo>
                      <a:pt x="1403" y="2868"/>
                    </a:moveTo>
                    <a:cubicBezTo>
                      <a:pt x="1390" y="2868"/>
                      <a:pt x="1377" y="2871"/>
                      <a:pt x="1364" y="2877"/>
                    </a:cubicBezTo>
                    <a:cubicBezTo>
                      <a:pt x="1318" y="2896"/>
                      <a:pt x="1297" y="2950"/>
                      <a:pt x="1318" y="2996"/>
                    </a:cubicBezTo>
                    <a:lnTo>
                      <a:pt x="1642" y="3713"/>
                    </a:lnTo>
                    <a:cubicBezTo>
                      <a:pt x="1658" y="3746"/>
                      <a:pt x="1690" y="3767"/>
                      <a:pt x="1725" y="3767"/>
                    </a:cubicBezTo>
                    <a:cubicBezTo>
                      <a:pt x="1738" y="3767"/>
                      <a:pt x="1752" y="3763"/>
                      <a:pt x="1763" y="3757"/>
                    </a:cubicBezTo>
                    <a:cubicBezTo>
                      <a:pt x="1809" y="3738"/>
                      <a:pt x="1829" y="3684"/>
                      <a:pt x="1807" y="3638"/>
                    </a:cubicBezTo>
                    <a:lnTo>
                      <a:pt x="1483" y="2921"/>
                    </a:lnTo>
                    <a:cubicBezTo>
                      <a:pt x="1469" y="2887"/>
                      <a:pt x="1437" y="2868"/>
                      <a:pt x="1403" y="2868"/>
                    </a:cubicBezTo>
                    <a:close/>
                    <a:moveTo>
                      <a:pt x="2050" y="4301"/>
                    </a:moveTo>
                    <a:cubicBezTo>
                      <a:pt x="2038" y="4301"/>
                      <a:pt x="2025" y="4304"/>
                      <a:pt x="2013" y="4310"/>
                    </a:cubicBezTo>
                    <a:cubicBezTo>
                      <a:pt x="1967" y="4331"/>
                      <a:pt x="1946" y="4384"/>
                      <a:pt x="1967" y="4428"/>
                    </a:cubicBezTo>
                    <a:lnTo>
                      <a:pt x="2291" y="5146"/>
                    </a:lnTo>
                    <a:cubicBezTo>
                      <a:pt x="2306" y="5180"/>
                      <a:pt x="2339" y="5200"/>
                      <a:pt x="2373" y="5200"/>
                    </a:cubicBezTo>
                    <a:cubicBezTo>
                      <a:pt x="2387" y="5200"/>
                      <a:pt x="2400" y="5198"/>
                      <a:pt x="2412" y="5192"/>
                    </a:cubicBezTo>
                    <a:cubicBezTo>
                      <a:pt x="2458" y="5171"/>
                      <a:pt x="2477" y="5117"/>
                      <a:pt x="2456" y="5071"/>
                    </a:cubicBezTo>
                    <a:lnTo>
                      <a:pt x="2132" y="4354"/>
                    </a:lnTo>
                    <a:cubicBezTo>
                      <a:pt x="2118" y="4321"/>
                      <a:pt x="2085" y="4301"/>
                      <a:pt x="2050" y="4301"/>
                    </a:cubicBezTo>
                    <a:close/>
                    <a:moveTo>
                      <a:pt x="2698" y="5734"/>
                    </a:moveTo>
                    <a:cubicBezTo>
                      <a:pt x="2686" y="5734"/>
                      <a:pt x="2673" y="5737"/>
                      <a:pt x="2661" y="5742"/>
                    </a:cubicBezTo>
                    <a:cubicBezTo>
                      <a:pt x="2615" y="5764"/>
                      <a:pt x="2594" y="5817"/>
                      <a:pt x="2615" y="5863"/>
                    </a:cubicBezTo>
                    <a:lnTo>
                      <a:pt x="2939" y="6579"/>
                    </a:lnTo>
                    <a:cubicBezTo>
                      <a:pt x="2955" y="6613"/>
                      <a:pt x="2987" y="6633"/>
                      <a:pt x="3022" y="6633"/>
                    </a:cubicBezTo>
                    <a:cubicBezTo>
                      <a:pt x="3035" y="6633"/>
                      <a:pt x="3049" y="6631"/>
                      <a:pt x="3060" y="6625"/>
                    </a:cubicBezTo>
                    <a:cubicBezTo>
                      <a:pt x="3106" y="6604"/>
                      <a:pt x="3125" y="6550"/>
                      <a:pt x="3104" y="6504"/>
                    </a:cubicBezTo>
                    <a:lnTo>
                      <a:pt x="2780" y="5789"/>
                    </a:lnTo>
                    <a:cubicBezTo>
                      <a:pt x="2766" y="5755"/>
                      <a:pt x="2733" y="5734"/>
                      <a:pt x="2698" y="5734"/>
                    </a:cubicBezTo>
                    <a:close/>
                    <a:moveTo>
                      <a:pt x="3346" y="7168"/>
                    </a:moveTo>
                    <a:cubicBezTo>
                      <a:pt x="3334" y="7168"/>
                      <a:pt x="3321" y="7170"/>
                      <a:pt x="3309" y="7175"/>
                    </a:cubicBezTo>
                    <a:cubicBezTo>
                      <a:pt x="3263" y="7197"/>
                      <a:pt x="3242" y="7250"/>
                      <a:pt x="3263" y="7296"/>
                    </a:cubicBezTo>
                    <a:lnTo>
                      <a:pt x="3400" y="7597"/>
                    </a:lnTo>
                    <a:cubicBezTo>
                      <a:pt x="3415" y="7630"/>
                      <a:pt x="3448" y="7651"/>
                      <a:pt x="3482" y="7651"/>
                    </a:cubicBezTo>
                    <a:cubicBezTo>
                      <a:pt x="3495" y="7651"/>
                      <a:pt x="3509" y="7647"/>
                      <a:pt x="3520" y="7643"/>
                    </a:cubicBezTo>
                    <a:cubicBezTo>
                      <a:pt x="3566" y="7622"/>
                      <a:pt x="3586" y="7569"/>
                      <a:pt x="3565" y="7523"/>
                    </a:cubicBezTo>
                    <a:lnTo>
                      <a:pt x="3428" y="7221"/>
                    </a:lnTo>
                    <a:cubicBezTo>
                      <a:pt x="3414" y="7187"/>
                      <a:pt x="3381" y="7168"/>
                      <a:pt x="3346" y="7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2607200" y="4506725"/>
                <a:ext cx="188100" cy="54450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178" extrusionOk="0">
                    <a:moveTo>
                      <a:pt x="6927" y="1"/>
                    </a:moveTo>
                    <a:lnTo>
                      <a:pt x="0" y="223"/>
                    </a:lnTo>
                    <a:lnTo>
                      <a:pt x="896" y="2178"/>
                    </a:lnTo>
                    <a:lnTo>
                      <a:pt x="7524" y="1957"/>
                    </a:lnTo>
                    <a:lnTo>
                      <a:pt x="69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2679825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1" y="56"/>
                      <a:pt x="17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6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79" y="2424"/>
                      <a:pt x="8219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7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4" y="349"/>
                    </a:lnTo>
                    <a:cubicBezTo>
                      <a:pt x="824" y="349"/>
                      <a:pt x="384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2688825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6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2683025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0" y="0"/>
                      <a:pt x="0" y="90"/>
                      <a:pt x="65" y="126"/>
                    </a:cubicBezTo>
                    <a:cubicBezTo>
                      <a:pt x="729" y="502"/>
                      <a:pt x="1115" y="1252"/>
                      <a:pt x="783" y="1987"/>
                    </a:cubicBezTo>
                    <a:cubicBezTo>
                      <a:pt x="758" y="2041"/>
                      <a:pt x="805" y="2091"/>
                      <a:pt x="849" y="2091"/>
                    </a:cubicBezTo>
                    <a:cubicBezTo>
                      <a:pt x="869" y="2091"/>
                      <a:pt x="888" y="2081"/>
                      <a:pt x="900" y="2056"/>
                    </a:cubicBezTo>
                    <a:cubicBezTo>
                      <a:pt x="1264" y="1254"/>
                      <a:pt x="869" y="426"/>
                      <a:pt x="134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2772550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1"/>
                    </a:moveTo>
                    <a:cubicBezTo>
                      <a:pt x="567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7" y="581"/>
                      <a:pt x="138" y="572"/>
                      <a:pt x="154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4" y="139"/>
                      <a:pt x="1244" y="197"/>
                      <a:pt x="1412" y="322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2791500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0" y="533"/>
                      <a:pt x="48" y="581"/>
                      <a:pt x="96" y="581"/>
                    </a:cubicBezTo>
                    <a:cubicBezTo>
                      <a:pt x="117" y="581"/>
                      <a:pt x="139" y="572"/>
                      <a:pt x="154" y="551"/>
                    </a:cubicBezTo>
                    <a:cubicBezTo>
                      <a:pt x="342" y="287"/>
                      <a:pt x="609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6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2811100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7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8" y="138"/>
                      <a:pt x="887" y="138"/>
                    </a:cubicBezTo>
                    <a:cubicBezTo>
                      <a:pt x="1063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4" y="65"/>
                      <a:pt x="1092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2128250" y="3662650"/>
                <a:ext cx="195875" cy="326825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13073" extrusionOk="0">
                    <a:moveTo>
                      <a:pt x="4467" y="1"/>
                    </a:moveTo>
                    <a:lnTo>
                      <a:pt x="1" y="546"/>
                    </a:lnTo>
                    <a:cubicBezTo>
                      <a:pt x="1" y="546"/>
                      <a:pt x="622" y="8336"/>
                      <a:pt x="1610" y="10829"/>
                    </a:cubicBezTo>
                    <a:cubicBezTo>
                      <a:pt x="2267" y="12484"/>
                      <a:pt x="3065" y="13072"/>
                      <a:pt x="3868" y="13072"/>
                    </a:cubicBezTo>
                    <a:cubicBezTo>
                      <a:pt x="5838" y="13072"/>
                      <a:pt x="7835" y="9533"/>
                      <a:pt x="7835" y="9533"/>
                    </a:cubicBezTo>
                    <a:lnTo>
                      <a:pt x="5215" y="577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2228825" y="3805850"/>
                <a:ext cx="300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391" extrusionOk="0">
                    <a:moveTo>
                      <a:pt x="1069" y="0"/>
                    </a:moveTo>
                    <a:cubicBezTo>
                      <a:pt x="1062" y="0"/>
                      <a:pt x="1054" y="1"/>
                      <a:pt x="1046" y="3"/>
                    </a:cubicBezTo>
                    <a:cubicBezTo>
                      <a:pt x="735" y="68"/>
                      <a:pt x="424" y="133"/>
                      <a:pt x="116" y="200"/>
                    </a:cubicBezTo>
                    <a:cubicBezTo>
                      <a:pt x="1" y="223"/>
                      <a:pt x="28" y="391"/>
                      <a:pt x="133" y="391"/>
                    </a:cubicBezTo>
                    <a:cubicBezTo>
                      <a:pt x="140" y="391"/>
                      <a:pt x="148" y="390"/>
                      <a:pt x="156" y="388"/>
                    </a:cubicBezTo>
                    <a:cubicBezTo>
                      <a:pt x="467" y="323"/>
                      <a:pt x="777" y="258"/>
                      <a:pt x="1086" y="193"/>
                    </a:cubicBezTo>
                    <a:cubicBezTo>
                      <a:pt x="1201" y="167"/>
                      <a:pt x="1173" y="0"/>
                      <a:pt x="1069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2311925" y="3635325"/>
                <a:ext cx="195400" cy="296850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11874" extrusionOk="0">
                    <a:moveTo>
                      <a:pt x="3615" y="0"/>
                    </a:moveTo>
                    <a:lnTo>
                      <a:pt x="346" y="1871"/>
                    </a:lnTo>
                    <a:cubicBezTo>
                      <a:pt x="346" y="1871"/>
                      <a:pt x="1" y="11096"/>
                      <a:pt x="2191" y="11706"/>
                    </a:cubicBezTo>
                    <a:cubicBezTo>
                      <a:pt x="2603" y="11820"/>
                      <a:pt x="3065" y="11874"/>
                      <a:pt x="3537" y="11874"/>
                    </a:cubicBezTo>
                    <a:cubicBezTo>
                      <a:pt x="5579" y="11874"/>
                      <a:pt x="7816" y="10864"/>
                      <a:pt x="7079" y="9342"/>
                    </a:cubicBezTo>
                    <a:cubicBezTo>
                      <a:pt x="6172" y="7466"/>
                      <a:pt x="3615" y="0"/>
                      <a:pt x="3615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2204375" y="3463750"/>
                <a:ext cx="222575" cy="257350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10294" extrusionOk="0">
                    <a:moveTo>
                      <a:pt x="4921" y="0"/>
                    </a:moveTo>
                    <a:cubicBezTo>
                      <a:pt x="3572" y="0"/>
                      <a:pt x="2352" y="685"/>
                      <a:pt x="2352" y="685"/>
                    </a:cubicBezTo>
                    <a:cubicBezTo>
                      <a:pt x="2352" y="685"/>
                      <a:pt x="0" y="5831"/>
                      <a:pt x="1544" y="10293"/>
                    </a:cubicBezTo>
                    <a:lnTo>
                      <a:pt x="8866" y="8296"/>
                    </a:lnTo>
                    <a:cubicBezTo>
                      <a:pt x="8866" y="8296"/>
                      <a:pt x="8903" y="5012"/>
                      <a:pt x="8001" y="2407"/>
                    </a:cubicBezTo>
                    <a:cubicBezTo>
                      <a:pt x="7345" y="510"/>
                      <a:pt x="6084" y="0"/>
                      <a:pt x="49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2359375" y="3645425"/>
                <a:ext cx="6647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772" extrusionOk="0">
                    <a:moveTo>
                      <a:pt x="2541" y="0"/>
                    </a:moveTo>
                    <a:cubicBezTo>
                      <a:pt x="2534" y="0"/>
                      <a:pt x="2526" y="1"/>
                      <a:pt x="2519" y="3"/>
                    </a:cubicBezTo>
                    <a:cubicBezTo>
                      <a:pt x="1711" y="204"/>
                      <a:pt x="903" y="406"/>
                      <a:pt x="96" y="607"/>
                    </a:cubicBezTo>
                    <a:cubicBezTo>
                      <a:pt x="0" y="632"/>
                      <a:pt x="30" y="771"/>
                      <a:pt x="117" y="771"/>
                    </a:cubicBezTo>
                    <a:cubicBezTo>
                      <a:pt x="124" y="771"/>
                      <a:pt x="132" y="771"/>
                      <a:pt x="140" y="768"/>
                    </a:cubicBezTo>
                    <a:cubicBezTo>
                      <a:pt x="948" y="567"/>
                      <a:pt x="1755" y="366"/>
                      <a:pt x="2563" y="162"/>
                    </a:cubicBezTo>
                    <a:cubicBezTo>
                      <a:pt x="2658" y="139"/>
                      <a:pt x="2628" y="0"/>
                      <a:pt x="2541" y="0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1960225" y="3379675"/>
                <a:ext cx="424000" cy="537425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21497" extrusionOk="0">
                    <a:moveTo>
                      <a:pt x="8721" y="0"/>
                    </a:moveTo>
                    <a:cubicBezTo>
                      <a:pt x="8721" y="0"/>
                      <a:pt x="7543" y="395"/>
                      <a:pt x="6160" y="1027"/>
                    </a:cubicBezTo>
                    <a:cubicBezTo>
                      <a:pt x="4391" y="1832"/>
                      <a:pt x="2289" y="3021"/>
                      <a:pt x="1896" y="4259"/>
                    </a:cubicBezTo>
                    <a:cubicBezTo>
                      <a:pt x="1295" y="6154"/>
                      <a:pt x="883" y="8137"/>
                      <a:pt x="601" y="10060"/>
                    </a:cubicBezTo>
                    <a:lnTo>
                      <a:pt x="601" y="10061"/>
                    </a:lnTo>
                    <a:cubicBezTo>
                      <a:pt x="405" y="11395"/>
                      <a:pt x="273" y="12695"/>
                      <a:pt x="186" y="13915"/>
                    </a:cubicBezTo>
                    <a:cubicBezTo>
                      <a:pt x="98" y="15143"/>
                      <a:pt x="56" y="16286"/>
                      <a:pt x="41" y="17295"/>
                    </a:cubicBezTo>
                    <a:cubicBezTo>
                      <a:pt x="0" y="19821"/>
                      <a:pt x="129" y="21496"/>
                      <a:pt x="129" y="21496"/>
                    </a:cubicBezTo>
                    <a:lnTo>
                      <a:pt x="15663" y="20570"/>
                    </a:lnTo>
                    <a:cubicBezTo>
                      <a:pt x="14890" y="20311"/>
                      <a:pt x="15168" y="16956"/>
                      <a:pt x="15705" y="13357"/>
                    </a:cubicBezTo>
                    <a:cubicBezTo>
                      <a:pt x="15717" y="13274"/>
                      <a:pt x="15730" y="13190"/>
                      <a:pt x="15743" y="13108"/>
                    </a:cubicBezTo>
                    <a:lnTo>
                      <a:pt x="15743" y="13104"/>
                    </a:lnTo>
                    <a:cubicBezTo>
                      <a:pt x="15954" y="11711"/>
                      <a:pt x="16112" y="10320"/>
                      <a:pt x="16351" y="9041"/>
                    </a:cubicBezTo>
                    <a:cubicBezTo>
                      <a:pt x="16797" y="6658"/>
                      <a:pt x="16718" y="4706"/>
                      <a:pt x="16802" y="4341"/>
                    </a:cubicBezTo>
                    <a:cubicBezTo>
                      <a:pt x="16960" y="3676"/>
                      <a:pt x="15022" y="2484"/>
                      <a:pt x="12663" y="1508"/>
                    </a:cubicBezTo>
                    <a:cubicBezTo>
                      <a:pt x="10633" y="668"/>
                      <a:pt x="8721" y="0"/>
                      <a:pt x="87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2125925" y="3437900"/>
                <a:ext cx="155800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2288" extrusionOk="0">
                    <a:moveTo>
                      <a:pt x="101" y="0"/>
                    </a:moveTo>
                    <a:cubicBezTo>
                      <a:pt x="49" y="0"/>
                      <a:pt x="1" y="62"/>
                      <a:pt x="50" y="104"/>
                    </a:cubicBezTo>
                    <a:cubicBezTo>
                      <a:pt x="959" y="911"/>
                      <a:pt x="1935" y="1732"/>
                      <a:pt x="3119" y="2097"/>
                    </a:cubicBezTo>
                    <a:cubicBezTo>
                      <a:pt x="3518" y="2219"/>
                      <a:pt x="3937" y="2287"/>
                      <a:pt x="4354" y="2287"/>
                    </a:cubicBezTo>
                    <a:cubicBezTo>
                      <a:pt x="4997" y="2287"/>
                      <a:pt x="5634" y="2125"/>
                      <a:pt x="6177" y="1749"/>
                    </a:cubicBezTo>
                    <a:cubicBezTo>
                      <a:pt x="6231" y="1710"/>
                      <a:pt x="6184" y="1639"/>
                      <a:pt x="6128" y="1639"/>
                    </a:cubicBezTo>
                    <a:cubicBezTo>
                      <a:pt x="6116" y="1639"/>
                      <a:pt x="6103" y="1643"/>
                      <a:pt x="6090" y="1652"/>
                    </a:cubicBezTo>
                    <a:cubicBezTo>
                      <a:pt x="5576" y="2006"/>
                      <a:pt x="4971" y="2159"/>
                      <a:pt x="4359" y="2159"/>
                    </a:cubicBezTo>
                    <a:cubicBezTo>
                      <a:pt x="3909" y="2159"/>
                      <a:pt x="3456" y="2076"/>
                      <a:pt x="3035" y="1932"/>
                    </a:cubicBezTo>
                    <a:cubicBezTo>
                      <a:pt x="1928" y="1554"/>
                      <a:pt x="1007" y="783"/>
                      <a:pt x="146" y="17"/>
                    </a:cubicBezTo>
                    <a:cubicBezTo>
                      <a:pt x="132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2114200" y="3379675"/>
                <a:ext cx="165125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3792" extrusionOk="0">
                    <a:moveTo>
                      <a:pt x="2562" y="0"/>
                    </a:moveTo>
                    <a:cubicBezTo>
                      <a:pt x="2562" y="0"/>
                      <a:pt x="1382" y="395"/>
                      <a:pt x="1" y="1027"/>
                    </a:cubicBezTo>
                    <a:cubicBezTo>
                      <a:pt x="808" y="1918"/>
                      <a:pt x="2441" y="3440"/>
                      <a:pt x="4384" y="3752"/>
                    </a:cubicBezTo>
                    <a:cubicBezTo>
                      <a:pt x="4547" y="3779"/>
                      <a:pt x="4699" y="3791"/>
                      <a:pt x="4841" y="3791"/>
                    </a:cubicBezTo>
                    <a:cubicBezTo>
                      <a:pt x="6236" y="3791"/>
                      <a:pt x="6605" y="2581"/>
                      <a:pt x="6504" y="1508"/>
                    </a:cubicBezTo>
                    <a:cubicBezTo>
                      <a:pt x="4474" y="668"/>
                      <a:pt x="2562" y="0"/>
                      <a:pt x="25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1953600" y="3635325"/>
                <a:ext cx="487000" cy="430075"/>
              </a:xfrm>
              <a:custGeom>
                <a:avLst/>
                <a:gdLst/>
                <a:ahLst/>
                <a:cxnLst/>
                <a:rect l="l" t="t" r="r" b="b"/>
                <a:pathLst>
                  <a:path w="19480" h="17203" extrusionOk="0">
                    <a:moveTo>
                      <a:pt x="1178" y="0"/>
                    </a:moveTo>
                    <a:cubicBezTo>
                      <a:pt x="1178" y="0"/>
                      <a:pt x="906" y="1554"/>
                      <a:pt x="643" y="3710"/>
                    </a:cubicBezTo>
                    <a:cubicBezTo>
                      <a:pt x="519" y="4729"/>
                      <a:pt x="396" y="5882"/>
                      <a:pt x="304" y="7069"/>
                    </a:cubicBezTo>
                    <a:cubicBezTo>
                      <a:pt x="1" y="11034"/>
                      <a:pt x="50" y="15387"/>
                      <a:pt x="1554" y="16401"/>
                    </a:cubicBezTo>
                    <a:cubicBezTo>
                      <a:pt x="2283" y="16893"/>
                      <a:pt x="4660" y="17203"/>
                      <a:pt x="7386" y="17203"/>
                    </a:cubicBezTo>
                    <a:cubicBezTo>
                      <a:pt x="12756" y="17203"/>
                      <a:pt x="19480" y="16001"/>
                      <a:pt x="17639" y="12617"/>
                    </a:cubicBezTo>
                    <a:cubicBezTo>
                      <a:pt x="15786" y="9210"/>
                      <a:pt x="15930" y="4270"/>
                      <a:pt x="15993" y="3121"/>
                    </a:cubicBezTo>
                    <a:cubicBezTo>
                      <a:pt x="16001" y="2983"/>
                      <a:pt x="16006" y="2901"/>
                      <a:pt x="16008" y="2882"/>
                    </a:cubicBezTo>
                    <a:lnTo>
                      <a:pt x="16008" y="2878"/>
                    </a:lnTo>
                    <a:lnTo>
                      <a:pt x="11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2300325" y="3429450"/>
                <a:ext cx="74825" cy="1387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5550" extrusionOk="0">
                    <a:moveTo>
                      <a:pt x="158" y="0"/>
                    </a:moveTo>
                    <a:cubicBezTo>
                      <a:pt x="106" y="259"/>
                      <a:pt x="75" y="522"/>
                      <a:pt x="64" y="787"/>
                    </a:cubicBezTo>
                    <a:cubicBezTo>
                      <a:pt x="1" y="2304"/>
                      <a:pt x="609" y="3802"/>
                      <a:pt x="1773" y="4788"/>
                    </a:cubicBezTo>
                    <a:lnTo>
                      <a:pt x="1775" y="4788"/>
                    </a:lnTo>
                    <a:cubicBezTo>
                      <a:pt x="2139" y="5097"/>
                      <a:pt x="2542" y="5352"/>
                      <a:pt x="2972" y="5550"/>
                    </a:cubicBezTo>
                    <a:cubicBezTo>
                      <a:pt x="2980" y="5487"/>
                      <a:pt x="2987" y="5423"/>
                      <a:pt x="2993" y="5360"/>
                    </a:cubicBezTo>
                    <a:cubicBezTo>
                      <a:pt x="2218" y="4995"/>
                      <a:pt x="1535" y="4435"/>
                      <a:pt x="1050" y="3720"/>
                    </a:cubicBezTo>
                    <a:cubicBezTo>
                      <a:pt x="330" y="2657"/>
                      <a:pt x="96" y="1328"/>
                      <a:pt x="330" y="83"/>
                    </a:cubicBezTo>
                    <a:cubicBezTo>
                      <a:pt x="273" y="56"/>
                      <a:pt x="215" y="29"/>
                      <a:pt x="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2033250" y="3564325"/>
                <a:ext cx="332600" cy="165775"/>
              </a:xfrm>
              <a:custGeom>
                <a:avLst/>
                <a:gdLst/>
                <a:ahLst/>
                <a:cxnLst/>
                <a:rect l="l" t="t" r="r" b="b"/>
                <a:pathLst>
                  <a:path w="13304" h="6631" extrusionOk="0">
                    <a:moveTo>
                      <a:pt x="8270" y="1"/>
                    </a:moveTo>
                    <a:cubicBezTo>
                      <a:pt x="7245" y="1"/>
                      <a:pt x="6233" y="296"/>
                      <a:pt x="5324" y="765"/>
                    </a:cubicBezTo>
                    <a:cubicBezTo>
                      <a:pt x="3998" y="1452"/>
                      <a:pt x="2945" y="2474"/>
                      <a:pt x="2030" y="3625"/>
                    </a:cubicBezTo>
                    <a:cubicBezTo>
                      <a:pt x="1303" y="4536"/>
                      <a:pt x="665" y="5528"/>
                      <a:pt x="45" y="6497"/>
                    </a:cubicBezTo>
                    <a:cubicBezTo>
                      <a:pt x="1" y="6566"/>
                      <a:pt x="64" y="6631"/>
                      <a:pt x="127" y="6631"/>
                    </a:cubicBezTo>
                    <a:cubicBezTo>
                      <a:pt x="155" y="6631"/>
                      <a:pt x="183" y="6618"/>
                      <a:pt x="202" y="6589"/>
                    </a:cubicBezTo>
                    <a:cubicBezTo>
                      <a:pt x="841" y="5591"/>
                      <a:pt x="1484" y="4586"/>
                      <a:pt x="2228" y="3663"/>
                    </a:cubicBezTo>
                    <a:cubicBezTo>
                      <a:pt x="2399" y="3450"/>
                      <a:pt x="2575" y="3241"/>
                      <a:pt x="2759" y="3038"/>
                    </a:cubicBezTo>
                    <a:cubicBezTo>
                      <a:pt x="4169" y="1475"/>
                      <a:pt x="6137" y="184"/>
                      <a:pt x="8270" y="184"/>
                    </a:cubicBezTo>
                    <a:cubicBezTo>
                      <a:pt x="8630" y="184"/>
                      <a:pt x="8995" y="220"/>
                      <a:pt x="9362" y="299"/>
                    </a:cubicBezTo>
                    <a:cubicBezTo>
                      <a:pt x="10908" y="629"/>
                      <a:pt x="12166" y="1523"/>
                      <a:pt x="13269" y="2604"/>
                    </a:cubicBezTo>
                    <a:cubicBezTo>
                      <a:pt x="13281" y="2530"/>
                      <a:pt x="13292" y="2455"/>
                      <a:pt x="13304" y="2382"/>
                    </a:cubicBezTo>
                    <a:cubicBezTo>
                      <a:pt x="12968" y="2058"/>
                      <a:pt x="12615" y="1753"/>
                      <a:pt x="12239" y="1471"/>
                    </a:cubicBezTo>
                    <a:cubicBezTo>
                      <a:pt x="11246" y="728"/>
                      <a:pt x="10085" y="168"/>
                      <a:pt x="8840" y="32"/>
                    </a:cubicBezTo>
                    <a:cubicBezTo>
                      <a:pt x="8650" y="11"/>
                      <a:pt x="8460" y="1"/>
                      <a:pt x="8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1957625" y="3679275"/>
                <a:ext cx="396625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15865" h="8193" extrusionOk="0">
                    <a:moveTo>
                      <a:pt x="12439" y="0"/>
                    </a:moveTo>
                    <a:cubicBezTo>
                      <a:pt x="11930" y="0"/>
                      <a:pt x="11443" y="62"/>
                      <a:pt x="10977" y="176"/>
                    </a:cubicBezTo>
                    <a:cubicBezTo>
                      <a:pt x="7706" y="970"/>
                      <a:pt x="5389" y="4287"/>
                      <a:pt x="2878" y="6330"/>
                    </a:cubicBezTo>
                    <a:cubicBezTo>
                      <a:pt x="2055" y="6999"/>
                      <a:pt x="1154" y="7582"/>
                      <a:pt x="160" y="7964"/>
                    </a:cubicBezTo>
                    <a:cubicBezTo>
                      <a:pt x="120" y="7979"/>
                      <a:pt x="79" y="7995"/>
                      <a:pt x="39" y="8008"/>
                    </a:cubicBezTo>
                    <a:cubicBezTo>
                      <a:pt x="28" y="8012"/>
                      <a:pt x="16" y="8018"/>
                      <a:pt x="5" y="8020"/>
                    </a:cubicBezTo>
                    <a:cubicBezTo>
                      <a:pt x="3" y="8077"/>
                      <a:pt x="3" y="8135"/>
                      <a:pt x="1" y="8192"/>
                    </a:cubicBezTo>
                    <a:cubicBezTo>
                      <a:pt x="56" y="8173"/>
                      <a:pt x="112" y="8152"/>
                      <a:pt x="166" y="8131"/>
                    </a:cubicBezTo>
                    <a:cubicBezTo>
                      <a:pt x="1077" y="7786"/>
                      <a:pt x="1934" y="7295"/>
                      <a:pt x="2728" y="6677"/>
                    </a:cubicBezTo>
                    <a:cubicBezTo>
                      <a:pt x="4384" y="5394"/>
                      <a:pt x="5725" y="3763"/>
                      <a:pt x="7328" y="2424"/>
                    </a:cubicBezTo>
                    <a:cubicBezTo>
                      <a:pt x="8537" y="1413"/>
                      <a:pt x="9945" y="548"/>
                      <a:pt x="11491" y="274"/>
                    </a:cubicBezTo>
                    <a:cubicBezTo>
                      <a:pt x="11823" y="215"/>
                      <a:pt x="12161" y="184"/>
                      <a:pt x="12505" y="184"/>
                    </a:cubicBezTo>
                    <a:cubicBezTo>
                      <a:pt x="12666" y="184"/>
                      <a:pt x="12829" y="191"/>
                      <a:pt x="12993" y="205"/>
                    </a:cubicBezTo>
                    <a:cubicBezTo>
                      <a:pt x="13935" y="289"/>
                      <a:pt x="14848" y="596"/>
                      <a:pt x="15654" y="1083"/>
                    </a:cubicBezTo>
                    <a:cubicBezTo>
                      <a:pt x="15713" y="1118"/>
                      <a:pt x="15774" y="1158"/>
                      <a:pt x="15836" y="1196"/>
                    </a:cubicBezTo>
                    <a:cubicBezTo>
                      <a:pt x="15838" y="1198"/>
                      <a:pt x="15840" y="1198"/>
                      <a:pt x="15842" y="1200"/>
                    </a:cubicBezTo>
                    <a:cubicBezTo>
                      <a:pt x="15844" y="1158"/>
                      <a:pt x="15845" y="1133"/>
                      <a:pt x="15847" y="1124"/>
                    </a:cubicBezTo>
                    <a:lnTo>
                      <a:pt x="15847" y="1120"/>
                    </a:lnTo>
                    <a:cubicBezTo>
                      <a:pt x="15853" y="1081"/>
                      <a:pt x="15859" y="1041"/>
                      <a:pt x="15865" y="1003"/>
                    </a:cubicBezTo>
                    <a:cubicBezTo>
                      <a:pt x="14992" y="448"/>
                      <a:pt x="13987" y="105"/>
                      <a:pt x="12949" y="21"/>
                    </a:cubicBezTo>
                    <a:cubicBezTo>
                      <a:pt x="12776" y="7"/>
                      <a:pt x="12606" y="0"/>
                      <a:pt x="124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2208000" y="3759050"/>
                <a:ext cx="145000" cy="273875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10955" extrusionOk="0">
                    <a:moveTo>
                      <a:pt x="5070" y="1"/>
                    </a:moveTo>
                    <a:cubicBezTo>
                      <a:pt x="4942" y="1"/>
                      <a:pt x="4815" y="7"/>
                      <a:pt x="4689" y="18"/>
                    </a:cubicBezTo>
                    <a:cubicBezTo>
                      <a:pt x="3371" y="141"/>
                      <a:pt x="2130" y="833"/>
                      <a:pt x="1286" y="1846"/>
                    </a:cubicBezTo>
                    <a:cubicBezTo>
                      <a:pt x="400" y="2909"/>
                      <a:pt x="1" y="4290"/>
                      <a:pt x="118" y="5661"/>
                    </a:cubicBezTo>
                    <a:cubicBezTo>
                      <a:pt x="120" y="5684"/>
                      <a:pt x="122" y="5707"/>
                      <a:pt x="126" y="5730"/>
                    </a:cubicBezTo>
                    <a:cubicBezTo>
                      <a:pt x="400" y="8560"/>
                      <a:pt x="2773" y="10683"/>
                      <a:pt x="5558" y="10954"/>
                    </a:cubicBezTo>
                    <a:cubicBezTo>
                      <a:pt x="5562" y="10954"/>
                      <a:pt x="5565" y="10954"/>
                      <a:pt x="5568" y="10954"/>
                    </a:cubicBezTo>
                    <a:cubicBezTo>
                      <a:pt x="5675" y="10954"/>
                      <a:pt x="5670" y="10783"/>
                      <a:pt x="5558" y="10773"/>
                    </a:cubicBezTo>
                    <a:cubicBezTo>
                      <a:pt x="4119" y="10633"/>
                      <a:pt x="2742" y="9979"/>
                      <a:pt x="1750" y="8924"/>
                    </a:cubicBezTo>
                    <a:cubicBezTo>
                      <a:pt x="918" y="8038"/>
                      <a:pt x="429" y="6893"/>
                      <a:pt x="317" y="5719"/>
                    </a:cubicBezTo>
                    <a:cubicBezTo>
                      <a:pt x="177" y="4269"/>
                      <a:pt x="613" y="2774"/>
                      <a:pt x="1681" y="1679"/>
                    </a:cubicBezTo>
                    <a:cubicBezTo>
                      <a:pt x="2554" y="785"/>
                      <a:pt x="3774" y="194"/>
                      <a:pt x="5034" y="181"/>
                    </a:cubicBezTo>
                    <a:cubicBezTo>
                      <a:pt x="5050" y="181"/>
                      <a:pt x="5066" y="181"/>
                      <a:pt x="5082" y="181"/>
                    </a:cubicBezTo>
                    <a:cubicBezTo>
                      <a:pt x="5227" y="181"/>
                      <a:pt x="5374" y="189"/>
                      <a:pt x="5520" y="208"/>
                    </a:cubicBezTo>
                    <a:cubicBezTo>
                      <a:pt x="5614" y="217"/>
                      <a:pt x="5708" y="231"/>
                      <a:pt x="5800" y="250"/>
                    </a:cubicBezTo>
                    <a:cubicBezTo>
                      <a:pt x="5798" y="187"/>
                      <a:pt x="5796" y="127"/>
                      <a:pt x="5794" y="66"/>
                    </a:cubicBezTo>
                    <a:cubicBezTo>
                      <a:pt x="5710" y="50"/>
                      <a:pt x="5625" y="37"/>
                      <a:pt x="5541" y="27"/>
                    </a:cubicBezTo>
                    <a:cubicBezTo>
                      <a:pt x="5384" y="9"/>
                      <a:pt x="5226" y="1"/>
                      <a:pt x="5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1960025" y="3806450"/>
                <a:ext cx="228775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897" extrusionOk="0">
                    <a:moveTo>
                      <a:pt x="6826" y="1"/>
                    </a:moveTo>
                    <a:cubicBezTo>
                      <a:pt x="6685" y="1"/>
                      <a:pt x="6542" y="12"/>
                      <a:pt x="6400" y="34"/>
                    </a:cubicBezTo>
                    <a:cubicBezTo>
                      <a:pt x="4727" y="297"/>
                      <a:pt x="3340" y="1659"/>
                      <a:pt x="2310" y="2910"/>
                    </a:cubicBezTo>
                    <a:cubicBezTo>
                      <a:pt x="1934" y="3366"/>
                      <a:pt x="1574" y="3857"/>
                      <a:pt x="1213" y="4362"/>
                    </a:cubicBezTo>
                    <a:cubicBezTo>
                      <a:pt x="814" y="4920"/>
                      <a:pt x="415" y="5495"/>
                      <a:pt x="1" y="6054"/>
                    </a:cubicBezTo>
                    <a:lnTo>
                      <a:pt x="1" y="6056"/>
                    </a:lnTo>
                    <a:cubicBezTo>
                      <a:pt x="8" y="6142"/>
                      <a:pt x="18" y="6230"/>
                      <a:pt x="27" y="6315"/>
                    </a:cubicBezTo>
                    <a:cubicBezTo>
                      <a:pt x="513" y="5670"/>
                      <a:pt x="969" y="5002"/>
                      <a:pt x="1441" y="4348"/>
                    </a:cubicBezTo>
                    <a:cubicBezTo>
                      <a:pt x="1675" y="4020"/>
                      <a:pt x="1915" y="3698"/>
                      <a:pt x="2164" y="3382"/>
                    </a:cubicBezTo>
                    <a:cubicBezTo>
                      <a:pt x="3164" y="2104"/>
                      <a:pt x="4441" y="738"/>
                      <a:pt x="6060" y="293"/>
                    </a:cubicBezTo>
                    <a:cubicBezTo>
                      <a:pt x="6310" y="225"/>
                      <a:pt x="6564" y="188"/>
                      <a:pt x="6813" y="188"/>
                    </a:cubicBezTo>
                    <a:cubicBezTo>
                      <a:pt x="7463" y="188"/>
                      <a:pt x="8076" y="439"/>
                      <a:pt x="8475" y="1026"/>
                    </a:cubicBezTo>
                    <a:cubicBezTo>
                      <a:pt x="9022" y="1828"/>
                      <a:pt x="8993" y="2846"/>
                      <a:pt x="8855" y="3765"/>
                    </a:cubicBezTo>
                    <a:cubicBezTo>
                      <a:pt x="8850" y="3813"/>
                      <a:pt x="8842" y="3859"/>
                      <a:pt x="8834" y="3907"/>
                    </a:cubicBezTo>
                    <a:cubicBezTo>
                      <a:pt x="8556" y="5635"/>
                      <a:pt x="7911" y="7289"/>
                      <a:pt x="6970" y="8764"/>
                    </a:cubicBezTo>
                    <a:cubicBezTo>
                      <a:pt x="6926" y="8832"/>
                      <a:pt x="6988" y="8896"/>
                      <a:pt x="7052" y="8896"/>
                    </a:cubicBezTo>
                    <a:cubicBezTo>
                      <a:pt x="7080" y="8896"/>
                      <a:pt x="7108" y="8884"/>
                      <a:pt x="7127" y="8854"/>
                    </a:cubicBezTo>
                    <a:cubicBezTo>
                      <a:pt x="8067" y="7385"/>
                      <a:pt x="8788" y="5653"/>
                      <a:pt x="9034" y="3894"/>
                    </a:cubicBezTo>
                    <a:cubicBezTo>
                      <a:pt x="9078" y="3581"/>
                      <a:pt x="9107" y="3266"/>
                      <a:pt x="9118" y="2952"/>
                    </a:cubicBezTo>
                    <a:cubicBezTo>
                      <a:pt x="9151" y="2139"/>
                      <a:pt x="8984" y="1287"/>
                      <a:pt x="8424" y="667"/>
                    </a:cubicBezTo>
                    <a:cubicBezTo>
                      <a:pt x="8005" y="205"/>
                      <a:pt x="7426" y="1"/>
                      <a:pt x="68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1972025" y="3950775"/>
                <a:ext cx="136250" cy="107375"/>
              </a:xfrm>
              <a:custGeom>
                <a:avLst/>
                <a:gdLst/>
                <a:ahLst/>
                <a:cxnLst/>
                <a:rect l="l" t="t" r="r" b="b"/>
                <a:pathLst>
                  <a:path w="5450" h="4295" extrusionOk="0">
                    <a:moveTo>
                      <a:pt x="3495" y="1"/>
                    </a:moveTo>
                    <a:cubicBezTo>
                      <a:pt x="2953" y="1"/>
                      <a:pt x="2405" y="215"/>
                      <a:pt x="1949" y="482"/>
                    </a:cubicBezTo>
                    <a:cubicBezTo>
                      <a:pt x="1103" y="981"/>
                      <a:pt x="426" y="1731"/>
                      <a:pt x="0" y="2607"/>
                    </a:cubicBezTo>
                    <a:cubicBezTo>
                      <a:pt x="31" y="2688"/>
                      <a:pt x="62" y="2765"/>
                      <a:pt x="96" y="2838"/>
                    </a:cubicBezTo>
                    <a:cubicBezTo>
                      <a:pt x="624" y="1650"/>
                      <a:pt x="1613" y="630"/>
                      <a:pt x="2864" y="279"/>
                    </a:cubicBezTo>
                    <a:cubicBezTo>
                      <a:pt x="3061" y="224"/>
                      <a:pt x="3255" y="196"/>
                      <a:pt x="3442" y="196"/>
                    </a:cubicBezTo>
                    <a:cubicBezTo>
                      <a:pt x="4196" y="196"/>
                      <a:pt x="4829" y="639"/>
                      <a:pt x="5049" y="1458"/>
                    </a:cubicBezTo>
                    <a:cubicBezTo>
                      <a:pt x="5298" y="2391"/>
                      <a:pt x="4911" y="3333"/>
                      <a:pt x="4562" y="4186"/>
                    </a:cubicBezTo>
                    <a:cubicBezTo>
                      <a:pt x="4534" y="4251"/>
                      <a:pt x="4588" y="4295"/>
                      <a:pt x="4644" y="4295"/>
                    </a:cubicBezTo>
                    <a:cubicBezTo>
                      <a:pt x="4681" y="4295"/>
                      <a:pt x="4719" y="4276"/>
                      <a:pt x="4736" y="4234"/>
                    </a:cubicBezTo>
                    <a:cubicBezTo>
                      <a:pt x="5084" y="3386"/>
                      <a:pt x="5450" y="2469"/>
                      <a:pt x="5254" y="1537"/>
                    </a:cubicBezTo>
                    <a:cubicBezTo>
                      <a:pt x="5122" y="904"/>
                      <a:pt x="4729" y="321"/>
                      <a:pt x="4100" y="100"/>
                    </a:cubicBezTo>
                    <a:cubicBezTo>
                      <a:pt x="3903" y="31"/>
                      <a:pt x="3699" y="1"/>
                      <a:pt x="34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2120900" y="3943875"/>
                <a:ext cx="2205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1545" extrusionOk="0">
                    <a:moveTo>
                      <a:pt x="108" y="0"/>
                    </a:moveTo>
                    <a:cubicBezTo>
                      <a:pt x="46" y="0"/>
                      <a:pt x="1" y="86"/>
                      <a:pt x="67" y="119"/>
                    </a:cubicBezTo>
                    <a:cubicBezTo>
                      <a:pt x="1928" y="1060"/>
                      <a:pt x="3997" y="1545"/>
                      <a:pt x="6071" y="1545"/>
                    </a:cubicBezTo>
                    <a:cubicBezTo>
                      <a:pt x="6966" y="1545"/>
                      <a:pt x="7862" y="1455"/>
                      <a:pt x="8743" y="1272"/>
                    </a:cubicBezTo>
                    <a:cubicBezTo>
                      <a:pt x="8822" y="1256"/>
                      <a:pt x="8803" y="1140"/>
                      <a:pt x="8731" y="1140"/>
                    </a:cubicBezTo>
                    <a:cubicBezTo>
                      <a:pt x="8726" y="1140"/>
                      <a:pt x="8721" y="1141"/>
                      <a:pt x="8716" y="1142"/>
                    </a:cubicBezTo>
                    <a:cubicBezTo>
                      <a:pt x="7843" y="1323"/>
                      <a:pt x="6955" y="1412"/>
                      <a:pt x="6068" y="1412"/>
                    </a:cubicBezTo>
                    <a:cubicBezTo>
                      <a:pt x="4020" y="1412"/>
                      <a:pt x="1977" y="936"/>
                      <a:pt x="139" y="8"/>
                    </a:cubicBezTo>
                    <a:cubicBezTo>
                      <a:pt x="129" y="3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1980550" y="3606550"/>
                <a:ext cx="41350" cy="43627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7451" extrusionOk="0">
                    <a:moveTo>
                      <a:pt x="1569" y="1"/>
                    </a:moveTo>
                    <a:cubicBezTo>
                      <a:pt x="1544" y="1"/>
                      <a:pt x="1520" y="14"/>
                      <a:pt x="1510" y="45"/>
                    </a:cubicBezTo>
                    <a:cubicBezTo>
                      <a:pt x="781" y="2327"/>
                      <a:pt x="380" y="4714"/>
                      <a:pt x="189" y="7098"/>
                    </a:cubicBezTo>
                    <a:cubicBezTo>
                      <a:pt x="1" y="9427"/>
                      <a:pt x="10" y="11786"/>
                      <a:pt x="300" y="14107"/>
                    </a:cubicBezTo>
                    <a:cubicBezTo>
                      <a:pt x="438" y="15220"/>
                      <a:pt x="643" y="16329"/>
                      <a:pt x="977" y="17401"/>
                    </a:cubicBezTo>
                    <a:cubicBezTo>
                      <a:pt x="987" y="17435"/>
                      <a:pt x="1017" y="17451"/>
                      <a:pt x="1045" y="17451"/>
                    </a:cubicBezTo>
                    <a:cubicBezTo>
                      <a:pt x="1085" y="17451"/>
                      <a:pt x="1123" y="17421"/>
                      <a:pt x="1107" y="17372"/>
                    </a:cubicBezTo>
                    <a:cubicBezTo>
                      <a:pt x="490" y="15377"/>
                      <a:pt x="275" y="13256"/>
                      <a:pt x="215" y="11176"/>
                    </a:cubicBezTo>
                    <a:cubicBezTo>
                      <a:pt x="145" y="8761"/>
                      <a:pt x="309" y="6333"/>
                      <a:pt x="714" y="3952"/>
                    </a:cubicBezTo>
                    <a:cubicBezTo>
                      <a:pt x="935" y="2646"/>
                      <a:pt x="1234" y="1351"/>
                      <a:pt x="1637" y="89"/>
                    </a:cubicBezTo>
                    <a:cubicBezTo>
                      <a:pt x="1654" y="37"/>
                      <a:pt x="1610" y="1"/>
                      <a:pt x="1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2027650" y="3822675"/>
                <a:ext cx="32017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4062" extrusionOk="0">
                    <a:moveTo>
                      <a:pt x="12705" y="1"/>
                    </a:moveTo>
                    <a:cubicBezTo>
                      <a:pt x="12691" y="1"/>
                      <a:pt x="12676" y="6"/>
                      <a:pt x="12663" y="16"/>
                    </a:cubicBezTo>
                    <a:cubicBezTo>
                      <a:pt x="9943" y="2205"/>
                      <a:pt x="6574" y="3546"/>
                      <a:pt x="3100" y="3859"/>
                    </a:cubicBezTo>
                    <a:cubicBezTo>
                      <a:pt x="2583" y="3905"/>
                      <a:pt x="2065" y="3928"/>
                      <a:pt x="1546" y="3928"/>
                    </a:cubicBezTo>
                    <a:cubicBezTo>
                      <a:pt x="1061" y="3928"/>
                      <a:pt x="576" y="3908"/>
                      <a:pt x="92" y="3868"/>
                    </a:cubicBezTo>
                    <a:cubicBezTo>
                      <a:pt x="90" y="3868"/>
                      <a:pt x="88" y="3868"/>
                      <a:pt x="85" y="3868"/>
                    </a:cubicBezTo>
                    <a:cubicBezTo>
                      <a:pt x="6" y="3868"/>
                      <a:pt x="1" y="3995"/>
                      <a:pt x="85" y="4002"/>
                    </a:cubicBezTo>
                    <a:cubicBezTo>
                      <a:pt x="564" y="4042"/>
                      <a:pt x="1044" y="4062"/>
                      <a:pt x="1523" y="4062"/>
                    </a:cubicBezTo>
                    <a:cubicBezTo>
                      <a:pt x="4577" y="4062"/>
                      <a:pt x="7623" y="3268"/>
                      <a:pt x="10292" y="1777"/>
                    </a:cubicBezTo>
                    <a:cubicBezTo>
                      <a:pt x="11157" y="1294"/>
                      <a:pt x="11980" y="738"/>
                      <a:pt x="12753" y="116"/>
                    </a:cubicBezTo>
                    <a:cubicBezTo>
                      <a:pt x="12807" y="73"/>
                      <a:pt x="12760" y="1"/>
                      <a:pt x="12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2355900" y="3580575"/>
                <a:ext cx="216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4383" extrusionOk="0">
                    <a:moveTo>
                      <a:pt x="797" y="0"/>
                    </a:moveTo>
                    <a:cubicBezTo>
                      <a:pt x="765" y="0"/>
                      <a:pt x="731" y="20"/>
                      <a:pt x="726" y="61"/>
                    </a:cubicBezTo>
                    <a:cubicBezTo>
                      <a:pt x="532" y="1486"/>
                      <a:pt x="198" y="2889"/>
                      <a:pt x="7" y="4314"/>
                    </a:cubicBezTo>
                    <a:cubicBezTo>
                      <a:pt x="1" y="4359"/>
                      <a:pt x="34" y="4383"/>
                      <a:pt x="70" y="4383"/>
                    </a:cubicBezTo>
                    <a:cubicBezTo>
                      <a:pt x="102" y="4383"/>
                      <a:pt x="135" y="4363"/>
                      <a:pt x="141" y="4322"/>
                    </a:cubicBezTo>
                    <a:cubicBezTo>
                      <a:pt x="335" y="2896"/>
                      <a:pt x="668" y="1494"/>
                      <a:pt x="860" y="69"/>
                    </a:cubicBezTo>
                    <a:cubicBezTo>
                      <a:pt x="866" y="24"/>
                      <a:pt x="832" y="0"/>
                      <a:pt x="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2138750" y="3393525"/>
                <a:ext cx="139500" cy="167500"/>
              </a:xfrm>
              <a:custGeom>
                <a:avLst/>
                <a:gdLst/>
                <a:ahLst/>
                <a:cxnLst/>
                <a:rect l="l" t="t" r="r" b="b"/>
                <a:pathLst>
                  <a:path w="5580" h="6700" extrusionOk="0">
                    <a:moveTo>
                      <a:pt x="112" y="0"/>
                    </a:moveTo>
                    <a:cubicBezTo>
                      <a:pt x="60" y="0"/>
                      <a:pt x="1" y="46"/>
                      <a:pt x="12" y="114"/>
                    </a:cubicBezTo>
                    <a:cubicBezTo>
                      <a:pt x="208" y="1246"/>
                      <a:pt x="410" y="2383"/>
                      <a:pt x="791" y="3469"/>
                    </a:cubicBezTo>
                    <a:cubicBezTo>
                      <a:pt x="1104" y="4351"/>
                      <a:pt x="1539" y="5232"/>
                      <a:pt x="2186" y="5920"/>
                    </a:cubicBezTo>
                    <a:cubicBezTo>
                      <a:pt x="2568" y="6327"/>
                      <a:pt x="3125" y="6700"/>
                      <a:pt x="3688" y="6700"/>
                    </a:cubicBezTo>
                    <a:cubicBezTo>
                      <a:pt x="3902" y="6700"/>
                      <a:pt x="4118" y="6646"/>
                      <a:pt x="4325" y="6519"/>
                    </a:cubicBezTo>
                    <a:cubicBezTo>
                      <a:pt x="5079" y="6057"/>
                      <a:pt x="5282" y="4965"/>
                      <a:pt x="5408" y="4167"/>
                    </a:cubicBezTo>
                    <a:cubicBezTo>
                      <a:pt x="5579" y="3085"/>
                      <a:pt x="5537" y="1984"/>
                      <a:pt x="5301" y="916"/>
                    </a:cubicBezTo>
                    <a:cubicBezTo>
                      <a:pt x="5291" y="871"/>
                      <a:pt x="5257" y="851"/>
                      <a:pt x="5222" y="851"/>
                    </a:cubicBezTo>
                    <a:cubicBezTo>
                      <a:pt x="5169" y="851"/>
                      <a:pt x="5112" y="896"/>
                      <a:pt x="5127" y="964"/>
                    </a:cubicBezTo>
                    <a:cubicBezTo>
                      <a:pt x="5380" y="2111"/>
                      <a:pt x="5403" y="3300"/>
                      <a:pt x="5173" y="4453"/>
                    </a:cubicBezTo>
                    <a:cubicBezTo>
                      <a:pt x="5021" y="5218"/>
                      <a:pt x="4737" y="6421"/>
                      <a:pt x="3786" y="6517"/>
                    </a:cubicBezTo>
                    <a:cubicBezTo>
                      <a:pt x="3743" y="6521"/>
                      <a:pt x="3701" y="6523"/>
                      <a:pt x="3660" y="6523"/>
                    </a:cubicBezTo>
                    <a:cubicBezTo>
                      <a:pt x="2802" y="6523"/>
                      <a:pt x="2124" y="5645"/>
                      <a:pt x="1712" y="4992"/>
                    </a:cubicBezTo>
                    <a:cubicBezTo>
                      <a:pt x="784" y="3519"/>
                      <a:pt x="479" y="1756"/>
                      <a:pt x="187" y="66"/>
                    </a:cubicBezTo>
                    <a:cubicBezTo>
                      <a:pt x="179" y="20"/>
                      <a:pt x="147" y="0"/>
                      <a:pt x="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2169875" y="3160175"/>
                <a:ext cx="238475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9539" h="6919" extrusionOk="0">
                    <a:moveTo>
                      <a:pt x="1583" y="1"/>
                    </a:moveTo>
                    <a:cubicBezTo>
                      <a:pt x="1560" y="1"/>
                      <a:pt x="1538" y="3"/>
                      <a:pt x="1518" y="8"/>
                    </a:cubicBezTo>
                    <a:cubicBezTo>
                      <a:pt x="1169" y="96"/>
                      <a:pt x="1449" y="718"/>
                      <a:pt x="1449" y="718"/>
                    </a:cubicBezTo>
                    <a:cubicBezTo>
                      <a:pt x="1449" y="718"/>
                      <a:pt x="1310" y="674"/>
                      <a:pt x="1170" y="674"/>
                    </a:cubicBezTo>
                    <a:cubicBezTo>
                      <a:pt x="1027" y="674"/>
                      <a:pt x="883" y="719"/>
                      <a:pt x="883" y="900"/>
                    </a:cubicBezTo>
                    <a:cubicBezTo>
                      <a:pt x="883" y="1184"/>
                      <a:pt x="1112" y="1270"/>
                      <a:pt x="1112" y="1270"/>
                    </a:cubicBezTo>
                    <a:cubicBezTo>
                      <a:pt x="1112" y="1270"/>
                      <a:pt x="1" y="2172"/>
                      <a:pt x="308" y="3507"/>
                    </a:cubicBezTo>
                    <a:cubicBezTo>
                      <a:pt x="617" y="4842"/>
                      <a:pt x="778" y="6076"/>
                      <a:pt x="438" y="6438"/>
                    </a:cubicBezTo>
                    <a:cubicBezTo>
                      <a:pt x="203" y="6688"/>
                      <a:pt x="672" y="6918"/>
                      <a:pt x="938" y="6918"/>
                    </a:cubicBezTo>
                    <a:cubicBezTo>
                      <a:pt x="1056" y="6918"/>
                      <a:pt x="1134" y="6874"/>
                      <a:pt x="1094" y="6766"/>
                    </a:cubicBezTo>
                    <a:cubicBezTo>
                      <a:pt x="743" y="5815"/>
                      <a:pt x="6040" y="4011"/>
                      <a:pt x="6040" y="4011"/>
                    </a:cubicBezTo>
                    <a:lnTo>
                      <a:pt x="6041" y="4011"/>
                    </a:lnTo>
                    <a:cubicBezTo>
                      <a:pt x="6041" y="4011"/>
                      <a:pt x="6462" y="4052"/>
                      <a:pt x="6984" y="4052"/>
                    </a:cubicBezTo>
                    <a:cubicBezTo>
                      <a:pt x="7695" y="4052"/>
                      <a:pt x="8594" y="3977"/>
                      <a:pt x="8875" y="3618"/>
                    </a:cubicBezTo>
                    <a:cubicBezTo>
                      <a:pt x="9360" y="2997"/>
                      <a:pt x="7860" y="2947"/>
                      <a:pt x="7860" y="2947"/>
                    </a:cubicBezTo>
                    <a:cubicBezTo>
                      <a:pt x="7860" y="2947"/>
                      <a:pt x="9538" y="2076"/>
                      <a:pt x="8934" y="1575"/>
                    </a:cubicBezTo>
                    <a:cubicBezTo>
                      <a:pt x="8821" y="1481"/>
                      <a:pt x="8691" y="1443"/>
                      <a:pt x="8556" y="1443"/>
                    </a:cubicBezTo>
                    <a:cubicBezTo>
                      <a:pt x="7970" y="1443"/>
                      <a:pt x="7273" y="2157"/>
                      <a:pt x="7273" y="2157"/>
                    </a:cubicBezTo>
                    <a:cubicBezTo>
                      <a:pt x="7273" y="2157"/>
                      <a:pt x="8286" y="1017"/>
                      <a:pt x="7860" y="641"/>
                    </a:cubicBezTo>
                    <a:cubicBezTo>
                      <a:pt x="7790" y="579"/>
                      <a:pt x="7710" y="553"/>
                      <a:pt x="7624" y="553"/>
                    </a:cubicBezTo>
                    <a:cubicBezTo>
                      <a:pt x="7187" y="553"/>
                      <a:pt x="6615" y="1226"/>
                      <a:pt x="6615" y="1226"/>
                    </a:cubicBezTo>
                    <a:cubicBezTo>
                      <a:pt x="6615" y="1226"/>
                      <a:pt x="5414" y="535"/>
                      <a:pt x="3838" y="535"/>
                    </a:cubicBezTo>
                    <a:cubicBezTo>
                      <a:pt x="3504" y="535"/>
                      <a:pt x="3154" y="566"/>
                      <a:pt x="2794" y="641"/>
                    </a:cubicBezTo>
                    <a:cubicBezTo>
                      <a:pt x="2794" y="641"/>
                      <a:pt x="1971" y="1"/>
                      <a:pt x="15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2154550" y="3309075"/>
                <a:ext cx="10960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5608" extrusionOk="0">
                    <a:moveTo>
                      <a:pt x="1665" y="1"/>
                    </a:moveTo>
                    <a:cubicBezTo>
                      <a:pt x="1255" y="1401"/>
                      <a:pt x="687" y="2533"/>
                      <a:pt x="0" y="3459"/>
                    </a:cubicBezTo>
                    <a:cubicBezTo>
                      <a:pt x="0" y="3459"/>
                      <a:pt x="965" y="5608"/>
                      <a:pt x="2919" y="5608"/>
                    </a:cubicBezTo>
                    <a:cubicBezTo>
                      <a:pt x="3243" y="5608"/>
                      <a:pt x="3595" y="5548"/>
                      <a:pt x="3975" y="5410"/>
                    </a:cubicBezTo>
                    <a:lnTo>
                      <a:pt x="4166" y="3663"/>
                    </a:lnTo>
                    <a:lnTo>
                      <a:pt x="4295" y="2508"/>
                    </a:lnTo>
                    <a:lnTo>
                      <a:pt x="4383" y="1700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2202300" y="3343175"/>
                <a:ext cx="5965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7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73" y="2083"/>
                      <a:pt x="1760" y="2738"/>
                      <a:pt x="2207" y="2738"/>
                    </a:cubicBezTo>
                    <a:cubicBezTo>
                      <a:pt x="2207" y="2738"/>
                      <a:pt x="2208" y="2738"/>
                      <a:pt x="2209" y="2738"/>
                    </a:cubicBezTo>
                    <a:lnTo>
                      <a:pt x="2385" y="1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2193000" y="3205175"/>
                <a:ext cx="151900" cy="1804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7217" extrusionOk="0">
                    <a:moveTo>
                      <a:pt x="2677" y="0"/>
                    </a:moveTo>
                    <a:cubicBezTo>
                      <a:pt x="1487" y="0"/>
                      <a:pt x="920" y="724"/>
                      <a:pt x="605" y="1519"/>
                    </a:cubicBezTo>
                    <a:cubicBezTo>
                      <a:pt x="352" y="2152"/>
                      <a:pt x="259" y="2831"/>
                      <a:pt x="135" y="3226"/>
                    </a:cubicBezTo>
                    <a:cubicBezTo>
                      <a:pt x="98" y="3349"/>
                      <a:pt x="68" y="3464"/>
                      <a:pt x="48" y="3575"/>
                    </a:cubicBezTo>
                    <a:cubicBezTo>
                      <a:pt x="2" y="3832"/>
                      <a:pt x="0" y="4070"/>
                      <a:pt x="39" y="4325"/>
                    </a:cubicBezTo>
                    <a:cubicBezTo>
                      <a:pt x="81" y="4613"/>
                      <a:pt x="171" y="4924"/>
                      <a:pt x="298" y="5317"/>
                    </a:cubicBezTo>
                    <a:cubicBezTo>
                      <a:pt x="321" y="5384"/>
                      <a:pt x="344" y="5455"/>
                      <a:pt x="369" y="5530"/>
                    </a:cubicBezTo>
                    <a:cubicBezTo>
                      <a:pt x="630" y="6305"/>
                      <a:pt x="1320" y="6794"/>
                      <a:pt x="2063" y="7044"/>
                    </a:cubicBezTo>
                    <a:cubicBezTo>
                      <a:pt x="2415" y="7161"/>
                      <a:pt x="2724" y="7217"/>
                      <a:pt x="2998" y="7217"/>
                    </a:cubicBezTo>
                    <a:cubicBezTo>
                      <a:pt x="4022" y="7217"/>
                      <a:pt x="4542" y="6437"/>
                      <a:pt x="4925" y="5221"/>
                    </a:cubicBezTo>
                    <a:cubicBezTo>
                      <a:pt x="5013" y="4945"/>
                      <a:pt x="5092" y="4646"/>
                      <a:pt x="5170" y="4329"/>
                    </a:cubicBezTo>
                    <a:cubicBezTo>
                      <a:pt x="5487" y="3033"/>
                      <a:pt x="6076" y="2451"/>
                      <a:pt x="5922" y="1857"/>
                    </a:cubicBezTo>
                    <a:lnTo>
                      <a:pt x="5920" y="1857"/>
                    </a:lnTo>
                    <a:cubicBezTo>
                      <a:pt x="5907" y="1826"/>
                      <a:pt x="5893" y="1797"/>
                      <a:pt x="5878" y="1768"/>
                    </a:cubicBezTo>
                    <a:cubicBezTo>
                      <a:pt x="5533" y="1080"/>
                      <a:pt x="4921" y="560"/>
                      <a:pt x="4194" y="303"/>
                    </a:cubicBezTo>
                    <a:cubicBezTo>
                      <a:pt x="4054" y="253"/>
                      <a:pt x="3919" y="209"/>
                      <a:pt x="3787" y="172"/>
                    </a:cubicBezTo>
                    <a:cubicBezTo>
                      <a:pt x="3758" y="165"/>
                      <a:pt x="3728" y="155"/>
                      <a:pt x="3699" y="149"/>
                    </a:cubicBezTo>
                    <a:cubicBezTo>
                      <a:pt x="3685" y="146"/>
                      <a:pt x="3674" y="142"/>
                      <a:pt x="3662" y="140"/>
                    </a:cubicBezTo>
                    <a:cubicBezTo>
                      <a:pt x="3628" y="130"/>
                      <a:pt x="3595" y="121"/>
                      <a:pt x="3563" y="115"/>
                    </a:cubicBezTo>
                    <a:cubicBezTo>
                      <a:pt x="3540" y="109"/>
                      <a:pt x="3515" y="103"/>
                      <a:pt x="3492" y="98"/>
                    </a:cubicBezTo>
                    <a:cubicBezTo>
                      <a:pt x="3438" y="86"/>
                      <a:pt x="3386" y="75"/>
                      <a:pt x="3334" y="65"/>
                    </a:cubicBezTo>
                    <a:cubicBezTo>
                      <a:pt x="3097" y="21"/>
                      <a:pt x="2878" y="0"/>
                      <a:pt x="2677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2202100" y="3285875"/>
                <a:ext cx="114075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989" extrusionOk="0">
                    <a:moveTo>
                      <a:pt x="1685" y="0"/>
                    </a:moveTo>
                    <a:lnTo>
                      <a:pt x="1200" y="259"/>
                    </a:lnTo>
                    <a:cubicBezTo>
                      <a:pt x="1200" y="259"/>
                      <a:pt x="1254" y="994"/>
                      <a:pt x="914" y="1826"/>
                    </a:cubicBezTo>
                    <a:cubicBezTo>
                      <a:pt x="706" y="2238"/>
                      <a:pt x="395" y="2293"/>
                      <a:pt x="196" y="2293"/>
                    </a:cubicBezTo>
                    <a:cubicBezTo>
                      <a:pt x="124" y="2293"/>
                      <a:pt x="67" y="2286"/>
                      <a:pt x="34" y="2286"/>
                    </a:cubicBezTo>
                    <a:cubicBezTo>
                      <a:pt x="12" y="2286"/>
                      <a:pt x="1" y="2289"/>
                      <a:pt x="5" y="2300"/>
                    </a:cubicBezTo>
                    <a:cubicBezTo>
                      <a:pt x="266" y="3077"/>
                      <a:pt x="956" y="3566"/>
                      <a:pt x="1701" y="3816"/>
                    </a:cubicBezTo>
                    <a:cubicBezTo>
                      <a:pt x="2053" y="3933"/>
                      <a:pt x="2362" y="3989"/>
                      <a:pt x="2635" y="3989"/>
                    </a:cubicBezTo>
                    <a:cubicBezTo>
                      <a:pt x="3658" y="3989"/>
                      <a:pt x="4178" y="3209"/>
                      <a:pt x="4563" y="1993"/>
                    </a:cubicBezTo>
                    <a:cubicBezTo>
                      <a:pt x="3366" y="1374"/>
                      <a:pt x="2696" y="1084"/>
                      <a:pt x="1898" y="929"/>
                    </a:cubicBezTo>
                    <a:cubicBezTo>
                      <a:pt x="1346" y="821"/>
                      <a:pt x="1685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2282925" y="3288225"/>
                <a:ext cx="1887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201" extrusionOk="0">
                    <a:moveTo>
                      <a:pt x="486" y="1"/>
                    </a:moveTo>
                    <a:cubicBezTo>
                      <a:pt x="454" y="1"/>
                      <a:pt x="424" y="21"/>
                      <a:pt x="413" y="54"/>
                    </a:cubicBezTo>
                    <a:lnTo>
                      <a:pt x="240" y="614"/>
                    </a:lnTo>
                    <a:cubicBezTo>
                      <a:pt x="234" y="635"/>
                      <a:pt x="236" y="658"/>
                      <a:pt x="248" y="675"/>
                    </a:cubicBezTo>
                    <a:cubicBezTo>
                      <a:pt x="259" y="695"/>
                      <a:pt x="278" y="708"/>
                      <a:pt x="301" y="710"/>
                    </a:cubicBezTo>
                    <a:cubicBezTo>
                      <a:pt x="355" y="720"/>
                      <a:pt x="510" y="762"/>
                      <a:pt x="570" y="846"/>
                    </a:cubicBezTo>
                    <a:cubicBezTo>
                      <a:pt x="591" y="879"/>
                      <a:pt x="599" y="911"/>
                      <a:pt x="591" y="952"/>
                    </a:cubicBezTo>
                    <a:cubicBezTo>
                      <a:pt x="585" y="980"/>
                      <a:pt x="572" y="1000"/>
                      <a:pt x="547" y="1015"/>
                    </a:cubicBezTo>
                    <a:cubicBezTo>
                      <a:pt x="506" y="1040"/>
                      <a:pt x="443" y="1049"/>
                      <a:pt x="373" y="1049"/>
                    </a:cubicBezTo>
                    <a:cubicBezTo>
                      <a:pt x="279" y="1049"/>
                      <a:pt x="174" y="1032"/>
                      <a:pt x="104" y="1013"/>
                    </a:cubicBezTo>
                    <a:cubicBezTo>
                      <a:pt x="97" y="1011"/>
                      <a:pt x="90" y="1010"/>
                      <a:pt x="83" y="1010"/>
                    </a:cubicBezTo>
                    <a:cubicBezTo>
                      <a:pt x="50" y="1010"/>
                      <a:pt x="19" y="1032"/>
                      <a:pt x="10" y="1065"/>
                    </a:cubicBezTo>
                    <a:cubicBezTo>
                      <a:pt x="0" y="1105"/>
                      <a:pt x="23" y="1147"/>
                      <a:pt x="64" y="1159"/>
                    </a:cubicBezTo>
                    <a:cubicBezTo>
                      <a:pt x="87" y="1165"/>
                      <a:pt x="227" y="1201"/>
                      <a:pt x="372" y="1201"/>
                    </a:cubicBezTo>
                    <a:cubicBezTo>
                      <a:pt x="463" y="1201"/>
                      <a:pt x="557" y="1188"/>
                      <a:pt x="627" y="1143"/>
                    </a:cubicBezTo>
                    <a:cubicBezTo>
                      <a:pt x="687" y="1105"/>
                      <a:pt x="725" y="1049"/>
                      <a:pt x="739" y="980"/>
                    </a:cubicBezTo>
                    <a:cubicBezTo>
                      <a:pt x="754" y="900"/>
                      <a:pt x="739" y="823"/>
                      <a:pt x="693" y="760"/>
                    </a:cubicBezTo>
                    <a:cubicBezTo>
                      <a:pt x="622" y="658"/>
                      <a:pt x="495" y="606"/>
                      <a:pt x="409" y="581"/>
                    </a:cubicBezTo>
                    <a:lnTo>
                      <a:pt x="558" y="98"/>
                    </a:lnTo>
                    <a:cubicBezTo>
                      <a:pt x="570" y="60"/>
                      <a:pt x="547" y="17"/>
                      <a:pt x="509" y="4"/>
                    </a:cubicBezTo>
                    <a:cubicBezTo>
                      <a:pt x="501" y="2"/>
                      <a:pt x="49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2165725" y="3199550"/>
                <a:ext cx="181950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3794" extrusionOk="0">
                    <a:moveTo>
                      <a:pt x="4326" y="1"/>
                    </a:moveTo>
                    <a:cubicBezTo>
                      <a:pt x="3356" y="1"/>
                      <a:pt x="2354" y="378"/>
                      <a:pt x="1592" y="961"/>
                    </a:cubicBezTo>
                    <a:cubicBezTo>
                      <a:pt x="0" y="2183"/>
                      <a:pt x="1997" y="2749"/>
                      <a:pt x="1997" y="2749"/>
                    </a:cubicBezTo>
                    <a:lnTo>
                      <a:pt x="2411" y="3580"/>
                    </a:lnTo>
                    <a:cubicBezTo>
                      <a:pt x="2485" y="3726"/>
                      <a:pt x="2620" y="3794"/>
                      <a:pt x="2754" y="3794"/>
                    </a:cubicBezTo>
                    <a:cubicBezTo>
                      <a:pt x="2935" y="3794"/>
                      <a:pt x="3115" y="3671"/>
                      <a:pt x="3140" y="3453"/>
                    </a:cubicBezTo>
                    <a:cubicBezTo>
                      <a:pt x="3246" y="2544"/>
                      <a:pt x="3131" y="1951"/>
                      <a:pt x="3459" y="1897"/>
                    </a:cubicBezTo>
                    <a:cubicBezTo>
                      <a:pt x="3888" y="1825"/>
                      <a:pt x="3936" y="1205"/>
                      <a:pt x="3936" y="1205"/>
                    </a:cubicBezTo>
                    <a:cubicBezTo>
                      <a:pt x="3936" y="1205"/>
                      <a:pt x="5009" y="1721"/>
                      <a:pt x="5839" y="2281"/>
                    </a:cubicBezTo>
                    <a:cubicBezTo>
                      <a:pt x="5927" y="2341"/>
                      <a:pt x="6050" y="2362"/>
                      <a:pt x="6177" y="2362"/>
                    </a:cubicBezTo>
                    <a:cubicBezTo>
                      <a:pt x="6475" y="2362"/>
                      <a:pt x="6802" y="2249"/>
                      <a:pt x="6802" y="2249"/>
                    </a:cubicBezTo>
                    <a:lnTo>
                      <a:pt x="6867" y="2931"/>
                    </a:lnTo>
                    <a:cubicBezTo>
                      <a:pt x="7278" y="2337"/>
                      <a:pt x="7038" y="1564"/>
                      <a:pt x="7038" y="1564"/>
                    </a:cubicBezTo>
                    <a:cubicBezTo>
                      <a:pt x="6405" y="448"/>
                      <a:pt x="5384" y="1"/>
                      <a:pt x="4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2273425" y="3286275"/>
                <a:ext cx="92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395" extrusionOk="0">
                    <a:moveTo>
                      <a:pt x="219" y="1"/>
                    </a:moveTo>
                    <a:cubicBezTo>
                      <a:pt x="152" y="1"/>
                      <a:pt x="81" y="53"/>
                      <a:pt x="45" y="136"/>
                    </a:cubicBezTo>
                    <a:cubicBezTo>
                      <a:pt x="0" y="239"/>
                      <a:pt x="25" y="351"/>
                      <a:pt x="102" y="385"/>
                    </a:cubicBezTo>
                    <a:cubicBezTo>
                      <a:pt x="117" y="391"/>
                      <a:pt x="133" y="394"/>
                      <a:pt x="149" y="394"/>
                    </a:cubicBezTo>
                    <a:cubicBezTo>
                      <a:pt x="215" y="394"/>
                      <a:pt x="287" y="342"/>
                      <a:pt x="325" y="260"/>
                    </a:cubicBezTo>
                    <a:cubicBezTo>
                      <a:pt x="371" y="157"/>
                      <a:pt x="346" y="46"/>
                      <a:pt x="267" y="11"/>
                    </a:cubicBezTo>
                    <a:cubicBezTo>
                      <a:pt x="252" y="4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2305400" y="3297650"/>
                <a:ext cx="93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94" extrusionOk="0">
                    <a:moveTo>
                      <a:pt x="221" y="0"/>
                    </a:moveTo>
                    <a:cubicBezTo>
                      <a:pt x="155" y="0"/>
                      <a:pt x="84" y="53"/>
                      <a:pt x="47" y="135"/>
                    </a:cubicBezTo>
                    <a:cubicBezTo>
                      <a:pt x="1" y="237"/>
                      <a:pt x="28" y="348"/>
                      <a:pt x="104" y="383"/>
                    </a:cubicBezTo>
                    <a:cubicBezTo>
                      <a:pt x="120" y="390"/>
                      <a:pt x="136" y="393"/>
                      <a:pt x="153" y="393"/>
                    </a:cubicBezTo>
                    <a:cubicBezTo>
                      <a:pt x="219" y="393"/>
                      <a:pt x="290" y="341"/>
                      <a:pt x="327" y="258"/>
                    </a:cubicBezTo>
                    <a:cubicBezTo>
                      <a:pt x="373" y="155"/>
                      <a:pt x="346" y="43"/>
                      <a:pt x="269" y="11"/>
                    </a:cubicBezTo>
                    <a:cubicBezTo>
                      <a:pt x="254" y="4"/>
                      <a:pt x="238" y="0"/>
                      <a:pt x="2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2248825" y="3295650"/>
                <a:ext cx="206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460" extrusionOk="0">
                    <a:moveTo>
                      <a:pt x="271" y="0"/>
                    </a:moveTo>
                    <a:cubicBezTo>
                      <a:pt x="150" y="0"/>
                      <a:pt x="58" y="40"/>
                      <a:pt x="35" y="112"/>
                    </a:cubicBezTo>
                    <a:cubicBezTo>
                      <a:pt x="0" y="221"/>
                      <a:pt x="142" y="363"/>
                      <a:pt x="351" y="426"/>
                    </a:cubicBezTo>
                    <a:cubicBezTo>
                      <a:pt x="423" y="449"/>
                      <a:pt x="493" y="459"/>
                      <a:pt x="555" y="459"/>
                    </a:cubicBezTo>
                    <a:cubicBezTo>
                      <a:pt x="676" y="459"/>
                      <a:pt x="769" y="420"/>
                      <a:pt x="791" y="348"/>
                    </a:cubicBezTo>
                    <a:cubicBezTo>
                      <a:pt x="825" y="240"/>
                      <a:pt x="683" y="98"/>
                      <a:pt x="474" y="33"/>
                    </a:cubicBezTo>
                    <a:cubicBezTo>
                      <a:pt x="403" y="11"/>
                      <a:pt x="333" y="0"/>
                      <a:pt x="271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2302050" y="3315350"/>
                <a:ext cx="185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60" extrusionOk="0">
                    <a:moveTo>
                      <a:pt x="271" y="1"/>
                    </a:moveTo>
                    <a:cubicBezTo>
                      <a:pt x="150" y="1"/>
                      <a:pt x="58" y="40"/>
                      <a:pt x="35" y="112"/>
                    </a:cubicBezTo>
                    <a:cubicBezTo>
                      <a:pt x="1" y="221"/>
                      <a:pt x="143" y="362"/>
                      <a:pt x="352" y="427"/>
                    </a:cubicBezTo>
                    <a:cubicBezTo>
                      <a:pt x="422" y="449"/>
                      <a:pt x="491" y="460"/>
                      <a:pt x="554" y="460"/>
                    </a:cubicBezTo>
                    <a:cubicBezTo>
                      <a:pt x="598" y="460"/>
                      <a:pt x="639" y="454"/>
                      <a:pt x="674" y="444"/>
                    </a:cubicBezTo>
                    <a:lnTo>
                      <a:pt x="741" y="193"/>
                    </a:lnTo>
                    <a:cubicBezTo>
                      <a:pt x="683" y="127"/>
                      <a:pt x="589" y="70"/>
                      <a:pt x="474" y="33"/>
                    </a:cubicBezTo>
                    <a:cubicBezTo>
                      <a:pt x="403" y="11"/>
                      <a:pt x="333" y="1"/>
                      <a:pt x="271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2264850" y="3265800"/>
                <a:ext cx="266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22" extrusionOk="0">
                    <a:moveTo>
                      <a:pt x="557" y="0"/>
                    </a:moveTo>
                    <a:cubicBezTo>
                      <a:pt x="371" y="0"/>
                      <a:pt x="187" y="83"/>
                      <a:pt x="61" y="241"/>
                    </a:cubicBezTo>
                    <a:cubicBezTo>
                      <a:pt x="0" y="320"/>
                      <a:pt x="40" y="444"/>
                      <a:pt x="115" y="492"/>
                    </a:cubicBezTo>
                    <a:cubicBezTo>
                      <a:pt x="146" y="512"/>
                      <a:pt x="178" y="521"/>
                      <a:pt x="209" y="521"/>
                    </a:cubicBezTo>
                    <a:cubicBezTo>
                      <a:pt x="270" y="521"/>
                      <a:pt x="328" y="489"/>
                      <a:pt x="368" y="439"/>
                    </a:cubicBezTo>
                    <a:cubicBezTo>
                      <a:pt x="412" y="383"/>
                      <a:pt x="471" y="361"/>
                      <a:pt x="533" y="361"/>
                    </a:cubicBezTo>
                    <a:cubicBezTo>
                      <a:pt x="612" y="361"/>
                      <a:pt x="695" y="398"/>
                      <a:pt x="756" y="446"/>
                    </a:cubicBezTo>
                    <a:lnTo>
                      <a:pt x="756" y="444"/>
                    </a:lnTo>
                    <a:cubicBezTo>
                      <a:pt x="782" y="466"/>
                      <a:pt x="814" y="476"/>
                      <a:pt x="847" y="476"/>
                    </a:cubicBezTo>
                    <a:cubicBezTo>
                      <a:pt x="909" y="476"/>
                      <a:pt x="974" y="441"/>
                      <a:pt x="1007" y="391"/>
                    </a:cubicBezTo>
                    <a:cubicBezTo>
                      <a:pt x="1065" y="303"/>
                      <a:pt x="1028" y="199"/>
                      <a:pt x="953" y="139"/>
                    </a:cubicBezTo>
                    <a:cubicBezTo>
                      <a:pt x="834" y="46"/>
                      <a:pt x="695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2305125" y="3276700"/>
                <a:ext cx="23500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708" extrusionOk="0">
                    <a:moveTo>
                      <a:pt x="233" y="1"/>
                    </a:moveTo>
                    <a:cubicBezTo>
                      <a:pt x="10" y="1"/>
                      <a:pt x="0" y="352"/>
                      <a:pt x="232" y="363"/>
                    </a:cubicBezTo>
                    <a:cubicBezTo>
                      <a:pt x="399" y="373"/>
                      <a:pt x="493" y="459"/>
                      <a:pt x="557" y="609"/>
                    </a:cubicBezTo>
                    <a:cubicBezTo>
                      <a:pt x="586" y="679"/>
                      <a:pt x="640" y="708"/>
                      <a:pt x="696" y="708"/>
                    </a:cubicBezTo>
                    <a:cubicBezTo>
                      <a:pt x="813" y="708"/>
                      <a:pt x="940" y="584"/>
                      <a:pt x="879" y="440"/>
                    </a:cubicBezTo>
                    <a:cubicBezTo>
                      <a:pt x="766" y="172"/>
                      <a:pt x="532" y="14"/>
                      <a:pt x="244" y="1"/>
                    </a:cubicBezTo>
                    <a:cubicBezTo>
                      <a:pt x="240" y="1"/>
                      <a:pt x="237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2193000" y="3294550"/>
                <a:ext cx="168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51" extrusionOk="0">
                    <a:moveTo>
                      <a:pt x="48" y="0"/>
                    </a:moveTo>
                    <a:cubicBezTo>
                      <a:pt x="2" y="257"/>
                      <a:pt x="0" y="495"/>
                      <a:pt x="39" y="750"/>
                    </a:cubicBezTo>
                    <a:cubicBezTo>
                      <a:pt x="265" y="716"/>
                      <a:pt x="482" y="616"/>
                      <a:pt x="674" y="432"/>
                    </a:cubicBezTo>
                    <a:cubicBezTo>
                      <a:pt x="392" y="349"/>
                      <a:pt x="187" y="194"/>
                      <a:pt x="48" y="0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2260950" y="3321925"/>
                <a:ext cx="395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232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248" y="1"/>
                      <a:pt x="1" y="1002"/>
                      <a:pt x="666" y="1207"/>
                    </a:cubicBezTo>
                    <a:cubicBezTo>
                      <a:pt x="721" y="1224"/>
                      <a:pt x="774" y="1232"/>
                      <a:pt x="825" y="1232"/>
                    </a:cubicBezTo>
                    <a:cubicBezTo>
                      <a:pt x="1297" y="1232"/>
                      <a:pt x="1581" y="576"/>
                      <a:pt x="1581" y="576"/>
                    </a:cubicBezTo>
                    <a:cubicBezTo>
                      <a:pt x="1581" y="576"/>
                      <a:pt x="1132" y="379"/>
                      <a:pt x="2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2266700" y="3354100"/>
                <a:ext cx="13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97" extrusionOk="0">
                    <a:moveTo>
                      <a:pt x="94" y="1"/>
                    </a:moveTo>
                    <a:cubicBezTo>
                      <a:pt x="48" y="1"/>
                      <a:pt x="1" y="47"/>
                      <a:pt x="30" y="99"/>
                    </a:cubicBezTo>
                    <a:cubicBezTo>
                      <a:pt x="113" y="245"/>
                      <a:pt x="264" y="296"/>
                      <a:pt x="423" y="296"/>
                    </a:cubicBezTo>
                    <a:cubicBezTo>
                      <a:pt x="429" y="296"/>
                      <a:pt x="434" y="296"/>
                      <a:pt x="440" y="296"/>
                    </a:cubicBezTo>
                    <a:cubicBezTo>
                      <a:pt x="528" y="294"/>
                      <a:pt x="532" y="160"/>
                      <a:pt x="446" y="160"/>
                    </a:cubicBezTo>
                    <a:cubicBezTo>
                      <a:pt x="445" y="160"/>
                      <a:pt x="445" y="160"/>
                      <a:pt x="444" y="160"/>
                    </a:cubicBezTo>
                    <a:cubicBezTo>
                      <a:pt x="439" y="160"/>
                      <a:pt x="434" y="160"/>
                      <a:pt x="429" y="160"/>
                    </a:cubicBezTo>
                    <a:cubicBezTo>
                      <a:pt x="321" y="160"/>
                      <a:pt x="209" y="138"/>
                      <a:pt x="150" y="35"/>
                    </a:cubicBezTo>
                    <a:cubicBezTo>
                      <a:pt x="137" y="11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2184550" y="3242600"/>
                <a:ext cx="52450" cy="64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588" extrusionOk="0">
                    <a:moveTo>
                      <a:pt x="962" y="0"/>
                    </a:moveTo>
                    <a:cubicBezTo>
                      <a:pt x="434" y="0"/>
                      <a:pt x="221" y="487"/>
                      <a:pt x="116" y="1018"/>
                    </a:cubicBezTo>
                    <a:cubicBezTo>
                      <a:pt x="1" y="1601"/>
                      <a:pt x="139" y="2452"/>
                      <a:pt x="950" y="2575"/>
                    </a:cubicBezTo>
                    <a:cubicBezTo>
                      <a:pt x="1004" y="2583"/>
                      <a:pt x="1055" y="2587"/>
                      <a:pt x="1103" y="2587"/>
                    </a:cubicBezTo>
                    <a:cubicBezTo>
                      <a:pt x="1426" y="2587"/>
                      <a:pt x="1648" y="2420"/>
                      <a:pt x="1794" y="2216"/>
                    </a:cubicBezTo>
                    <a:cubicBezTo>
                      <a:pt x="2000" y="1931"/>
                      <a:pt x="2098" y="1372"/>
                      <a:pt x="2002" y="1033"/>
                    </a:cubicBezTo>
                    <a:cubicBezTo>
                      <a:pt x="1877" y="594"/>
                      <a:pt x="1564" y="87"/>
                      <a:pt x="1123" y="14"/>
                    </a:cubicBezTo>
                    <a:cubicBezTo>
                      <a:pt x="1066" y="5"/>
                      <a:pt x="1013" y="0"/>
                      <a:pt x="962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2202425" y="3253300"/>
                <a:ext cx="192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562" extrusionOk="0">
                    <a:moveTo>
                      <a:pt x="104" y="1"/>
                    </a:moveTo>
                    <a:cubicBezTo>
                      <a:pt x="102" y="1"/>
                      <a:pt x="100" y="1"/>
                      <a:pt x="97" y="1"/>
                    </a:cubicBezTo>
                    <a:cubicBezTo>
                      <a:pt x="0" y="3"/>
                      <a:pt x="18" y="150"/>
                      <a:pt x="113" y="150"/>
                    </a:cubicBezTo>
                    <a:cubicBezTo>
                      <a:pt x="113" y="150"/>
                      <a:pt x="114" y="150"/>
                      <a:pt x="115" y="150"/>
                    </a:cubicBezTo>
                    <a:cubicBezTo>
                      <a:pt x="116" y="150"/>
                      <a:pt x="118" y="150"/>
                      <a:pt x="119" y="150"/>
                    </a:cubicBezTo>
                    <a:cubicBezTo>
                      <a:pt x="402" y="150"/>
                      <a:pt x="535" y="510"/>
                      <a:pt x="550" y="735"/>
                    </a:cubicBezTo>
                    <a:cubicBezTo>
                      <a:pt x="567" y="990"/>
                      <a:pt x="475" y="1232"/>
                      <a:pt x="372" y="1459"/>
                    </a:cubicBezTo>
                    <a:cubicBezTo>
                      <a:pt x="345" y="1515"/>
                      <a:pt x="395" y="1561"/>
                      <a:pt x="445" y="1561"/>
                    </a:cubicBezTo>
                    <a:cubicBezTo>
                      <a:pt x="470" y="1561"/>
                      <a:pt x="496" y="1548"/>
                      <a:pt x="510" y="1518"/>
                    </a:cubicBezTo>
                    <a:cubicBezTo>
                      <a:pt x="659" y="1190"/>
                      <a:pt x="771" y="822"/>
                      <a:pt x="650" y="465"/>
                    </a:cubicBezTo>
                    <a:cubicBezTo>
                      <a:pt x="564" y="220"/>
                      <a:pt x="37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>
                <a:off x="2282450" y="4484325"/>
                <a:ext cx="141200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091" extrusionOk="0">
                    <a:moveTo>
                      <a:pt x="1715" y="1"/>
                    </a:moveTo>
                    <a:lnTo>
                      <a:pt x="0" y="4760"/>
                    </a:lnTo>
                    <a:lnTo>
                      <a:pt x="2707" y="5090"/>
                    </a:lnTo>
                    <a:lnTo>
                      <a:pt x="5647" y="216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2273200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0" y="56"/>
                      <a:pt x="15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7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80" y="2424"/>
                      <a:pt x="8220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8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5" y="349"/>
                    </a:lnTo>
                    <a:cubicBezTo>
                      <a:pt x="825" y="349"/>
                      <a:pt x="385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2282200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7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2276400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1" y="0"/>
                      <a:pt x="0" y="90"/>
                      <a:pt x="66" y="126"/>
                    </a:cubicBezTo>
                    <a:cubicBezTo>
                      <a:pt x="729" y="502"/>
                      <a:pt x="1115" y="1252"/>
                      <a:pt x="781" y="1987"/>
                    </a:cubicBezTo>
                    <a:cubicBezTo>
                      <a:pt x="757" y="2041"/>
                      <a:pt x="805" y="2091"/>
                      <a:pt x="849" y="2091"/>
                    </a:cubicBezTo>
                    <a:cubicBezTo>
                      <a:pt x="869" y="2091"/>
                      <a:pt x="889" y="2081"/>
                      <a:pt x="900" y="2056"/>
                    </a:cubicBezTo>
                    <a:cubicBezTo>
                      <a:pt x="1264" y="1254"/>
                      <a:pt x="869" y="426"/>
                      <a:pt x="135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2365925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3" y="1"/>
                    </a:moveTo>
                    <a:cubicBezTo>
                      <a:pt x="566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6" y="581"/>
                      <a:pt x="137" y="572"/>
                      <a:pt x="152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3" y="139"/>
                      <a:pt x="1243" y="197"/>
                      <a:pt x="1411" y="322"/>
                    </a:cubicBezTo>
                    <a:cubicBezTo>
                      <a:pt x="1423" y="332"/>
                      <a:pt x="1436" y="336"/>
                      <a:pt x="1447" y="336"/>
                    </a:cubicBezTo>
                    <a:cubicBezTo>
                      <a:pt x="1502" y="336"/>
                      <a:pt x="1538" y="248"/>
                      <a:pt x="1480" y="205"/>
                    </a:cubicBezTo>
                    <a:cubicBezTo>
                      <a:pt x="1292" y="65"/>
                      <a:pt x="1090" y="1"/>
                      <a:pt x="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2384875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1" y="533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2" y="287"/>
                      <a:pt x="610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7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2404475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6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9" y="138"/>
                      <a:pt x="888" y="138"/>
                    </a:cubicBezTo>
                    <a:cubicBezTo>
                      <a:pt x="1064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3" y="65"/>
                      <a:pt x="1091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1968525" y="3929225"/>
                <a:ext cx="738825" cy="600350"/>
              </a:xfrm>
              <a:custGeom>
                <a:avLst/>
                <a:gdLst/>
                <a:ahLst/>
                <a:cxnLst/>
                <a:rect l="l" t="t" r="r" b="b"/>
                <a:pathLst>
                  <a:path w="29553" h="24014" extrusionOk="0">
                    <a:moveTo>
                      <a:pt x="21752" y="0"/>
                    </a:moveTo>
                    <a:cubicBezTo>
                      <a:pt x="13166" y="0"/>
                      <a:pt x="265" y="3763"/>
                      <a:pt x="265" y="3763"/>
                    </a:cubicBezTo>
                    <a:cubicBezTo>
                      <a:pt x="265" y="3763"/>
                      <a:pt x="0" y="7268"/>
                      <a:pt x="3541" y="9899"/>
                    </a:cubicBezTo>
                    <a:cubicBezTo>
                      <a:pt x="4641" y="10716"/>
                      <a:pt x="6714" y="10984"/>
                      <a:pt x="8959" y="10984"/>
                    </a:cubicBezTo>
                    <a:cubicBezTo>
                      <a:pt x="13219" y="10984"/>
                      <a:pt x="18095" y="10020"/>
                      <a:pt x="18095" y="10020"/>
                    </a:cubicBezTo>
                    <a:lnTo>
                      <a:pt x="18095" y="10020"/>
                    </a:lnTo>
                    <a:lnTo>
                      <a:pt x="12849" y="23695"/>
                    </a:lnTo>
                    <a:lnTo>
                      <a:pt x="18845" y="24014"/>
                    </a:lnTo>
                    <a:cubicBezTo>
                      <a:pt x="18845" y="24014"/>
                      <a:pt x="29553" y="6968"/>
                      <a:pt x="29229" y="3425"/>
                    </a:cubicBezTo>
                    <a:cubicBezTo>
                      <a:pt x="28994" y="865"/>
                      <a:pt x="25869" y="0"/>
                      <a:pt x="217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2607400" y="3999600"/>
                <a:ext cx="914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688" extrusionOk="0">
                    <a:moveTo>
                      <a:pt x="132" y="1"/>
                    </a:moveTo>
                    <a:cubicBezTo>
                      <a:pt x="53" y="1"/>
                      <a:pt x="0" y="121"/>
                      <a:pt x="84" y="171"/>
                    </a:cubicBezTo>
                    <a:cubicBezTo>
                      <a:pt x="666" y="515"/>
                      <a:pt x="1321" y="687"/>
                      <a:pt x="1978" y="687"/>
                    </a:cubicBezTo>
                    <a:cubicBezTo>
                      <a:pt x="2519" y="687"/>
                      <a:pt x="3062" y="570"/>
                      <a:pt x="3566" y="334"/>
                    </a:cubicBezTo>
                    <a:cubicBezTo>
                      <a:pt x="3657" y="291"/>
                      <a:pt x="3601" y="167"/>
                      <a:pt x="3515" y="167"/>
                    </a:cubicBezTo>
                    <a:cubicBezTo>
                      <a:pt x="3502" y="167"/>
                      <a:pt x="3488" y="170"/>
                      <a:pt x="3474" y="177"/>
                    </a:cubicBezTo>
                    <a:cubicBezTo>
                      <a:pt x="3002" y="398"/>
                      <a:pt x="2492" y="508"/>
                      <a:pt x="1984" y="508"/>
                    </a:cubicBezTo>
                    <a:cubicBezTo>
                      <a:pt x="1356" y="508"/>
                      <a:pt x="730" y="341"/>
                      <a:pt x="177" y="14"/>
                    </a:cubicBezTo>
                    <a:cubicBezTo>
                      <a:pt x="161" y="5"/>
                      <a:pt x="146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2022800" y="4022700"/>
                <a:ext cx="483725" cy="459800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8392" extrusionOk="0">
                    <a:moveTo>
                      <a:pt x="18005" y="0"/>
                    </a:moveTo>
                    <a:cubicBezTo>
                      <a:pt x="17998" y="0"/>
                      <a:pt x="17991" y="1"/>
                      <a:pt x="17984" y="3"/>
                    </a:cubicBezTo>
                    <a:cubicBezTo>
                      <a:pt x="17731" y="60"/>
                      <a:pt x="17485" y="185"/>
                      <a:pt x="17255" y="373"/>
                    </a:cubicBezTo>
                    <a:cubicBezTo>
                      <a:pt x="17215" y="404"/>
                      <a:pt x="17209" y="461"/>
                      <a:pt x="17242" y="500"/>
                    </a:cubicBezTo>
                    <a:cubicBezTo>
                      <a:pt x="17259" y="523"/>
                      <a:pt x="17286" y="534"/>
                      <a:pt x="17313" y="534"/>
                    </a:cubicBezTo>
                    <a:cubicBezTo>
                      <a:pt x="17332" y="534"/>
                      <a:pt x="17353" y="527"/>
                      <a:pt x="17368" y="513"/>
                    </a:cubicBezTo>
                    <a:cubicBezTo>
                      <a:pt x="17579" y="344"/>
                      <a:pt x="17800" y="231"/>
                      <a:pt x="18026" y="179"/>
                    </a:cubicBezTo>
                    <a:cubicBezTo>
                      <a:pt x="18074" y="168"/>
                      <a:pt x="18105" y="120"/>
                      <a:pt x="18094" y="70"/>
                    </a:cubicBezTo>
                    <a:cubicBezTo>
                      <a:pt x="18084" y="29"/>
                      <a:pt x="18047" y="0"/>
                      <a:pt x="18005" y="0"/>
                    </a:cubicBezTo>
                    <a:close/>
                    <a:moveTo>
                      <a:pt x="18778" y="38"/>
                    </a:moveTo>
                    <a:cubicBezTo>
                      <a:pt x="18743" y="38"/>
                      <a:pt x="18710" y="59"/>
                      <a:pt x="18694" y="93"/>
                    </a:cubicBezTo>
                    <a:cubicBezTo>
                      <a:pt x="18675" y="139"/>
                      <a:pt x="18696" y="193"/>
                      <a:pt x="18742" y="212"/>
                    </a:cubicBezTo>
                    <a:cubicBezTo>
                      <a:pt x="18945" y="300"/>
                      <a:pt x="19074" y="479"/>
                      <a:pt x="19137" y="757"/>
                    </a:cubicBezTo>
                    <a:lnTo>
                      <a:pt x="19135" y="757"/>
                    </a:lnTo>
                    <a:cubicBezTo>
                      <a:pt x="19145" y="799"/>
                      <a:pt x="19183" y="828"/>
                      <a:pt x="19225" y="828"/>
                    </a:cubicBezTo>
                    <a:cubicBezTo>
                      <a:pt x="19231" y="828"/>
                      <a:pt x="19237" y="828"/>
                      <a:pt x="19245" y="826"/>
                    </a:cubicBezTo>
                    <a:cubicBezTo>
                      <a:pt x="19292" y="814"/>
                      <a:pt x="19325" y="766"/>
                      <a:pt x="19314" y="718"/>
                    </a:cubicBezTo>
                    <a:cubicBezTo>
                      <a:pt x="19239" y="383"/>
                      <a:pt x="19070" y="156"/>
                      <a:pt x="18813" y="45"/>
                    </a:cubicBezTo>
                    <a:cubicBezTo>
                      <a:pt x="18801" y="40"/>
                      <a:pt x="18790" y="38"/>
                      <a:pt x="18778" y="38"/>
                    </a:cubicBezTo>
                    <a:close/>
                    <a:moveTo>
                      <a:pt x="16778" y="927"/>
                    </a:moveTo>
                    <a:cubicBezTo>
                      <a:pt x="16750" y="927"/>
                      <a:pt x="16723" y="940"/>
                      <a:pt x="16705" y="964"/>
                    </a:cubicBezTo>
                    <a:cubicBezTo>
                      <a:pt x="16561" y="1162"/>
                      <a:pt x="16423" y="1382"/>
                      <a:pt x="16283" y="1643"/>
                    </a:cubicBezTo>
                    <a:cubicBezTo>
                      <a:pt x="16258" y="1687"/>
                      <a:pt x="16275" y="1743"/>
                      <a:pt x="16319" y="1766"/>
                    </a:cubicBezTo>
                    <a:cubicBezTo>
                      <a:pt x="16333" y="1773"/>
                      <a:pt x="16348" y="1777"/>
                      <a:pt x="16361" y="1777"/>
                    </a:cubicBezTo>
                    <a:cubicBezTo>
                      <a:pt x="16394" y="1777"/>
                      <a:pt x="16425" y="1760"/>
                      <a:pt x="16442" y="1729"/>
                    </a:cubicBezTo>
                    <a:cubicBezTo>
                      <a:pt x="16578" y="1476"/>
                      <a:pt x="16712" y="1261"/>
                      <a:pt x="16852" y="1071"/>
                    </a:cubicBezTo>
                    <a:cubicBezTo>
                      <a:pt x="16881" y="1031"/>
                      <a:pt x="16872" y="975"/>
                      <a:pt x="16831" y="945"/>
                    </a:cubicBezTo>
                    <a:cubicBezTo>
                      <a:pt x="16815" y="933"/>
                      <a:pt x="16796" y="927"/>
                      <a:pt x="16778" y="927"/>
                    </a:cubicBezTo>
                    <a:close/>
                    <a:moveTo>
                      <a:pt x="97" y="1036"/>
                    </a:moveTo>
                    <a:cubicBezTo>
                      <a:pt x="94" y="1036"/>
                      <a:pt x="90" y="1036"/>
                      <a:pt x="87" y="1037"/>
                    </a:cubicBezTo>
                    <a:cubicBezTo>
                      <a:pt x="37" y="1043"/>
                      <a:pt x="1" y="1089"/>
                      <a:pt x="6" y="1138"/>
                    </a:cubicBezTo>
                    <a:cubicBezTo>
                      <a:pt x="8" y="1150"/>
                      <a:pt x="45" y="1463"/>
                      <a:pt x="185" y="1923"/>
                    </a:cubicBezTo>
                    <a:cubicBezTo>
                      <a:pt x="196" y="1963"/>
                      <a:pt x="233" y="1988"/>
                      <a:pt x="271" y="1988"/>
                    </a:cubicBezTo>
                    <a:cubicBezTo>
                      <a:pt x="281" y="1988"/>
                      <a:pt x="288" y="1986"/>
                      <a:pt x="298" y="1984"/>
                    </a:cubicBezTo>
                    <a:cubicBezTo>
                      <a:pt x="346" y="1969"/>
                      <a:pt x="373" y="1919"/>
                      <a:pt x="359" y="1871"/>
                    </a:cubicBezTo>
                    <a:cubicBezTo>
                      <a:pt x="225" y="1426"/>
                      <a:pt x="187" y="1119"/>
                      <a:pt x="187" y="1117"/>
                    </a:cubicBezTo>
                    <a:cubicBezTo>
                      <a:pt x="181" y="1071"/>
                      <a:pt x="143" y="1036"/>
                      <a:pt x="97" y="1036"/>
                    </a:cubicBezTo>
                    <a:close/>
                    <a:moveTo>
                      <a:pt x="19254" y="1430"/>
                    </a:moveTo>
                    <a:cubicBezTo>
                      <a:pt x="19206" y="1430"/>
                      <a:pt x="19166" y="1465"/>
                      <a:pt x="19162" y="1513"/>
                    </a:cubicBezTo>
                    <a:cubicBezTo>
                      <a:pt x="19141" y="1739"/>
                      <a:pt x="19099" y="1996"/>
                      <a:pt x="19037" y="2278"/>
                    </a:cubicBezTo>
                    <a:cubicBezTo>
                      <a:pt x="19026" y="2326"/>
                      <a:pt x="19057" y="2376"/>
                      <a:pt x="19106" y="2385"/>
                    </a:cubicBezTo>
                    <a:cubicBezTo>
                      <a:pt x="19112" y="2387"/>
                      <a:pt x="19120" y="2387"/>
                      <a:pt x="19126" y="2387"/>
                    </a:cubicBezTo>
                    <a:cubicBezTo>
                      <a:pt x="19168" y="2387"/>
                      <a:pt x="19204" y="2358"/>
                      <a:pt x="19214" y="2316"/>
                    </a:cubicBezTo>
                    <a:cubicBezTo>
                      <a:pt x="19277" y="2029"/>
                      <a:pt x="19321" y="1762"/>
                      <a:pt x="19342" y="1530"/>
                    </a:cubicBezTo>
                    <a:cubicBezTo>
                      <a:pt x="19348" y="1480"/>
                      <a:pt x="19312" y="1436"/>
                      <a:pt x="19262" y="1430"/>
                    </a:cubicBezTo>
                    <a:cubicBezTo>
                      <a:pt x="19259" y="1430"/>
                      <a:pt x="19257" y="1430"/>
                      <a:pt x="19254" y="1430"/>
                    </a:cubicBezTo>
                    <a:close/>
                    <a:moveTo>
                      <a:pt x="16018" y="2303"/>
                    </a:moveTo>
                    <a:cubicBezTo>
                      <a:pt x="15983" y="2303"/>
                      <a:pt x="15949" y="2323"/>
                      <a:pt x="15934" y="2357"/>
                    </a:cubicBezTo>
                    <a:cubicBezTo>
                      <a:pt x="15822" y="2604"/>
                      <a:pt x="15721" y="2851"/>
                      <a:pt x="15625" y="3084"/>
                    </a:cubicBezTo>
                    <a:cubicBezTo>
                      <a:pt x="15606" y="3130"/>
                      <a:pt x="15627" y="3183"/>
                      <a:pt x="15673" y="3203"/>
                    </a:cubicBezTo>
                    <a:cubicBezTo>
                      <a:pt x="15684" y="3208"/>
                      <a:pt x="15696" y="3210"/>
                      <a:pt x="15707" y="3210"/>
                    </a:cubicBezTo>
                    <a:cubicBezTo>
                      <a:pt x="15744" y="3210"/>
                      <a:pt x="15778" y="3189"/>
                      <a:pt x="15792" y="3153"/>
                    </a:cubicBezTo>
                    <a:cubicBezTo>
                      <a:pt x="15888" y="2922"/>
                      <a:pt x="15989" y="2675"/>
                      <a:pt x="16099" y="2431"/>
                    </a:cubicBezTo>
                    <a:cubicBezTo>
                      <a:pt x="16120" y="2385"/>
                      <a:pt x="16099" y="2332"/>
                      <a:pt x="16054" y="2311"/>
                    </a:cubicBezTo>
                    <a:cubicBezTo>
                      <a:pt x="16042" y="2306"/>
                      <a:pt x="16030" y="2303"/>
                      <a:pt x="16018" y="2303"/>
                    </a:cubicBezTo>
                    <a:close/>
                    <a:moveTo>
                      <a:pt x="546" y="2544"/>
                    </a:moveTo>
                    <a:cubicBezTo>
                      <a:pt x="534" y="2544"/>
                      <a:pt x="521" y="2547"/>
                      <a:pt x="509" y="2552"/>
                    </a:cubicBezTo>
                    <a:cubicBezTo>
                      <a:pt x="465" y="2573"/>
                      <a:pt x="444" y="2627"/>
                      <a:pt x="465" y="2673"/>
                    </a:cubicBezTo>
                    <a:cubicBezTo>
                      <a:pt x="574" y="2919"/>
                      <a:pt x="701" y="3156"/>
                      <a:pt x="839" y="3377"/>
                    </a:cubicBezTo>
                    <a:cubicBezTo>
                      <a:pt x="856" y="3406"/>
                      <a:pt x="887" y="3421"/>
                      <a:pt x="916" y="3421"/>
                    </a:cubicBezTo>
                    <a:cubicBezTo>
                      <a:pt x="933" y="3421"/>
                      <a:pt x="950" y="3415"/>
                      <a:pt x="964" y="3406"/>
                    </a:cubicBezTo>
                    <a:cubicBezTo>
                      <a:pt x="1008" y="3381"/>
                      <a:pt x="1019" y="3323"/>
                      <a:pt x="992" y="3281"/>
                    </a:cubicBezTo>
                    <a:cubicBezTo>
                      <a:pt x="860" y="3068"/>
                      <a:pt x="737" y="2838"/>
                      <a:pt x="630" y="2598"/>
                    </a:cubicBezTo>
                    <a:cubicBezTo>
                      <a:pt x="614" y="2564"/>
                      <a:pt x="581" y="2544"/>
                      <a:pt x="546" y="2544"/>
                    </a:cubicBezTo>
                    <a:close/>
                    <a:moveTo>
                      <a:pt x="18928" y="2969"/>
                    </a:moveTo>
                    <a:cubicBezTo>
                      <a:pt x="18889" y="2969"/>
                      <a:pt x="18852" y="2994"/>
                      <a:pt x="18840" y="3034"/>
                    </a:cubicBezTo>
                    <a:cubicBezTo>
                      <a:pt x="18773" y="3266"/>
                      <a:pt x="18692" y="3517"/>
                      <a:pt x="18604" y="3780"/>
                    </a:cubicBezTo>
                    <a:cubicBezTo>
                      <a:pt x="18587" y="3828"/>
                      <a:pt x="18611" y="3880"/>
                      <a:pt x="18659" y="3895"/>
                    </a:cubicBezTo>
                    <a:cubicBezTo>
                      <a:pt x="18669" y="3899"/>
                      <a:pt x="18681" y="3901"/>
                      <a:pt x="18690" y="3901"/>
                    </a:cubicBezTo>
                    <a:cubicBezTo>
                      <a:pt x="18727" y="3901"/>
                      <a:pt x="18763" y="3876"/>
                      <a:pt x="18775" y="3837"/>
                    </a:cubicBezTo>
                    <a:cubicBezTo>
                      <a:pt x="18865" y="3573"/>
                      <a:pt x="18945" y="3320"/>
                      <a:pt x="19014" y="3086"/>
                    </a:cubicBezTo>
                    <a:cubicBezTo>
                      <a:pt x="19030" y="3036"/>
                      <a:pt x="19001" y="2986"/>
                      <a:pt x="18953" y="2972"/>
                    </a:cubicBezTo>
                    <a:cubicBezTo>
                      <a:pt x="18945" y="2970"/>
                      <a:pt x="18936" y="2969"/>
                      <a:pt x="18928" y="2969"/>
                    </a:cubicBezTo>
                    <a:close/>
                    <a:moveTo>
                      <a:pt x="15400" y="3752"/>
                    </a:moveTo>
                    <a:cubicBezTo>
                      <a:pt x="15366" y="3752"/>
                      <a:pt x="15333" y="3772"/>
                      <a:pt x="15318" y="3805"/>
                    </a:cubicBezTo>
                    <a:cubicBezTo>
                      <a:pt x="15235" y="3981"/>
                      <a:pt x="15166" y="4110"/>
                      <a:pt x="15105" y="4198"/>
                    </a:cubicBezTo>
                    <a:cubicBezTo>
                      <a:pt x="15065" y="4256"/>
                      <a:pt x="14992" y="4317"/>
                      <a:pt x="14886" y="4380"/>
                    </a:cubicBezTo>
                    <a:cubicBezTo>
                      <a:pt x="14844" y="4407"/>
                      <a:pt x="14831" y="4463"/>
                      <a:pt x="14856" y="4505"/>
                    </a:cubicBezTo>
                    <a:cubicBezTo>
                      <a:pt x="14873" y="4534"/>
                      <a:pt x="14904" y="4549"/>
                      <a:pt x="14934" y="4549"/>
                    </a:cubicBezTo>
                    <a:cubicBezTo>
                      <a:pt x="14950" y="4549"/>
                      <a:pt x="14967" y="4545"/>
                      <a:pt x="14980" y="4536"/>
                    </a:cubicBezTo>
                    <a:cubicBezTo>
                      <a:pt x="15109" y="4459"/>
                      <a:pt x="15199" y="4382"/>
                      <a:pt x="15255" y="4302"/>
                    </a:cubicBezTo>
                    <a:cubicBezTo>
                      <a:pt x="15322" y="4204"/>
                      <a:pt x="15395" y="4070"/>
                      <a:pt x="15483" y="3882"/>
                    </a:cubicBezTo>
                    <a:cubicBezTo>
                      <a:pt x="15502" y="3836"/>
                      <a:pt x="15483" y="3782"/>
                      <a:pt x="15437" y="3761"/>
                    </a:cubicBezTo>
                    <a:cubicBezTo>
                      <a:pt x="15425" y="3755"/>
                      <a:pt x="15413" y="3752"/>
                      <a:pt x="15400" y="3752"/>
                    </a:cubicBezTo>
                    <a:close/>
                    <a:moveTo>
                      <a:pt x="1382" y="3871"/>
                    </a:moveTo>
                    <a:cubicBezTo>
                      <a:pt x="1361" y="3871"/>
                      <a:pt x="1340" y="3878"/>
                      <a:pt x="1322" y="3893"/>
                    </a:cubicBezTo>
                    <a:cubicBezTo>
                      <a:pt x="1286" y="3928"/>
                      <a:pt x="1280" y="3983"/>
                      <a:pt x="1315" y="4022"/>
                    </a:cubicBezTo>
                    <a:cubicBezTo>
                      <a:pt x="1491" y="4225"/>
                      <a:pt x="1683" y="4415"/>
                      <a:pt x="1886" y="4582"/>
                    </a:cubicBezTo>
                    <a:cubicBezTo>
                      <a:pt x="1904" y="4595"/>
                      <a:pt x="1925" y="4603"/>
                      <a:pt x="1944" y="4603"/>
                    </a:cubicBezTo>
                    <a:cubicBezTo>
                      <a:pt x="1971" y="4603"/>
                      <a:pt x="1996" y="4591"/>
                      <a:pt x="2015" y="4568"/>
                    </a:cubicBezTo>
                    <a:cubicBezTo>
                      <a:pt x="2045" y="4530"/>
                      <a:pt x="2040" y="4472"/>
                      <a:pt x="2001" y="4442"/>
                    </a:cubicBezTo>
                    <a:cubicBezTo>
                      <a:pt x="1806" y="4281"/>
                      <a:pt x="1622" y="4098"/>
                      <a:pt x="1451" y="3903"/>
                    </a:cubicBezTo>
                    <a:cubicBezTo>
                      <a:pt x="1433" y="3882"/>
                      <a:pt x="1408" y="3871"/>
                      <a:pt x="1382" y="3871"/>
                    </a:cubicBezTo>
                    <a:close/>
                    <a:moveTo>
                      <a:pt x="14210" y="4673"/>
                    </a:moveTo>
                    <a:cubicBezTo>
                      <a:pt x="14201" y="4673"/>
                      <a:pt x="14191" y="4675"/>
                      <a:pt x="14182" y="4678"/>
                    </a:cubicBezTo>
                    <a:cubicBezTo>
                      <a:pt x="13964" y="4749"/>
                      <a:pt x="13710" y="4818"/>
                      <a:pt x="13430" y="4885"/>
                    </a:cubicBezTo>
                    <a:cubicBezTo>
                      <a:pt x="13382" y="4896"/>
                      <a:pt x="13352" y="4946"/>
                      <a:pt x="13363" y="4994"/>
                    </a:cubicBezTo>
                    <a:cubicBezTo>
                      <a:pt x="13373" y="5036"/>
                      <a:pt x="13411" y="5063"/>
                      <a:pt x="13451" y="5063"/>
                    </a:cubicBezTo>
                    <a:cubicBezTo>
                      <a:pt x="13459" y="5063"/>
                      <a:pt x="13465" y="5063"/>
                      <a:pt x="13472" y="5061"/>
                    </a:cubicBezTo>
                    <a:cubicBezTo>
                      <a:pt x="13758" y="4994"/>
                      <a:pt x="14015" y="4923"/>
                      <a:pt x="14238" y="4850"/>
                    </a:cubicBezTo>
                    <a:cubicBezTo>
                      <a:pt x="14286" y="4835"/>
                      <a:pt x="14313" y="4783"/>
                      <a:pt x="14297" y="4735"/>
                    </a:cubicBezTo>
                    <a:cubicBezTo>
                      <a:pt x="14285" y="4698"/>
                      <a:pt x="14249" y="4673"/>
                      <a:pt x="14210" y="4673"/>
                    </a:cubicBezTo>
                    <a:close/>
                    <a:moveTo>
                      <a:pt x="12682" y="5046"/>
                    </a:moveTo>
                    <a:cubicBezTo>
                      <a:pt x="12677" y="5046"/>
                      <a:pt x="12671" y="5047"/>
                      <a:pt x="12665" y="5048"/>
                    </a:cubicBezTo>
                    <a:cubicBezTo>
                      <a:pt x="12421" y="5094"/>
                      <a:pt x="12160" y="5138"/>
                      <a:pt x="11892" y="5180"/>
                    </a:cubicBezTo>
                    <a:cubicBezTo>
                      <a:pt x="11842" y="5188"/>
                      <a:pt x="11807" y="5234"/>
                      <a:pt x="11815" y="5284"/>
                    </a:cubicBezTo>
                    <a:lnTo>
                      <a:pt x="11815" y="5282"/>
                    </a:lnTo>
                    <a:cubicBezTo>
                      <a:pt x="11823" y="5328"/>
                      <a:pt x="11861" y="5361"/>
                      <a:pt x="11905" y="5361"/>
                    </a:cubicBezTo>
                    <a:cubicBezTo>
                      <a:pt x="11909" y="5361"/>
                      <a:pt x="11915" y="5359"/>
                      <a:pt x="11919" y="5359"/>
                    </a:cubicBezTo>
                    <a:cubicBezTo>
                      <a:pt x="12191" y="5316"/>
                      <a:pt x="12452" y="5272"/>
                      <a:pt x="12698" y="5226"/>
                    </a:cubicBezTo>
                    <a:cubicBezTo>
                      <a:pt x="12747" y="5217"/>
                      <a:pt x="12780" y="5169"/>
                      <a:pt x="12770" y="5119"/>
                    </a:cubicBezTo>
                    <a:cubicBezTo>
                      <a:pt x="12762" y="5077"/>
                      <a:pt x="12725" y="5046"/>
                      <a:pt x="12682" y="5046"/>
                    </a:cubicBezTo>
                    <a:close/>
                    <a:moveTo>
                      <a:pt x="2592" y="4863"/>
                    </a:moveTo>
                    <a:cubicBezTo>
                      <a:pt x="2560" y="4863"/>
                      <a:pt x="2530" y="4880"/>
                      <a:pt x="2514" y="4910"/>
                    </a:cubicBezTo>
                    <a:cubicBezTo>
                      <a:pt x="2489" y="4954"/>
                      <a:pt x="2504" y="5010"/>
                      <a:pt x="2548" y="5034"/>
                    </a:cubicBezTo>
                    <a:cubicBezTo>
                      <a:pt x="2776" y="5163"/>
                      <a:pt x="3022" y="5274"/>
                      <a:pt x="3277" y="5364"/>
                    </a:cubicBezTo>
                    <a:cubicBezTo>
                      <a:pt x="3287" y="5368"/>
                      <a:pt x="3296" y="5370"/>
                      <a:pt x="3308" y="5370"/>
                    </a:cubicBezTo>
                    <a:cubicBezTo>
                      <a:pt x="3344" y="5370"/>
                      <a:pt x="3379" y="5347"/>
                      <a:pt x="3392" y="5309"/>
                    </a:cubicBezTo>
                    <a:cubicBezTo>
                      <a:pt x="3409" y="5263"/>
                      <a:pt x="3384" y="5211"/>
                      <a:pt x="3336" y="5194"/>
                    </a:cubicBezTo>
                    <a:cubicBezTo>
                      <a:pt x="3093" y="5107"/>
                      <a:pt x="2857" y="5000"/>
                      <a:pt x="2636" y="4875"/>
                    </a:cubicBezTo>
                    <a:cubicBezTo>
                      <a:pt x="2622" y="4867"/>
                      <a:pt x="2607" y="4863"/>
                      <a:pt x="2592" y="4863"/>
                    </a:cubicBezTo>
                    <a:close/>
                    <a:moveTo>
                      <a:pt x="18424" y="4459"/>
                    </a:moveTo>
                    <a:cubicBezTo>
                      <a:pt x="18387" y="4459"/>
                      <a:pt x="18352" y="4481"/>
                      <a:pt x="18339" y="4518"/>
                    </a:cubicBezTo>
                    <a:cubicBezTo>
                      <a:pt x="18253" y="4749"/>
                      <a:pt x="18159" y="4994"/>
                      <a:pt x="18055" y="5251"/>
                    </a:cubicBezTo>
                    <a:cubicBezTo>
                      <a:pt x="18038" y="5297"/>
                      <a:pt x="18061" y="5351"/>
                      <a:pt x="18107" y="5368"/>
                    </a:cubicBezTo>
                    <a:cubicBezTo>
                      <a:pt x="18118" y="5372"/>
                      <a:pt x="18128" y="5374"/>
                      <a:pt x="18140" y="5374"/>
                    </a:cubicBezTo>
                    <a:cubicBezTo>
                      <a:pt x="18176" y="5374"/>
                      <a:pt x="18211" y="5353"/>
                      <a:pt x="18224" y="5318"/>
                    </a:cubicBezTo>
                    <a:cubicBezTo>
                      <a:pt x="18328" y="5059"/>
                      <a:pt x="18423" y="4812"/>
                      <a:pt x="18510" y="4582"/>
                    </a:cubicBezTo>
                    <a:cubicBezTo>
                      <a:pt x="18527" y="4536"/>
                      <a:pt x="18502" y="4482"/>
                      <a:pt x="18456" y="4465"/>
                    </a:cubicBezTo>
                    <a:cubicBezTo>
                      <a:pt x="18445" y="4461"/>
                      <a:pt x="18434" y="4459"/>
                      <a:pt x="18424" y="4459"/>
                    </a:cubicBezTo>
                    <a:close/>
                    <a:moveTo>
                      <a:pt x="11128" y="5289"/>
                    </a:moveTo>
                    <a:cubicBezTo>
                      <a:pt x="11124" y="5289"/>
                      <a:pt x="11119" y="5289"/>
                      <a:pt x="11115" y="5290"/>
                    </a:cubicBezTo>
                    <a:cubicBezTo>
                      <a:pt x="10862" y="5320"/>
                      <a:pt x="10599" y="5351"/>
                      <a:pt x="10334" y="5378"/>
                    </a:cubicBezTo>
                    <a:cubicBezTo>
                      <a:pt x="10284" y="5384"/>
                      <a:pt x="10248" y="5428"/>
                      <a:pt x="10254" y="5478"/>
                    </a:cubicBezTo>
                    <a:cubicBezTo>
                      <a:pt x="10259" y="5524"/>
                      <a:pt x="10298" y="5560"/>
                      <a:pt x="10344" y="5560"/>
                    </a:cubicBezTo>
                    <a:cubicBezTo>
                      <a:pt x="10348" y="5560"/>
                      <a:pt x="10350" y="5558"/>
                      <a:pt x="10353" y="5558"/>
                    </a:cubicBezTo>
                    <a:cubicBezTo>
                      <a:pt x="10618" y="5531"/>
                      <a:pt x="10883" y="5501"/>
                      <a:pt x="11138" y="5468"/>
                    </a:cubicBezTo>
                    <a:cubicBezTo>
                      <a:pt x="11188" y="5462"/>
                      <a:pt x="11222" y="5416"/>
                      <a:pt x="11217" y="5368"/>
                    </a:cubicBezTo>
                    <a:cubicBezTo>
                      <a:pt x="11211" y="5323"/>
                      <a:pt x="11173" y="5289"/>
                      <a:pt x="11128" y="5289"/>
                    </a:cubicBezTo>
                    <a:close/>
                    <a:moveTo>
                      <a:pt x="4064" y="5393"/>
                    </a:moveTo>
                    <a:cubicBezTo>
                      <a:pt x="4022" y="5393"/>
                      <a:pt x="3984" y="5424"/>
                      <a:pt x="3975" y="5466"/>
                    </a:cubicBezTo>
                    <a:cubicBezTo>
                      <a:pt x="3966" y="5516"/>
                      <a:pt x="3998" y="5564"/>
                      <a:pt x="4048" y="5573"/>
                    </a:cubicBezTo>
                    <a:cubicBezTo>
                      <a:pt x="4238" y="5610"/>
                      <a:pt x="4438" y="5637"/>
                      <a:pt x="4639" y="5656"/>
                    </a:cubicBezTo>
                    <a:cubicBezTo>
                      <a:pt x="4704" y="5662"/>
                      <a:pt x="4769" y="5666"/>
                      <a:pt x="4837" y="5671"/>
                    </a:cubicBezTo>
                    <a:lnTo>
                      <a:pt x="4844" y="5671"/>
                    </a:lnTo>
                    <a:cubicBezTo>
                      <a:pt x="4890" y="5671"/>
                      <a:pt x="4931" y="5637"/>
                      <a:pt x="4934" y="5589"/>
                    </a:cubicBezTo>
                    <a:cubicBezTo>
                      <a:pt x="4938" y="5539"/>
                      <a:pt x="4900" y="5495"/>
                      <a:pt x="4850" y="5491"/>
                    </a:cubicBezTo>
                    <a:cubicBezTo>
                      <a:pt x="4785" y="5485"/>
                      <a:pt x="4720" y="5479"/>
                      <a:pt x="4654" y="5474"/>
                    </a:cubicBezTo>
                    <a:cubicBezTo>
                      <a:pt x="4459" y="5456"/>
                      <a:pt x="4267" y="5430"/>
                      <a:pt x="4081" y="5395"/>
                    </a:cubicBezTo>
                    <a:cubicBezTo>
                      <a:pt x="4075" y="5394"/>
                      <a:pt x="4069" y="5393"/>
                      <a:pt x="4064" y="5393"/>
                    </a:cubicBezTo>
                    <a:close/>
                    <a:moveTo>
                      <a:pt x="9560" y="5449"/>
                    </a:moveTo>
                    <a:cubicBezTo>
                      <a:pt x="9558" y="5449"/>
                      <a:pt x="9556" y="5449"/>
                      <a:pt x="9554" y="5449"/>
                    </a:cubicBezTo>
                    <a:cubicBezTo>
                      <a:pt x="9295" y="5470"/>
                      <a:pt x="9032" y="5489"/>
                      <a:pt x="8769" y="5504"/>
                    </a:cubicBezTo>
                    <a:cubicBezTo>
                      <a:pt x="8719" y="5506"/>
                      <a:pt x="8681" y="5550"/>
                      <a:pt x="8685" y="5600"/>
                    </a:cubicBezTo>
                    <a:cubicBezTo>
                      <a:pt x="8688" y="5648"/>
                      <a:pt x="8729" y="5685"/>
                      <a:pt x="8775" y="5685"/>
                    </a:cubicBezTo>
                    <a:lnTo>
                      <a:pt x="8780" y="5685"/>
                    </a:lnTo>
                    <a:cubicBezTo>
                      <a:pt x="9043" y="5669"/>
                      <a:pt x="9308" y="5652"/>
                      <a:pt x="9567" y="5631"/>
                    </a:cubicBezTo>
                    <a:cubicBezTo>
                      <a:pt x="9619" y="5627"/>
                      <a:pt x="9655" y="5583"/>
                      <a:pt x="9651" y="5533"/>
                    </a:cubicBezTo>
                    <a:cubicBezTo>
                      <a:pt x="9648" y="5486"/>
                      <a:pt x="9607" y="5449"/>
                      <a:pt x="9560" y="5449"/>
                    </a:cubicBezTo>
                    <a:close/>
                    <a:moveTo>
                      <a:pt x="5629" y="5539"/>
                    </a:moveTo>
                    <a:cubicBezTo>
                      <a:pt x="5581" y="5539"/>
                      <a:pt x="5540" y="5577"/>
                      <a:pt x="5539" y="5625"/>
                    </a:cubicBezTo>
                    <a:cubicBezTo>
                      <a:pt x="5537" y="5675"/>
                      <a:pt x="5575" y="5717"/>
                      <a:pt x="5625" y="5719"/>
                    </a:cubicBezTo>
                    <a:cubicBezTo>
                      <a:pt x="5880" y="5731"/>
                      <a:pt x="6145" y="5738"/>
                      <a:pt x="6413" y="5742"/>
                    </a:cubicBezTo>
                    <a:lnTo>
                      <a:pt x="6415" y="5742"/>
                    </a:lnTo>
                    <a:cubicBezTo>
                      <a:pt x="6465" y="5742"/>
                      <a:pt x="6505" y="5702"/>
                      <a:pt x="6505" y="5652"/>
                    </a:cubicBezTo>
                    <a:cubicBezTo>
                      <a:pt x="6507" y="5602"/>
                      <a:pt x="6467" y="5560"/>
                      <a:pt x="6417" y="5560"/>
                    </a:cubicBezTo>
                    <a:cubicBezTo>
                      <a:pt x="6149" y="5556"/>
                      <a:pt x="5886" y="5549"/>
                      <a:pt x="5633" y="5539"/>
                    </a:cubicBezTo>
                    <a:cubicBezTo>
                      <a:pt x="5631" y="5539"/>
                      <a:pt x="5630" y="5539"/>
                      <a:pt x="5629" y="5539"/>
                    </a:cubicBezTo>
                    <a:close/>
                    <a:moveTo>
                      <a:pt x="7993" y="5541"/>
                    </a:moveTo>
                    <a:cubicBezTo>
                      <a:pt x="7991" y="5541"/>
                      <a:pt x="7988" y="5541"/>
                      <a:pt x="7986" y="5541"/>
                    </a:cubicBezTo>
                    <a:cubicBezTo>
                      <a:pt x="7722" y="5550"/>
                      <a:pt x="7457" y="5558"/>
                      <a:pt x="7202" y="5560"/>
                    </a:cubicBezTo>
                    <a:cubicBezTo>
                      <a:pt x="7150" y="5562"/>
                      <a:pt x="7110" y="5602"/>
                      <a:pt x="7112" y="5652"/>
                    </a:cubicBezTo>
                    <a:cubicBezTo>
                      <a:pt x="7112" y="5702"/>
                      <a:pt x="7152" y="5742"/>
                      <a:pt x="7202" y="5742"/>
                    </a:cubicBezTo>
                    <a:lnTo>
                      <a:pt x="7204" y="5742"/>
                    </a:lnTo>
                    <a:cubicBezTo>
                      <a:pt x="7461" y="5738"/>
                      <a:pt x="7727" y="5733"/>
                      <a:pt x="7992" y="5723"/>
                    </a:cubicBezTo>
                    <a:cubicBezTo>
                      <a:pt x="8042" y="5721"/>
                      <a:pt x="8082" y="5679"/>
                      <a:pt x="8080" y="5629"/>
                    </a:cubicBezTo>
                    <a:cubicBezTo>
                      <a:pt x="8078" y="5581"/>
                      <a:pt x="8040" y="5541"/>
                      <a:pt x="7993" y="5541"/>
                    </a:cubicBezTo>
                    <a:close/>
                    <a:moveTo>
                      <a:pt x="17843" y="5923"/>
                    </a:moveTo>
                    <a:cubicBezTo>
                      <a:pt x="17808" y="5923"/>
                      <a:pt x="17774" y="5944"/>
                      <a:pt x="17760" y="5978"/>
                    </a:cubicBezTo>
                    <a:cubicBezTo>
                      <a:pt x="17666" y="6206"/>
                      <a:pt x="17566" y="6444"/>
                      <a:pt x="17455" y="6703"/>
                    </a:cubicBezTo>
                    <a:cubicBezTo>
                      <a:pt x="17434" y="6749"/>
                      <a:pt x="17455" y="6803"/>
                      <a:pt x="17501" y="6822"/>
                    </a:cubicBezTo>
                    <a:cubicBezTo>
                      <a:pt x="17514" y="6828"/>
                      <a:pt x="17526" y="6830"/>
                      <a:pt x="17537" y="6830"/>
                    </a:cubicBezTo>
                    <a:cubicBezTo>
                      <a:pt x="17572" y="6830"/>
                      <a:pt x="17606" y="6809"/>
                      <a:pt x="17622" y="6774"/>
                    </a:cubicBezTo>
                    <a:cubicBezTo>
                      <a:pt x="17733" y="6515"/>
                      <a:pt x="17833" y="6277"/>
                      <a:pt x="17927" y="6049"/>
                    </a:cubicBezTo>
                    <a:cubicBezTo>
                      <a:pt x="17946" y="6003"/>
                      <a:pt x="17925" y="5949"/>
                      <a:pt x="17879" y="5930"/>
                    </a:cubicBezTo>
                    <a:cubicBezTo>
                      <a:pt x="17867" y="5925"/>
                      <a:pt x="17855" y="5923"/>
                      <a:pt x="17843" y="5923"/>
                    </a:cubicBezTo>
                    <a:close/>
                    <a:moveTo>
                      <a:pt x="17226" y="7371"/>
                    </a:moveTo>
                    <a:cubicBezTo>
                      <a:pt x="17190" y="7371"/>
                      <a:pt x="17156" y="7392"/>
                      <a:pt x="17142" y="7426"/>
                    </a:cubicBezTo>
                    <a:cubicBezTo>
                      <a:pt x="17060" y="7613"/>
                      <a:pt x="16981" y="7797"/>
                      <a:pt x="16902" y="7975"/>
                    </a:cubicBezTo>
                    <a:lnTo>
                      <a:pt x="16828" y="8148"/>
                    </a:lnTo>
                    <a:cubicBezTo>
                      <a:pt x="16806" y="8194"/>
                      <a:pt x="16828" y="8247"/>
                      <a:pt x="16874" y="8267"/>
                    </a:cubicBezTo>
                    <a:cubicBezTo>
                      <a:pt x="16885" y="8272"/>
                      <a:pt x="16898" y="8274"/>
                      <a:pt x="16910" y="8274"/>
                    </a:cubicBezTo>
                    <a:cubicBezTo>
                      <a:pt x="16945" y="8274"/>
                      <a:pt x="16979" y="8253"/>
                      <a:pt x="16992" y="8221"/>
                    </a:cubicBezTo>
                    <a:lnTo>
                      <a:pt x="17069" y="8048"/>
                    </a:lnTo>
                    <a:cubicBezTo>
                      <a:pt x="17146" y="7870"/>
                      <a:pt x="17227" y="7685"/>
                      <a:pt x="17309" y="7497"/>
                    </a:cubicBezTo>
                    <a:cubicBezTo>
                      <a:pt x="17328" y="7453"/>
                      <a:pt x="17307" y="7400"/>
                      <a:pt x="17261" y="7379"/>
                    </a:cubicBezTo>
                    <a:cubicBezTo>
                      <a:pt x="17250" y="7374"/>
                      <a:pt x="17238" y="7371"/>
                      <a:pt x="17226" y="7371"/>
                    </a:cubicBezTo>
                    <a:close/>
                    <a:moveTo>
                      <a:pt x="16596" y="8815"/>
                    </a:moveTo>
                    <a:cubicBezTo>
                      <a:pt x="16561" y="8815"/>
                      <a:pt x="16527" y="8837"/>
                      <a:pt x="16513" y="8871"/>
                    </a:cubicBezTo>
                    <a:cubicBezTo>
                      <a:pt x="16482" y="8942"/>
                      <a:pt x="16452" y="9011"/>
                      <a:pt x="16423" y="9080"/>
                    </a:cubicBezTo>
                    <a:cubicBezTo>
                      <a:pt x="16356" y="9239"/>
                      <a:pt x="16281" y="9412"/>
                      <a:pt x="16204" y="9594"/>
                    </a:cubicBezTo>
                    <a:cubicBezTo>
                      <a:pt x="16183" y="9640"/>
                      <a:pt x="16204" y="9694"/>
                      <a:pt x="16250" y="9715"/>
                    </a:cubicBezTo>
                    <a:cubicBezTo>
                      <a:pt x="16262" y="9719"/>
                      <a:pt x="16275" y="9723"/>
                      <a:pt x="16287" y="9723"/>
                    </a:cubicBezTo>
                    <a:cubicBezTo>
                      <a:pt x="16321" y="9723"/>
                      <a:pt x="16356" y="9702"/>
                      <a:pt x="16369" y="9667"/>
                    </a:cubicBezTo>
                    <a:cubicBezTo>
                      <a:pt x="16448" y="9485"/>
                      <a:pt x="16523" y="9312"/>
                      <a:pt x="16590" y="9151"/>
                    </a:cubicBezTo>
                    <a:cubicBezTo>
                      <a:pt x="16618" y="9082"/>
                      <a:pt x="16649" y="9013"/>
                      <a:pt x="16680" y="8942"/>
                    </a:cubicBezTo>
                    <a:cubicBezTo>
                      <a:pt x="16699" y="8896"/>
                      <a:pt x="16678" y="8842"/>
                      <a:pt x="16632" y="8823"/>
                    </a:cubicBezTo>
                    <a:cubicBezTo>
                      <a:pt x="16620" y="8818"/>
                      <a:pt x="16608" y="8815"/>
                      <a:pt x="16596" y="8815"/>
                    </a:cubicBezTo>
                    <a:close/>
                    <a:moveTo>
                      <a:pt x="15977" y="10264"/>
                    </a:moveTo>
                    <a:cubicBezTo>
                      <a:pt x="15941" y="10264"/>
                      <a:pt x="15907" y="10285"/>
                      <a:pt x="15891" y="10319"/>
                    </a:cubicBezTo>
                    <a:cubicBezTo>
                      <a:pt x="15792" y="10551"/>
                      <a:pt x="15688" y="10793"/>
                      <a:pt x="15581" y="11042"/>
                    </a:cubicBezTo>
                    <a:cubicBezTo>
                      <a:pt x="15560" y="11088"/>
                      <a:pt x="15581" y="11142"/>
                      <a:pt x="15627" y="11161"/>
                    </a:cubicBezTo>
                    <a:cubicBezTo>
                      <a:pt x="15638" y="11167"/>
                      <a:pt x="15652" y="11169"/>
                      <a:pt x="15663" y="11169"/>
                    </a:cubicBezTo>
                    <a:cubicBezTo>
                      <a:pt x="15698" y="11169"/>
                      <a:pt x="15732" y="11150"/>
                      <a:pt x="15746" y="11115"/>
                    </a:cubicBezTo>
                    <a:cubicBezTo>
                      <a:pt x="15855" y="10866"/>
                      <a:pt x="15959" y="10622"/>
                      <a:pt x="16058" y="10390"/>
                    </a:cubicBezTo>
                    <a:cubicBezTo>
                      <a:pt x="16079" y="10344"/>
                      <a:pt x="16058" y="10292"/>
                      <a:pt x="16012" y="10271"/>
                    </a:cubicBezTo>
                    <a:cubicBezTo>
                      <a:pt x="16001" y="10266"/>
                      <a:pt x="15989" y="10264"/>
                      <a:pt x="15977" y="10264"/>
                    </a:cubicBezTo>
                    <a:close/>
                    <a:moveTo>
                      <a:pt x="15350" y="11711"/>
                    </a:moveTo>
                    <a:cubicBezTo>
                      <a:pt x="15315" y="11711"/>
                      <a:pt x="15282" y="11731"/>
                      <a:pt x="15266" y="11766"/>
                    </a:cubicBezTo>
                    <a:cubicBezTo>
                      <a:pt x="15164" y="12003"/>
                      <a:pt x="15059" y="12245"/>
                      <a:pt x="14951" y="12489"/>
                    </a:cubicBezTo>
                    <a:cubicBezTo>
                      <a:pt x="14932" y="12535"/>
                      <a:pt x="14953" y="12587"/>
                      <a:pt x="14999" y="12608"/>
                    </a:cubicBezTo>
                    <a:cubicBezTo>
                      <a:pt x="15011" y="12611"/>
                      <a:pt x="15022" y="12615"/>
                      <a:pt x="15036" y="12615"/>
                    </a:cubicBezTo>
                    <a:cubicBezTo>
                      <a:pt x="15070" y="12615"/>
                      <a:pt x="15103" y="12594"/>
                      <a:pt x="15118" y="12560"/>
                    </a:cubicBezTo>
                    <a:cubicBezTo>
                      <a:pt x="15224" y="12316"/>
                      <a:pt x="15329" y="12074"/>
                      <a:pt x="15433" y="11838"/>
                    </a:cubicBezTo>
                    <a:cubicBezTo>
                      <a:pt x="15452" y="11792"/>
                      <a:pt x="15431" y="11739"/>
                      <a:pt x="15385" y="11718"/>
                    </a:cubicBezTo>
                    <a:cubicBezTo>
                      <a:pt x="15373" y="11713"/>
                      <a:pt x="15362" y="11711"/>
                      <a:pt x="15350" y="11711"/>
                    </a:cubicBezTo>
                    <a:close/>
                    <a:moveTo>
                      <a:pt x="14720" y="13156"/>
                    </a:moveTo>
                    <a:cubicBezTo>
                      <a:pt x="14686" y="13156"/>
                      <a:pt x="14652" y="13176"/>
                      <a:pt x="14637" y="13210"/>
                    </a:cubicBezTo>
                    <a:lnTo>
                      <a:pt x="14322" y="13933"/>
                    </a:lnTo>
                    <a:cubicBezTo>
                      <a:pt x="14303" y="13979"/>
                      <a:pt x="14324" y="14033"/>
                      <a:pt x="14368" y="14052"/>
                    </a:cubicBezTo>
                    <a:lnTo>
                      <a:pt x="14370" y="14052"/>
                    </a:lnTo>
                    <a:cubicBezTo>
                      <a:pt x="14382" y="14058"/>
                      <a:pt x="14393" y="14060"/>
                      <a:pt x="14405" y="14060"/>
                    </a:cubicBezTo>
                    <a:cubicBezTo>
                      <a:pt x="14441" y="14060"/>
                      <a:pt x="14474" y="14039"/>
                      <a:pt x="14489" y="14006"/>
                    </a:cubicBezTo>
                    <a:lnTo>
                      <a:pt x="14804" y="13283"/>
                    </a:lnTo>
                    <a:cubicBezTo>
                      <a:pt x="14825" y="13237"/>
                      <a:pt x="14804" y="13183"/>
                      <a:pt x="14758" y="13164"/>
                    </a:cubicBezTo>
                    <a:cubicBezTo>
                      <a:pt x="14746" y="13158"/>
                      <a:pt x="14733" y="13156"/>
                      <a:pt x="14720" y="13156"/>
                    </a:cubicBezTo>
                    <a:close/>
                    <a:moveTo>
                      <a:pt x="14089" y="14600"/>
                    </a:moveTo>
                    <a:cubicBezTo>
                      <a:pt x="14054" y="14600"/>
                      <a:pt x="14021" y="14621"/>
                      <a:pt x="14006" y="14654"/>
                    </a:cubicBezTo>
                    <a:lnTo>
                      <a:pt x="13691" y="15378"/>
                    </a:lnTo>
                    <a:cubicBezTo>
                      <a:pt x="13670" y="15424"/>
                      <a:pt x="13691" y="15475"/>
                      <a:pt x="13737" y="15497"/>
                    </a:cubicBezTo>
                    <a:cubicBezTo>
                      <a:pt x="13749" y="15502"/>
                      <a:pt x="13762" y="15504"/>
                      <a:pt x="13774" y="15504"/>
                    </a:cubicBezTo>
                    <a:cubicBezTo>
                      <a:pt x="13808" y="15504"/>
                      <a:pt x="13843" y="15483"/>
                      <a:pt x="13856" y="15450"/>
                    </a:cubicBezTo>
                    <a:lnTo>
                      <a:pt x="14173" y="14727"/>
                    </a:lnTo>
                    <a:cubicBezTo>
                      <a:pt x="14194" y="14681"/>
                      <a:pt x="14173" y="14628"/>
                      <a:pt x="14127" y="14608"/>
                    </a:cubicBezTo>
                    <a:cubicBezTo>
                      <a:pt x="14114" y="14603"/>
                      <a:pt x="14102" y="14600"/>
                      <a:pt x="14089" y="14600"/>
                    </a:cubicBezTo>
                    <a:close/>
                    <a:moveTo>
                      <a:pt x="13458" y="16044"/>
                    </a:moveTo>
                    <a:cubicBezTo>
                      <a:pt x="13423" y="16044"/>
                      <a:pt x="13389" y="16064"/>
                      <a:pt x="13375" y="16099"/>
                    </a:cubicBezTo>
                    <a:lnTo>
                      <a:pt x="13058" y="16820"/>
                    </a:lnTo>
                    <a:cubicBezTo>
                      <a:pt x="13037" y="16866"/>
                      <a:pt x="13058" y="16920"/>
                      <a:pt x="13104" y="16939"/>
                    </a:cubicBezTo>
                    <a:cubicBezTo>
                      <a:pt x="13116" y="16945"/>
                      <a:pt x="13129" y="16947"/>
                      <a:pt x="13141" y="16947"/>
                    </a:cubicBezTo>
                    <a:cubicBezTo>
                      <a:pt x="13175" y="16947"/>
                      <a:pt x="13210" y="16928"/>
                      <a:pt x="13223" y="16893"/>
                    </a:cubicBezTo>
                    <a:lnTo>
                      <a:pt x="13540" y="16172"/>
                    </a:lnTo>
                    <a:cubicBezTo>
                      <a:pt x="13561" y="16126"/>
                      <a:pt x="13540" y="16072"/>
                      <a:pt x="13494" y="16051"/>
                    </a:cubicBezTo>
                    <a:cubicBezTo>
                      <a:pt x="13482" y="16046"/>
                      <a:pt x="13470" y="16044"/>
                      <a:pt x="13458" y="16044"/>
                    </a:cubicBezTo>
                    <a:close/>
                    <a:moveTo>
                      <a:pt x="12823" y="17487"/>
                    </a:moveTo>
                    <a:cubicBezTo>
                      <a:pt x="12789" y="17487"/>
                      <a:pt x="12756" y="17508"/>
                      <a:pt x="12742" y="17541"/>
                    </a:cubicBezTo>
                    <a:lnTo>
                      <a:pt x="12423" y="18265"/>
                    </a:lnTo>
                    <a:cubicBezTo>
                      <a:pt x="12404" y="18311"/>
                      <a:pt x="12425" y="18364"/>
                      <a:pt x="12469" y="18383"/>
                    </a:cubicBezTo>
                    <a:cubicBezTo>
                      <a:pt x="12483" y="18389"/>
                      <a:pt x="12494" y="18391"/>
                      <a:pt x="12506" y="18391"/>
                    </a:cubicBezTo>
                    <a:cubicBezTo>
                      <a:pt x="12542" y="18391"/>
                      <a:pt x="12575" y="18372"/>
                      <a:pt x="12590" y="18337"/>
                    </a:cubicBezTo>
                    <a:lnTo>
                      <a:pt x="12907" y="17614"/>
                    </a:lnTo>
                    <a:cubicBezTo>
                      <a:pt x="12928" y="17568"/>
                      <a:pt x="12907" y="17516"/>
                      <a:pt x="12861" y="17495"/>
                    </a:cubicBezTo>
                    <a:cubicBezTo>
                      <a:pt x="12848" y="17490"/>
                      <a:pt x="12836" y="17487"/>
                      <a:pt x="12823" y="17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2276600" y="4495900"/>
                <a:ext cx="187175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2084" extrusionOk="0">
                    <a:moveTo>
                      <a:pt x="426" y="0"/>
                    </a:moveTo>
                    <a:lnTo>
                      <a:pt x="0" y="1863"/>
                    </a:lnTo>
                    <a:lnTo>
                      <a:pt x="6766" y="2083"/>
                    </a:lnTo>
                    <a:lnTo>
                      <a:pt x="7487" y="240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2546450" y="4131650"/>
                <a:ext cx="118375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735" h="8817" extrusionOk="0">
                    <a:moveTo>
                      <a:pt x="4613" y="1"/>
                    </a:moveTo>
                    <a:cubicBezTo>
                      <a:pt x="4587" y="1"/>
                      <a:pt x="4561" y="14"/>
                      <a:pt x="4546" y="47"/>
                    </a:cubicBezTo>
                    <a:cubicBezTo>
                      <a:pt x="3200" y="3005"/>
                      <a:pt x="1698" y="5884"/>
                      <a:pt x="42" y="8681"/>
                    </a:cubicBezTo>
                    <a:cubicBezTo>
                      <a:pt x="1" y="8752"/>
                      <a:pt x="64" y="8817"/>
                      <a:pt x="126" y="8817"/>
                    </a:cubicBezTo>
                    <a:cubicBezTo>
                      <a:pt x="154" y="8817"/>
                      <a:pt x="181" y="8804"/>
                      <a:pt x="199" y="8773"/>
                    </a:cubicBezTo>
                    <a:cubicBezTo>
                      <a:pt x="1853" y="5977"/>
                      <a:pt x="3355" y="3097"/>
                      <a:pt x="4702" y="139"/>
                    </a:cubicBezTo>
                    <a:cubicBezTo>
                      <a:pt x="4735" y="67"/>
                      <a:pt x="4671" y="1"/>
                      <a:pt x="4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2415575" y="4053500"/>
                <a:ext cx="5880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5253" extrusionOk="0">
                    <a:moveTo>
                      <a:pt x="2230" y="1"/>
                    </a:moveTo>
                    <a:cubicBezTo>
                      <a:pt x="2203" y="1"/>
                      <a:pt x="2177" y="15"/>
                      <a:pt x="2162" y="48"/>
                    </a:cubicBezTo>
                    <a:cubicBezTo>
                      <a:pt x="1379" y="1715"/>
                      <a:pt x="668" y="3415"/>
                      <a:pt x="25" y="5143"/>
                    </a:cubicBezTo>
                    <a:cubicBezTo>
                      <a:pt x="1" y="5209"/>
                      <a:pt x="55" y="5252"/>
                      <a:pt x="111" y="5252"/>
                    </a:cubicBezTo>
                    <a:cubicBezTo>
                      <a:pt x="148" y="5252"/>
                      <a:pt x="186" y="5234"/>
                      <a:pt x="202" y="5191"/>
                    </a:cubicBezTo>
                    <a:cubicBezTo>
                      <a:pt x="836" y="3478"/>
                      <a:pt x="1544" y="1794"/>
                      <a:pt x="2317" y="139"/>
                    </a:cubicBezTo>
                    <a:cubicBezTo>
                      <a:pt x="2352" y="67"/>
                      <a:pt x="2288" y="1"/>
                      <a:pt x="2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2438025" y="4083925"/>
                <a:ext cx="900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270" extrusionOk="0">
                    <a:moveTo>
                      <a:pt x="113" y="1"/>
                    </a:moveTo>
                    <a:cubicBezTo>
                      <a:pt x="60" y="1"/>
                      <a:pt x="1" y="46"/>
                      <a:pt x="11" y="115"/>
                    </a:cubicBezTo>
                    <a:cubicBezTo>
                      <a:pt x="65" y="477"/>
                      <a:pt x="119" y="842"/>
                      <a:pt x="172" y="1204"/>
                    </a:cubicBezTo>
                    <a:cubicBezTo>
                      <a:pt x="179" y="1250"/>
                      <a:pt x="211" y="1270"/>
                      <a:pt x="246" y="1270"/>
                    </a:cubicBezTo>
                    <a:cubicBezTo>
                      <a:pt x="299" y="1270"/>
                      <a:pt x="359" y="1225"/>
                      <a:pt x="349" y="1156"/>
                    </a:cubicBezTo>
                    <a:cubicBezTo>
                      <a:pt x="295" y="792"/>
                      <a:pt x="240" y="429"/>
                      <a:pt x="188" y="67"/>
                    </a:cubicBezTo>
                    <a:cubicBezTo>
                      <a:pt x="181" y="21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1929475" y="3594850"/>
                <a:ext cx="465450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8618" h="14257" extrusionOk="0">
                    <a:moveTo>
                      <a:pt x="1846" y="0"/>
                    </a:moveTo>
                    <a:cubicBezTo>
                      <a:pt x="1846" y="1"/>
                      <a:pt x="1" y="11869"/>
                      <a:pt x="4737" y="13689"/>
                    </a:cubicBezTo>
                    <a:cubicBezTo>
                      <a:pt x="5803" y="14099"/>
                      <a:pt x="7109" y="14256"/>
                      <a:pt x="8490" y="14256"/>
                    </a:cubicBezTo>
                    <a:cubicBezTo>
                      <a:pt x="13134" y="14256"/>
                      <a:pt x="18617" y="12469"/>
                      <a:pt x="18617" y="12469"/>
                    </a:cubicBezTo>
                    <a:lnTo>
                      <a:pt x="18213" y="11013"/>
                    </a:lnTo>
                    <a:cubicBezTo>
                      <a:pt x="18213" y="11013"/>
                      <a:pt x="8499" y="10585"/>
                      <a:pt x="7973" y="9482"/>
                    </a:cubicBezTo>
                    <a:cubicBezTo>
                      <a:pt x="7445" y="8379"/>
                      <a:pt x="7486" y="881"/>
                      <a:pt x="7486" y="881"/>
                    </a:cubicBez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2084500" y="3832450"/>
                <a:ext cx="461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728" extrusionOk="0">
                    <a:moveTo>
                      <a:pt x="1713" y="1"/>
                    </a:moveTo>
                    <a:cubicBezTo>
                      <a:pt x="1706" y="1"/>
                      <a:pt x="1699" y="2"/>
                      <a:pt x="1691" y="3"/>
                    </a:cubicBezTo>
                    <a:cubicBezTo>
                      <a:pt x="1135" y="124"/>
                      <a:pt x="602" y="310"/>
                      <a:pt x="92" y="561"/>
                    </a:cubicBezTo>
                    <a:cubicBezTo>
                      <a:pt x="1" y="606"/>
                      <a:pt x="56" y="727"/>
                      <a:pt x="140" y="727"/>
                    </a:cubicBezTo>
                    <a:cubicBezTo>
                      <a:pt x="153" y="727"/>
                      <a:pt x="167" y="724"/>
                      <a:pt x="182" y="717"/>
                    </a:cubicBezTo>
                    <a:cubicBezTo>
                      <a:pt x="680" y="473"/>
                      <a:pt x="1198" y="295"/>
                      <a:pt x="1739" y="178"/>
                    </a:cubicBezTo>
                    <a:cubicBezTo>
                      <a:pt x="1847" y="154"/>
                      <a:pt x="1812" y="1"/>
                      <a:pt x="1713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2072350" y="3824925"/>
                <a:ext cx="439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593" extrusionOk="0">
                    <a:moveTo>
                      <a:pt x="105" y="0"/>
                    </a:moveTo>
                    <a:cubicBezTo>
                      <a:pt x="0" y="0"/>
                      <a:pt x="6" y="169"/>
                      <a:pt x="117" y="183"/>
                    </a:cubicBezTo>
                    <a:cubicBezTo>
                      <a:pt x="627" y="247"/>
                      <a:pt x="1099" y="377"/>
                      <a:pt x="1571" y="584"/>
                    </a:cubicBezTo>
                    <a:cubicBezTo>
                      <a:pt x="1585" y="590"/>
                      <a:pt x="1598" y="593"/>
                      <a:pt x="1610" y="593"/>
                    </a:cubicBezTo>
                    <a:cubicBezTo>
                      <a:pt x="1697" y="593"/>
                      <a:pt x="1755" y="469"/>
                      <a:pt x="1661" y="427"/>
                    </a:cubicBezTo>
                    <a:cubicBezTo>
                      <a:pt x="1161" y="208"/>
                      <a:pt x="658" y="70"/>
                      <a:pt x="117" y="1"/>
                    </a:cubicBezTo>
                    <a:cubicBezTo>
                      <a:pt x="113" y="1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1949250" y="3448775"/>
                <a:ext cx="1925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9220" extrusionOk="0">
                    <a:moveTo>
                      <a:pt x="4491" y="0"/>
                    </a:moveTo>
                    <a:cubicBezTo>
                      <a:pt x="3467" y="0"/>
                      <a:pt x="2598" y="582"/>
                      <a:pt x="1951" y="1642"/>
                    </a:cubicBezTo>
                    <a:cubicBezTo>
                      <a:pt x="905" y="3355"/>
                      <a:pt x="464" y="5406"/>
                      <a:pt x="0" y="9220"/>
                    </a:cubicBezTo>
                    <a:lnTo>
                      <a:pt x="6787" y="9091"/>
                    </a:lnTo>
                    <a:cubicBezTo>
                      <a:pt x="6787" y="9091"/>
                      <a:pt x="7700" y="5901"/>
                      <a:pt x="7529" y="3156"/>
                    </a:cubicBezTo>
                    <a:cubicBezTo>
                      <a:pt x="7422" y="1416"/>
                      <a:pt x="6597" y="593"/>
                      <a:pt x="5647" y="229"/>
                    </a:cubicBezTo>
                    <a:cubicBezTo>
                      <a:pt x="5244" y="75"/>
                      <a:pt x="4858" y="0"/>
                      <a:pt x="4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1971300" y="3411425"/>
                <a:ext cx="14725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5890" h="5470" extrusionOk="0">
                    <a:moveTo>
                      <a:pt x="5276" y="0"/>
                    </a:moveTo>
                    <a:cubicBezTo>
                      <a:pt x="5223" y="0"/>
                      <a:pt x="5173" y="41"/>
                      <a:pt x="5197" y="104"/>
                    </a:cubicBezTo>
                    <a:lnTo>
                      <a:pt x="5197" y="102"/>
                    </a:lnTo>
                    <a:lnTo>
                      <a:pt x="5197" y="102"/>
                    </a:lnTo>
                    <a:cubicBezTo>
                      <a:pt x="5471" y="808"/>
                      <a:pt x="5765" y="1782"/>
                      <a:pt x="4969" y="2267"/>
                    </a:cubicBezTo>
                    <a:cubicBezTo>
                      <a:pt x="4372" y="2630"/>
                      <a:pt x="3618" y="2509"/>
                      <a:pt x="2958" y="2596"/>
                    </a:cubicBezTo>
                    <a:cubicBezTo>
                      <a:pt x="2329" y="2676"/>
                      <a:pt x="1832" y="2954"/>
                      <a:pt x="1550" y="3539"/>
                    </a:cubicBezTo>
                    <a:cubicBezTo>
                      <a:pt x="1254" y="4153"/>
                      <a:pt x="1095" y="5299"/>
                      <a:pt x="238" y="5299"/>
                    </a:cubicBezTo>
                    <a:cubicBezTo>
                      <a:pt x="197" y="5299"/>
                      <a:pt x="154" y="5296"/>
                      <a:pt x="110" y="5291"/>
                    </a:cubicBezTo>
                    <a:cubicBezTo>
                      <a:pt x="106" y="5290"/>
                      <a:pt x="102" y="5290"/>
                      <a:pt x="98" y="5290"/>
                    </a:cubicBezTo>
                    <a:cubicBezTo>
                      <a:pt x="1" y="5290"/>
                      <a:pt x="6" y="5448"/>
                      <a:pt x="110" y="5461"/>
                    </a:cubicBezTo>
                    <a:cubicBezTo>
                      <a:pt x="156" y="5467"/>
                      <a:pt x="201" y="5470"/>
                      <a:pt x="245" y="5470"/>
                    </a:cubicBezTo>
                    <a:cubicBezTo>
                      <a:pt x="1004" y="5470"/>
                      <a:pt x="1321" y="4630"/>
                      <a:pt x="1541" y="4017"/>
                    </a:cubicBezTo>
                    <a:cubicBezTo>
                      <a:pt x="1690" y="3597"/>
                      <a:pt x="1875" y="3186"/>
                      <a:pt x="2285" y="2964"/>
                    </a:cubicBezTo>
                    <a:cubicBezTo>
                      <a:pt x="2671" y="2755"/>
                      <a:pt x="3131" y="2739"/>
                      <a:pt x="3559" y="2722"/>
                    </a:cubicBezTo>
                    <a:cubicBezTo>
                      <a:pt x="4178" y="2699"/>
                      <a:pt x="4915" y="2665"/>
                      <a:pt x="5358" y="2166"/>
                    </a:cubicBezTo>
                    <a:cubicBezTo>
                      <a:pt x="5889" y="1567"/>
                      <a:pt x="5615" y="712"/>
                      <a:pt x="5362" y="58"/>
                    </a:cubicBezTo>
                    <a:cubicBezTo>
                      <a:pt x="5346" y="18"/>
                      <a:pt x="5311" y="0"/>
                      <a:pt x="5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2026250" y="3540650"/>
                <a:ext cx="110450" cy="111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4460" extrusionOk="0">
                    <a:moveTo>
                      <a:pt x="3791" y="1"/>
                    </a:moveTo>
                    <a:cubicBezTo>
                      <a:pt x="2794" y="1"/>
                      <a:pt x="1811" y="398"/>
                      <a:pt x="1123" y="1138"/>
                    </a:cubicBezTo>
                    <a:cubicBezTo>
                      <a:pt x="315" y="2003"/>
                      <a:pt x="1" y="3248"/>
                      <a:pt x="250" y="4397"/>
                    </a:cubicBezTo>
                    <a:cubicBezTo>
                      <a:pt x="259" y="4441"/>
                      <a:pt x="291" y="4459"/>
                      <a:pt x="325" y="4459"/>
                    </a:cubicBezTo>
                    <a:cubicBezTo>
                      <a:pt x="375" y="4459"/>
                      <a:pt x="429" y="4418"/>
                      <a:pt x="415" y="4353"/>
                    </a:cubicBezTo>
                    <a:cubicBezTo>
                      <a:pt x="179" y="3264"/>
                      <a:pt x="480" y="2078"/>
                      <a:pt x="1244" y="1257"/>
                    </a:cubicBezTo>
                    <a:cubicBezTo>
                      <a:pt x="1895" y="556"/>
                      <a:pt x="2838" y="169"/>
                      <a:pt x="3788" y="169"/>
                    </a:cubicBezTo>
                    <a:cubicBezTo>
                      <a:pt x="3949" y="169"/>
                      <a:pt x="4109" y="180"/>
                      <a:pt x="4269" y="202"/>
                    </a:cubicBezTo>
                    <a:cubicBezTo>
                      <a:pt x="4274" y="203"/>
                      <a:pt x="4278" y="203"/>
                      <a:pt x="4283" y="203"/>
                    </a:cubicBezTo>
                    <a:cubicBezTo>
                      <a:pt x="4380" y="203"/>
                      <a:pt x="4417" y="52"/>
                      <a:pt x="4313" y="37"/>
                    </a:cubicBezTo>
                    <a:cubicBezTo>
                      <a:pt x="4140" y="13"/>
                      <a:pt x="3965" y="1"/>
                      <a:pt x="37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1953025" y="3648500"/>
                <a:ext cx="17190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238" extrusionOk="0">
                    <a:moveTo>
                      <a:pt x="6770" y="1"/>
                    </a:moveTo>
                    <a:cubicBezTo>
                      <a:pt x="6769" y="1"/>
                      <a:pt x="6769" y="1"/>
                      <a:pt x="6768" y="1"/>
                    </a:cubicBezTo>
                    <a:cubicBezTo>
                      <a:pt x="5122" y="35"/>
                      <a:pt x="3474" y="71"/>
                      <a:pt x="1827" y="71"/>
                    </a:cubicBezTo>
                    <a:cubicBezTo>
                      <a:pt x="1254" y="71"/>
                      <a:pt x="681" y="67"/>
                      <a:pt x="108" y="57"/>
                    </a:cubicBezTo>
                    <a:cubicBezTo>
                      <a:pt x="107" y="57"/>
                      <a:pt x="107" y="57"/>
                      <a:pt x="106" y="57"/>
                    </a:cubicBezTo>
                    <a:cubicBezTo>
                      <a:pt x="1" y="57"/>
                      <a:pt x="1" y="222"/>
                      <a:pt x="108" y="223"/>
                    </a:cubicBezTo>
                    <a:cubicBezTo>
                      <a:pt x="675" y="233"/>
                      <a:pt x="1243" y="237"/>
                      <a:pt x="1810" y="237"/>
                    </a:cubicBezTo>
                    <a:cubicBezTo>
                      <a:pt x="3463" y="237"/>
                      <a:pt x="5116" y="202"/>
                      <a:pt x="6768" y="168"/>
                    </a:cubicBezTo>
                    <a:cubicBezTo>
                      <a:pt x="6875" y="166"/>
                      <a:pt x="6876" y="1"/>
                      <a:pt x="6770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2115200" y="3497975"/>
                <a:ext cx="27800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7131" extrusionOk="0">
                    <a:moveTo>
                      <a:pt x="717" y="1"/>
                    </a:moveTo>
                    <a:cubicBezTo>
                      <a:pt x="674" y="1"/>
                      <a:pt x="635" y="27"/>
                      <a:pt x="642" y="81"/>
                    </a:cubicBezTo>
                    <a:cubicBezTo>
                      <a:pt x="939" y="2414"/>
                      <a:pt x="728" y="4783"/>
                      <a:pt x="20" y="7025"/>
                    </a:cubicBezTo>
                    <a:cubicBezTo>
                      <a:pt x="1" y="7089"/>
                      <a:pt x="53" y="7130"/>
                      <a:pt x="105" y="7130"/>
                    </a:cubicBezTo>
                    <a:cubicBezTo>
                      <a:pt x="139" y="7130"/>
                      <a:pt x="172" y="7112"/>
                      <a:pt x="185" y="7071"/>
                    </a:cubicBezTo>
                    <a:cubicBezTo>
                      <a:pt x="897" y="4815"/>
                      <a:pt x="1112" y="2427"/>
                      <a:pt x="813" y="81"/>
                    </a:cubicBezTo>
                    <a:cubicBezTo>
                      <a:pt x="806" y="27"/>
                      <a:pt x="760" y="1"/>
                      <a:pt x="7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2222300" y="3907100"/>
                <a:ext cx="46232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723" extrusionOk="0">
                    <a:moveTo>
                      <a:pt x="515" y="0"/>
                    </a:moveTo>
                    <a:lnTo>
                      <a:pt x="1" y="1723"/>
                    </a:lnTo>
                    <a:lnTo>
                      <a:pt x="17980" y="1723"/>
                    </a:lnTo>
                    <a:lnTo>
                      <a:pt x="184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2363350" y="3699200"/>
                <a:ext cx="352300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2" h="9151" extrusionOk="0">
                    <a:moveTo>
                      <a:pt x="3033" y="1"/>
                    </a:moveTo>
                    <a:cubicBezTo>
                      <a:pt x="2572" y="1"/>
                      <a:pt x="2170" y="311"/>
                      <a:pt x="2051" y="756"/>
                    </a:cubicBezTo>
                    <a:lnTo>
                      <a:pt x="169" y="7875"/>
                    </a:lnTo>
                    <a:cubicBezTo>
                      <a:pt x="0" y="8519"/>
                      <a:pt x="485" y="9151"/>
                      <a:pt x="1151" y="9151"/>
                    </a:cubicBezTo>
                    <a:lnTo>
                      <a:pt x="11201" y="9151"/>
                    </a:lnTo>
                    <a:cubicBezTo>
                      <a:pt x="11554" y="9151"/>
                      <a:pt x="11863" y="8913"/>
                      <a:pt x="11953" y="8571"/>
                    </a:cubicBezTo>
                    <a:lnTo>
                      <a:pt x="13961" y="977"/>
                    </a:lnTo>
                    <a:cubicBezTo>
                      <a:pt x="14092" y="484"/>
                      <a:pt x="13719" y="1"/>
                      <a:pt x="13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2383950" y="3699200"/>
                <a:ext cx="352375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5" h="9151" extrusionOk="0">
                    <a:moveTo>
                      <a:pt x="3036" y="1"/>
                    </a:moveTo>
                    <a:cubicBezTo>
                      <a:pt x="2575" y="1"/>
                      <a:pt x="2170" y="311"/>
                      <a:pt x="2053" y="756"/>
                    </a:cubicBezTo>
                    <a:lnTo>
                      <a:pt x="172" y="7875"/>
                    </a:lnTo>
                    <a:cubicBezTo>
                      <a:pt x="1" y="8519"/>
                      <a:pt x="486" y="9151"/>
                      <a:pt x="1154" y="9151"/>
                    </a:cubicBezTo>
                    <a:lnTo>
                      <a:pt x="11204" y="9151"/>
                    </a:lnTo>
                    <a:cubicBezTo>
                      <a:pt x="11556" y="9151"/>
                      <a:pt x="11865" y="8913"/>
                      <a:pt x="11955" y="8571"/>
                    </a:cubicBezTo>
                    <a:lnTo>
                      <a:pt x="13964" y="977"/>
                    </a:lnTo>
                    <a:cubicBezTo>
                      <a:pt x="14094" y="484"/>
                      <a:pt x="13722" y="1"/>
                      <a:pt x="13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2530850" y="3799675"/>
                <a:ext cx="5915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2235" extrusionOk="0">
                    <a:moveTo>
                      <a:pt x="1376" y="0"/>
                    </a:moveTo>
                    <a:cubicBezTo>
                      <a:pt x="781" y="0"/>
                      <a:pt x="213" y="501"/>
                      <a:pt x="108" y="1119"/>
                    </a:cubicBezTo>
                    <a:cubicBezTo>
                      <a:pt x="1" y="1734"/>
                      <a:pt x="396" y="2235"/>
                      <a:pt x="990" y="2235"/>
                    </a:cubicBezTo>
                    <a:cubicBezTo>
                      <a:pt x="1585" y="2235"/>
                      <a:pt x="2153" y="1734"/>
                      <a:pt x="2260" y="1119"/>
                    </a:cubicBezTo>
                    <a:cubicBezTo>
                      <a:pt x="2366" y="501"/>
                      <a:pt x="1971" y="0"/>
                      <a:pt x="1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2383825" y="3714600"/>
                <a:ext cx="54775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7800" extrusionOk="0">
                    <a:moveTo>
                      <a:pt x="2079" y="1"/>
                    </a:moveTo>
                    <a:cubicBezTo>
                      <a:pt x="2043" y="1"/>
                      <a:pt x="2009" y="20"/>
                      <a:pt x="1997" y="65"/>
                    </a:cubicBezTo>
                    <a:cubicBezTo>
                      <a:pt x="1337" y="2605"/>
                      <a:pt x="677" y="5145"/>
                      <a:pt x="17" y="7687"/>
                    </a:cubicBezTo>
                    <a:cubicBezTo>
                      <a:pt x="0" y="7755"/>
                      <a:pt x="56" y="7799"/>
                      <a:pt x="111" y="7799"/>
                    </a:cubicBezTo>
                    <a:cubicBezTo>
                      <a:pt x="147" y="7799"/>
                      <a:pt x="182" y="7780"/>
                      <a:pt x="194" y="7735"/>
                    </a:cubicBezTo>
                    <a:cubicBezTo>
                      <a:pt x="854" y="5193"/>
                      <a:pt x="1514" y="2653"/>
                      <a:pt x="2172" y="113"/>
                    </a:cubicBezTo>
                    <a:cubicBezTo>
                      <a:pt x="2190" y="45"/>
                      <a:pt x="2134" y="1"/>
                      <a:pt x="20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7" name="Google Shape;657;p28"/>
            <p:cNvSpPr/>
            <p:nvPr/>
          </p:nvSpPr>
          <p:spPr>
            <a:xfrm>
              <a:off x="1161484" y="1291968"/>
              <a:ext cx="267655" cy="261999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28"/>
          <p:cNvSpPr/>
          <p:nvPr/>
        </p:nvSpPr>
        <p:spPr>
          <a:xfrm>
            <a:off x="3693369" y="1911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947688" y="36378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>
            <a:spLocks noGrp="1"/>
          </p:cNvSpPr>
          <p:nvPr>
            <p:ph type="body" idx="1"/>
          </p:nvPr>
        </p:nvSpPr>
        <p:spPr>
          <a:xfrm>
            <a:off x="615131" y="670992"/>
            <a:ext cx="7986175" cy="3901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Aplikasi</a:t>
            </a:r>
            <a:r>
              <a:rPr lang="en-US" dirty="0"/>
              <a:t> Mobile Robot Angry Froggie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robot Angry Froggie. Pada robot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ESP8266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robot dan juga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smartphone.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mobile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hardware ESP8266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Fitur remote control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menggerakkan</a:t>
            </a:r>
            <a:r>
              <a:rPr lang="en-US" dirty="0"/>
              <a:t> robot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robot: - </a:t>
            </a:r>
            <a:r>
              <a:rPr lang="en-US" dirty="0" err="1"/>
              <a:t>Mengikuti</a:t>
            </a:r>
            <a:r>
              <a:rPr lang="en-US" dirty="0"/>
              <a:t> garis -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halangan</a:t>
            </a:r>
            <a:r>
              <a:rPr lang="en-US" dirty="0"/>
              <a:t> -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Monitoring data sensor: - Sensor Jarak - Sensor garis - Data Port Serial.</a:t>
            </a:r>
            <a:endParaRPr dirty="0"/>
          </a:p>
        </p:txBody>
      </p:sp>
      <p:sp>
        <p:nvSpPr>
          <p:cNvPr id="668" name="Google Shape;668;p29"/>
          <p:cNvSpPr/>
          <p:nvPr/>
        </p:nvSpPr>
        <p:spPr>
          <a:xfrm>
            <a:off x="8073502" y="4033692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7043907" y="38022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1"/>
          <p:cNvSpPr/>
          <p:nvPr/>
        </p:nvSpPr>
        <p:spPr>
          <a:xfrm>
            <a:off x="5711700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1"/>
          <p:cNvSpPr txBox="1">
            <a:spLocks noGrp="1"/>
          </p:cNvSpPr>
          <p:nvPr>
            <p:ph type="title"/>
          </p:nvPr>
        </p:nvSpPr>
        <p:spPr>
          <a:xfrm>
            <a:off x="4587722" y="2265872"/>
            <a:ext cx="3448200" cy="1884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Rencana Kerja dan Jadwal</a:t>
            </a:r>
            <a:endParaRPr dirty="0"/>
          </a:p>
        </p:txBody>
      </p:sp>
      <p:sp>
        <p:nvSpPr>
          <p:cNvPr id="691" name="Google Shape;691;p31"/>
          <p:cNvSpPr txBox="1">
            <a:spLocks noGrp="1"/>
          </p:cNvSpPr>
          <p:nvPr>
            <p:ph type="title" idx="2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92" name="Google Shape;692;p31"/>
          <p:cNvGrpSpPr/>
          <p:nvPr/>
        </p:nvGrpSpPr>
        <p:grpSpPr>
          <a:xfrm>
            <a:off x="715089" y="1424420"/>
            <a:ext cx="3715854" cy="2286606"/>
            <a:chOff x="5467825" y="2094550"/>
            <a:chExt cx="2061500" cy="1268575"/>
          </a:xfrm>
        </p:grpSpPr>
        <p:sp>
          <p:nvSpPr>
            <p:cNvPr id="693" name="Google Shape;693;p31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1"/>
          <p:cNvGrpSpPr/>
          <p:nvPr/>
        </p:nvGrpSpPr>
        <p:grpSpPr>
          <a:xfrm>
            <a:off x="1299895" y="1493624"/>
            <a:ext cx="2546216" cy="2225457"/>
            <a:chOff x="3720050" y="2029925"/>
            <a:chExt cx="1529075" cy="1336450"/>
          </a:xfrm>
        </p:grpSpPr>
        <p:sp>
          <p:nvSpPr>
            <p:cNvPr id="698" name="Google Shape;698;p31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1"/>
          <p:cNvSpPr/>
          <p:nvPr/>
        </p:nvSpPr>
        <p:spPr>
          <a:xfrm>
            <a:off x="5094619" y="1950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/>
          <p:nvPr/>
        </p:nvSpPr>
        <p:spPr>
          <a:xfrm>
            <a:off x="8020188" y="37110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1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1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0"/>
          <p:cNvSpPr txBox="1">
            <a:spLocks noGrp="1"/>
          </p:cNvSpPr>
          <p:nvPr>
            <p:ph type="title"/>
          </p:nvPr>
        </p:nvSpPr>
        <p:spPr>
          <a:xfrm>
            <a:off x="771106" y="774742"/>
            <a:ext cx="7601788" cy="2204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sz="2400" b="1" dirty="0">
                <a:latin typeface="Poppins"/>
                <a:ea typeface="Poppins"/>
                <a:cs typeface="Poppins"/>
                <a:sym typeface="Poppins"/>
              </a:rPr>
              <a:t> :</a:t>
            </a:r>
            <a:br>
              <a:rPr lang="en-US" sz="2400" dirty="0">
                <a:latin typeface="Poppins"/>
                <a:ea typeface="Poppins"/>
                <a:cs typeface="Poppins"/>
                <a:sym typeface="Poppins"/>
              </a:rPr>
            </a:b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Pengerjaan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desain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tampilan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aplikasi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mobile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menggunakan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figma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memulai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penulisan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kode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aplikasi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awal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menggunakan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Flutter</a:t>
            </a:r>
          </a:p>
        </p:txBody>
      </p:sp>
      <p:sp>
        <p:nvSpPr>
          <p:cNvPr id="675" name="Google Shape;675;p30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0"/>
          <p:cNvSpPr/>
          <p:nvPr/>
        </p:nvSpPr>
        <p:spPr>
          <a:xfrm>
            <a:off x="8195232" y="9007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0"/>
          <p:cNvSpPr/>
          <p:nvPr/>
        </p:nvSpPr>
        <p:spPr>
          <a:xfrm>
            <a:off x="1098827" y="4170317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30"/>
          <p:cNvGrpSpPr/>
          <p:nvPr/>
        </p:nvGrpSpPr>
        <p:grpSpPr>
          <a:xfrm>
            <a:off x="7789656" y="3980254"/>
            <a:ext cx="405580" cy="250130"/>
            <a:chOff x="3720050" y="2661900"/>
            <a:chExt cx="176700" cy="108975"/>
          </a:xfrm>
        </p:grpSpPr>
        <p:sp>
          <p:nvSpPr>
            <p:cNvPr id="683" name="Google Shape;683;p30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5711700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 txBox="1">
            <a:spLocks noGrp="1"/>
          </p:cNvSpPr>
          <p:nvPr>
            <p:ph type="title"/>
          </p:nvPr>
        </p:nvSpPr>
        <p:spPr>
          <a:xfrm>
            <a:off x="4586758" y="2346755"/>
            <a:ext cx="3448200" cy="1160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Rencana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(Bahasa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dll</a:t>
            </a:r>
            <a:r>
              <a:rPr lang="en-US" sz="2000" dirty="0"/>
              <a:t>)</a:t>
            </a:r>
            <a:endParaRPr sz="2000" dirty="0"/>
          </a:p>
        </p:txBody>
      </p:sp>
      <p:sp>
        <p:nvSpPr>
          <p:cNvPr id="894" name="Google Shape;894;p34"/>
          <p:cNvSpPr txBox="1">
            <a:spLocks noGrp="1"/>
          </p:cNvSpPr>
          <p:nvPr>
            <p:ph type="title" idx="2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95" name="Google Shape;895;p34"/>
          <p:cNvGrpSpPr/>
          <p:nvPr/>
        </p:nvGrpSpPr>
        <p:grpSpPr>
          <a:xfrm flipH="1">
            <a:off x="715110" y="1428440"/>
            <a:ext cx="3715854" cy="2286606"/>
            <a:chOff x="5467825" y="2094550"/>
            <a:chExt cx="2061500" cy="1268575"/>
          </a:xfrm>
        </p:grpSpPr>
        <p:sp>
          <p:nvSpPr>
            <p:cNvPr id="896" name="Google Shape;896;p34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826722" y="2016082"/>
            <a:ext cx="3345818" cy="1698977"/>
            <a:chOff x="279100" y="2899325"/>
            <a:chExt cx="3365900" cy="1709175"/>
          </a:xfrm>
        </p:grpSpPr>
        <p:sp>
          <p:nvSpPr>
            <p:cNvPr id="901" name="Google Shape;901;p34"/>
            <p:cNvSpPr/>
            <p:nvPr/>
          </p:nvSpPr>
          <p:spPr>
            <a:xfrm>
              <a:off x="719250" y="2928625"/>
              <a:ext cx="2456350" cy="1523100"/>
            </a:xfrm>
            <a:custGeom>
              <a:avLst/>
              <a:gdLst/>
              <a:ahLst/>
              <a:cxnLst/>
              <a:rect l="l" t="t" r="r" b="b"/>
              <a:pathLst>
                <a:path w="98254" h="60924" extrusionOk="0">
                  <a:moveTo>
                    <a:pt x="3722" y="0"/>
                  </a:moveTo>
                  <a:cubicBezTo>
                    <a:pt x="1668" y="0"/>
                    <a:pt x="1" y="1667"/>
                    <a:pt x="1" y="3721"/>
                  </a:cubicBezTo>
                  <a:lnTo>
                    <a:pt x="1" y="57202"/>
                  </a:lnTo>
                  <a:cubicBezTo>
                    <a:pt x="1" y="59255"/>
                    <a:pt x="1668" y="60923"/>
                    <a:pt x="3722" y="60923"/>
                  </a:cubicBezTo>
                  <a:lnTo>
                    <a:pt x="94532" y="60923"/>
                  </a:lnTo>
                  <a:cubicBezTo>
                    <a:pt x="96586" y="60923"/>
                    <a:pt x="98253" y="59255"/>
                    <a:pt x="98253" y="57202"/>
                  </a:cubicBezTo>
                  <a:lnTo>
                    <a:pt x="98253" y="3721"/>
                  </a:lnTo>
                  <a:cubicBezTo>
                    <a:pt x="98253" y="1667"/>
                    <a:pt x="96586" y="0"/>
                    <a:pt x="9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334175" y="2899325"/>
              <a:ext cx="435475" cy="6000"/>
            </a:xfrm>
            <a:custGeom>
              <a:avLst/>
              <a:gdLst/>
              <a:ahLst/>
              <a:cxnLst/>
              <a:rect l="l" t="t" r="r" b="b"/>
              <a:pathLst>
                <a:path w="17419" h="240" extrusionOk="0">
                  <a:moveTo>
                    <a:pt x="120" y="0"/>
                  </a:moveTo>
                  <a:cubicBezTo>
                    <a:pt x="52" y="0"/>
                    <a:pt x="1" y="54"/>
                    <a:pt x="1" y="119"/>
                  </a:cubicBezTo>
                  <a:cubicBezTo>
                    <a:pt x="1" y="186"/>
                    <a:pt x="52" y="240"/>
                    <a:pt x="120" y="240"/>
                  </a:cubicBezTo>
                  <a:lnTo>
                    <a:pt x="17299" y="240"/>
                  </a:lnTo>
                  <a:cubicBezTo>
                    <a:pt x="17365" y="240"/>
                    <a:pt x="17418" y="186"/>
                    <a:pt x="17418" y="119"/>
                  </a:cubicBezTo>
                  <a:cubicBezTo>
                    <a:pt x="17418" y="54"/>
                    <a:pt x="17365" y="0"/>
                    <a:pt x="17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828350" y="3031475"/>
              <a:ext cx="2238150" cy="1234025"/>
            </a:xfrm>
            <a:custGeom>
              <a:avLst/>
              <a:gdLst/>
              <a:ahLst/>
              <a:cxnLst/>
              <a:rect l="l" t="t" r="r" b="b"/>
              <a:pathLst>
                <a:path w="89526" h="49361" extrusionOk="0">
                  <a:moveTo>
                    <a:pt x="2537" y="1"/>
                  </a:moveTo>
                  <a:cubicBezTo>
                    <a:pt x="2069" y="1"/>
                    <a:pt x="1629" y="118"/>
                    <a:pt x="1253" y="327"/>
                  </a:cubicBezTo>
                  <a:cubicBezTo>
                    <a:pt x="505" y="739"/>
                    <a:pt x="1" y="1503"/>
                    <a:pt x="1" y="2377"/>
                  </a:cubicBezTo>
                  <a:lnTo>
                    <a:pt x="1" y="46982"/>
                  </a:lnTo>
                  <a:cubicBezTo>
                    <a:pt x="1" y="48296"/>
                    <a:pt x="1136" y="49361"/>
                    <a:pt x="2537" y="49361"/>
                  </a:cubicBezTo>
                  <a:lnTo>
                    <a:pt x="86988" y="49361"/>
                  </a:lnTo>
                  <a:cubicBezTo>
                    <a:pt x="87736" y="49361"/>
                    <a:pt x="88411" y="49056"/>
                    <a:pt x="88875" y="48571"/>
                  </a:cubicBezTo>
                  <a:cubicBezTo>
                    <a:pt x="89280" y="48150"/>
                    <a:pt x="89525" y="47592"/>
                    <a:pt x="89525" y="46982"/>
                  </a:cubicBezTo>
                  <a:lnTo>
                    <a:pt x="89525" y="2377"/>
                  </a:lnTo>
                  <a:cubicBezTo>
                    <a:pt x="89525" y="1065"/>
                    <a:pt x="88388" y="1"/>
                    <a:pt x="86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534425" y="4398700"/>
              <a:ext cx="2828500" cy="201300"/>
            </a:xfrm>
            <a:custGeom>
              <a:avLst/>
              <a:gdLst/>
              <a:ahLst/>
              <a:cxnLst/>
              <a:rect l="l" t="t" r="r" b="b"/>
              <a:pathLst>
                <a:path w="113140" h="8052" extrusionOk="0">
                  <a:moveTo>
                    <a:pt x="4722" y="1"/>
                  </a:moveTo>
                  <a:lnTo>
                    <a:pt x="1039" y="4762"/>
                  </a:lnTo>
                  <a:cubicBezTo>
                    <a:pt x="1" y="6105"/>
                    <a:pt x="956" y="8052"/>
                    <a:pt x="2652" y="8052"/>
                  </a:cubicBezTo>
                  <a:lnTo>
                    <a:pt x="110488" y="8052"/>
                  </a:lnTo>
                  <a:cubicBezTo>
                    <a:pt x="112184" y="8052"/>
                    <a:pt x="113139" y="6105"/>
                    <a:pt x="112101" y="4764"/>
                  </a:cubicBezTo>
                  <a:lnTo>
                    <a:pt x="1084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7456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499" y="1"/>
                    <a:pt x="0" y="499"/>
                    <a:pt x="0" y="1115"/>
                  </a:cubicBezTo>
                  <a:cubicBezTo>
                    <a:pt x="0" y="1731"/>
                    <a:pt x="499" y="2230"/>
                    <a:pt x="1115" y="2230"/>
                  </a:cubicBezTo>
                  <a:cubicBezTo>
                    <a:pt x="1731" y="2230"/>
                    <a:pt x="2229" y="1731"/>
                    <a:pt x="2229" y="1115"/>
                  </a:cubicBezTo>
                  <a:cubicBezTo>
                    <a:pt x="2229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28440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1" y="499"/>
                    <a:pt x="1" y="1115"/>
                  </a:cubicBezTo>
                  <a:cubicBezTo>
                    <a:pt x="1" y="1731"/>
                    <a:pt x="501" y="2230"/>
                    <a:pt x="1115" y="2230"/>
                  </a:cubicBezTo>
                  <a:cubicBezTo>
                    <a:pt x="1731" y="2230"/>
                    <a:pt x="2230" y="1731"/>
                    <a:pt x="2230" y="1115"/>
                  </a:cubicBezTo>
                  <a:cubicBezTo>
                    <a:pt x="2230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64715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0" y="499"/>
                    <a:pt x="0" y="1115"/>
                  </a:cubicBezTo>
                  <a:cubicBezTo>
                    <a:pt x="0" y="1731"/>
                    <a:pt x="501" y="2230"/>
                    <a:pt x="1115" y="2230"/>
                  </a:cubicBezTo>
                  <a:cubicBezTo>
                    <a:pt x="1730" y="2230"/>
                    <a:pt x="2229" y="1731"/>
                    <a:pt x="2229" y="1115"/>
                  </a:cubicBezTo>
                  <a:cubicBezTo>
                    <a:pt x="2229" y="499"/>
                    <a:pt x="1730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1633350" y="4398700"/>
              <a:ext cx="640825" cy="29625"/>
            </a:xfrm>
            <a:custGeom>
              <a:avLst/>
              <a:gdLst/>
              <a:ahLst/>
              <a:cxnLst/>
              <a:rect l="l" t="t" r="r" b="b"/>
              <a:pathLst>
                <a:path w="25633" h="1185" extrusionOk="0">
                  <a:moveTo>
                    <a:pt x="0" y="1"/>
                  </a:moveTo>
                  <a:lnTo>
                    <a:pt x="0" y="79"/>
                  </a:lnTo>
                  <a:cubicBezTo>
                    <a:pt x="0" y="689"/>
                    <a:pt x="409" y="1184"/>
                    <a:pt x="913" y="1184"/>
                  </a:cubicBezTo>
                  <a:lnTo>
                    <a:pt x="24719" y="1184"/>
                  </a:lnTo>
                  <a:cubicBezTo>
                    <a:pt x="25223" y="1184"/>
                    <a:pt x="25632" y="689"/>
                    <a:pt x="25632" y="79"/>
                  </a:cubicBezTo>
                  <a:lnTo>
                    <a:pt x="25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28350" y="3031475"/>
              <a:ext cx="2238150" cy="133675"/>
            </a:xfrm>
            <a:custGeom>
              <a:avLst/>
              <a:gdLst/>
              <a:ahLst/>
              <a:cxnLst/>
              <a:rect l="l" t="t" r="r" b="b"/>
              <a:pathLst>
                <a:path w="89526" h="5347" extrusionOk="0">
                  <a:moveTo>
                    <a:pt x="2537" y="1"/>
                  </a:moveTo>
                  <a:cubicBezTo>
                    <a:pt x="1675" y="1"/>
                    <a:pt x="916" y="428"/>
                    <a:pt x="459" y="1086"/>
                  </a:cubicBezTo>
                  <a:cubicBezTo>
                    <a:pt x="169" y="1497"/>
                    <a:pt x="1" y="1998"/>
                    <a:pt x="1" y="2537"/>
                  </a:cubicBezTo>
                  <a:lnTo>
                    <a:pt x="1" y="5347"/>
                  </a:lnTo>
                  <a:lnTo>
                    <a:pt x="89525" y="5347"/>
                  </a:lnTo>
                  <a:lnTo>
                    <a:pt x="89525" y="2537"/>
                  </a:lnTo>
                  <a:cubicBezTo>
                    <a:pt x="89525" y="1998"/>
                    <a:pt x="89357" y="1497"/>
                    <a:pt x="89067" y="1086"/>
                  </a:cubicBezTo>
                  <a:cubicBezTo>
                    <a:pt x="88610" y="428"/>
                    <a:pt x="87849" y="1"/>
                    <a:pt x="8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280310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7" y="1449"/>
                    <a:pt x="1867" y="933"/>
                  </a:cubicBezTo>
                  <a:cubicBezTo>
                    <a:pt x="1867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2727425" y="3070900"/>
              <a:ext cx="46725" cy="46675"/>
            </a:xfrm>
            <a:custGeom>
              <a:avLst/>
              <a:gdLst/>
              <a:ahLst/>
              <a:cxnLst/>
              <a:rect l="l" t="t" r="r" b="b"/>
              <a:pathLst>
                <a:path w="1869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9" y="1449"/>
                    <a:pt x="1869" y="933"/>
                  </a:cubicBezTo>
                  <a:cubicBezTo>
                    <a:pt x="1869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265545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2" y="0"/>
                  </a:moveTo>
                  <a:cubicBezTo>
                    <a:pt x="418" y="0"/>
                    <a:pt x="0" y="419"/>
                    <a:pt x="0" y="933"/>
                  </a:cubicBezTo>
                  <a:cubicBezTo>
                    <a:pt x="0" y="1449"/>
                    <a:pt x="418" y="1867"/>
                    <a:pt x="932" y="1867"/>
                  </a:cubicBezTo>
                  <a:cubicBezTo>
                    <a:pt x="1448" y="1867"/>
                    <a:pt x="1866" y="1449"/>
                    <a:pt x="1866" y="933"/>
                  </a:cubicBezTo>
                  <a:cubicBezTo>
                    <a:pt x="1866" y="419"/>
                    <a:pt x="1448" y="0"/>
                    <a:pt x="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28350" y="3195050"/>
              <a:ext cx="2238150" cy="9000"/>
            </a:xfrm>
            <a:custGeom>
              <a:avLst/>
              <a:gdLst/>
              <a:ahLst/>
              <a:cxnLst/>
              <a:rect l="l" t="t" r="r" b="b"/>
              <a:pathLst>
                <a:path w="89526" h="360" extrusionOk="0">
                  <a:moveTo>
                    <a:pt x="1" y="1"/>
                  </a:moveTo>
                  <a:lnTo>
                    <a:pt x="1" y="360"/>
                  </a:lnTo>
                  <a:lnTo>
                    <a:pt x="89525" y="360"/>
                  </a:lnTo>
                  <a:lnTo>
                    <a:pt x="89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24825" y="4395250"/>
              <a:ext cx="2445350" cy="6975"/>
            </a:xfrm>
            <a:custGeom>
              <a:avLst/>
              <a:gdLst/>
              <a:ahLst/>
              <a:cxnLst/>
              <a:rect l="l" t="t" r="r" b="b"/>
              <a:pathLst>
                <a:path w="97814" h="279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lnTo>
                    <a:pt x="97675" y="279"/>
                  </a:lnTo>
                  <a:cubicBezTo>
                    <a:pt x="97750" y="279"/>
                    <a:pt x="97814" y="216"/>
                    <a:pt x="97814" y="139"/>
                  </a:cubicBezTo>
                  <a:cubicBezTo>
                    <a:pt x="97814" y="64"/>
                    <a:pt x="97750" y="1"/>
                    <a:pt x="9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279100" y="4599750"/>
              <a:ext cx="3314575" cy="8750"/>
            </a:xfrm>
            <a:custGeom>
              <a:avLst/>
              <a:gdLst/>
              <a:ahLst/>
              <a:cxnLst/>
              <a:rect l="l" t="t" r="r" b="b"/>
              <a:pathLst>
                <a:path w="132583" h="350" extrusionOk="0">
                  <a:moveTo>
                    <a:pt x="18" y="0"/>
                  </a:moveTo>
                  <a:cubicBezTo>
                    <a:pt x="9" y="0"/>
                    <a:pt x="1" y="8"/>
                    <a:pt x="1" y="17"/>
                  </a:cubicBezTo>
                  <a:lnTo>
                    <a:pt x="1" y="332"/>
                  </a:lnTo>
                  <a:cubicBezTo>
                    <a:pt x="1" y="342"/>
                    <a:pt x="9" y="349"/>
                    <a:pt x="18" y="349"/>
                  </a:cubicBezTo>
                  <a:lnTo>
                    <a:pt x="132565" y="349"/>
                  </a:lnTo>
                  <a:cubicBezTo>
                    <a:pt x="132575" y="349"/>
                    <a:pt x="132583" y="342"/>
                    <a:pt x="132583" y="332"/>
                  </a:cubicBezTo>
                  <a:lnTo>
                    <a:pt x="132583" y="17"/>
                  </a:lnTo>
                  <a:cubicBezTo>
                    <a:pt x="132583" y="8"/>
                    <a:pt x="132575" y="0"/>
                    <a:pt x="132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332975" y="4419175"/>
              <a:ext cx="115400" cy="105350"/>
            </a:xfrm>
            <a:custGeom>
              <a:avLst/>
              <a:gdLst/>
              <a:ahLst/>
              <a:cxnLst/>
              <a:rect l="l" t="t" r="r" b="b"/>
              <a:pathLst>
                <a:path w="4616" h="4214" extrusionOk="0">
                  <a:moveTo>
                    <a:pt x="2302" y="0"/>
                  </a:moveTo>
                  <a:cubicBezTo>
                    <a:pt x="2081" y="0"/>
                    <a:pt x="1880" y="76"/>
                    <a:pt x="1719" y="212"/>
                  </a:cubicBezTo>
                  <a:cubicBezTo>
                    <a:pt x="0" y="1658"/>
                    <a:pt x="4615" y="4213"/>
                    <a:pt x="4615" y="4213"/>
                  </a:cubicBezTo>
                  <a:cubicBezTo>
                    <a:pt x="4284" y="1102"/>
                    <a:pt x="3146" y="0"/>
                    <a:pt x="2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457600" y="4448425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0"/>
                  </a:moveTo>
                  <a:cubicBezTo>
                    <a:pt x="2752" y="0"/>
                    <a:pt x="1504" y="606"/>
                    <a:pt x="1" y="2378"/>
                  </a:cubicBezTo>
                  <a:cubicBezTo>
                    <a:pt x="1" y="2378"/>
                    <a:pt x="504" y="2424"/>
                    <a:pt x="1182" y="2424"/>
                  </a:cubicBezTo>
                  <a:cubicBezTo>
                    <a:pt x="2693" y="2424"/>
                    <a:pt x="5067" y="2193"/>
                    <a:pt x="4649" y="699"/>
                  </a:cubicBezTo>
                  <a:cubicBezTo>
                    <a:pt x="4535" y="298"/>
                    <a:pt x="4161" y="0"/>
                    <a:pt x="3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373975" y="433077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5" y="4214"/>
                    <a:pt x="4615" y="4214"/>
                  </a:cubicBezTo>
                  <a:cubicBezTo>
                    <a:pt x="4286" y="1104"/>
                    <a:pt x="3147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397950" y="424032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6" y="4214"/>
                    <a:pt x="4616" y="4214"/>
                  </a:cubicBezTo>
                  <a:cubicBezTo>
                    <a:pt x="4284" y="1103"/>
                    <a:pt x="3146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3495350" y="4358550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1"/>
                  </a:moveTo>
                  <a:cubicBezTo>
                    <a:pt x="2751" y="1"/>
                    <a:pt x="1504" y="606"/>
                    <a:pt x="0" y="2378"/>
                  </a:cubicBezTo>
                  <a:cubicBezTo>
                    <a:pt x="0" y="2378"/>
                    <a:pt x="504" y="2424"/>
                    <a:pt x="1182" y="2424"/>
                  </a:cubicBezTo>
                  <a:cubicBezTo>
                    <a:pt x="2692" y="2424"/>
                    <a:pt x="5067" y="2193"/>
                    <a:pt x="4648" y="699"/>
                  </a:cubicBezTo>
                  <a:cubicBezTo>
                    <a:pt x="4535" y="298"/>
                    <a:pt x="4160" y="1"/>
                    <a:pt x="3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3516300" y="4229275"/>
              <a:ext cx="128700" cy="86100"/>
            </a:xfrm>
            <a:custGeom>
              <a:avLst/>
              <a:gdLst/>
              <a:ahLst/>
              <a:cxnLst/>
              <a:rect l="l" t="t" r="r" b="b"/>
              <a:pathLst>
                <a:path w="5148" h="3444" extrusionOk="0">
                  <a:moveTo>
                    <a:pt x="3102" y="0"/>
                  </a:moveTo>
                  <a:cubicBezTo>
                    <a:pt x="2274" y="0"/>
                    <a:pt x="1052" y="874"/>
                    <a:pt x="1" y="3444"/>
                  </a:cubicBezTo>
                  <a:cubicBezTo>
                    <a:pt x="1" y="3444"/>
                    <a:pt x="5147" y="2276"/>
                    <a:pt x="3900" y="407"/>
                  </a:cubicBezTo>
                  <a:cubicBezTo>
                    <a:pt x="3733" y="157"/>
                    <a:pt x="3453" y="0"/>
                    <a:pt x="3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384200" y="4180875"/>
              <a:ext cx="142625" cy="427250"/>
            </a:xfrm>
            <a:custGeom>
              <a:avLst/>
              <a:gdLst/>
              <a:ahLst/>
              <a:cxnLst/>
              <a:rect l="l" t="t" r="r" b="b"/>
              <a:pathLst>
                <a:path w="5705" h="17090" extrusionOk="0">
                  <a:moveTo>
                    <a:pt x="5106" y="1"/>
                  </a:moveTo>
                  <a:cubicBezTo>
                    <a:pt x="5009" y="1"/>
                    <a:pt x="4902" y="83"/>
                    <a:pt x="4924" y="208"/>
                  </a:cubicBezTo>
                  <a:cubicBezTo>
                    <a:pt x="5705" y="4795"/>
                    <a:pt x="4774" y="9621"/>
                    <a:pt x="2428" y="13628"/>
                  </a:cubicBezTo>
                  <a:cubicBezTo>
                    <a:pt x="1765" y="14762"/>
                    <a:pt x="988" y="15825"/>
                    <a:pt x="109" y="16801"/>
                  </a:cubicBezTo>
                  <a:cubicBezTo>
                    <a:pt x="1" y="16923"/>
                    <a:pt x="112" y="17089"/>
                    <a:pt x="234" y="17089"/>
                  </a:cubicBezTo>
                  <a:cubicBezTo>
                    <a:pt x="272" y="17089"/>
                    <a:pt x="311" y="17073"/>
                    <a:pt x="345" y="17035"/>
                  </a:cubicBezTo>
                  <a:cubicBezTo>
                    <a:pt x="3518" y="13511"/>
                    <a:pt x="5352" y="8861"/>
                    <a:pt x="5517" y="4127"/>
                  </a:cubicBezTo>
                  <a:cubicBezTo>
                    <a:pt x="5563" y="2786"/>
                    <a:pt x="5469" y="1444"/>
                    <a:pt x="5244" y="120"/>
                  </a:cubicBezTo>
                  <a:cubicBezTo>
                    <a:pt x="5230" y="37"/>
                    <a:pt x="5170" y="1"/>
                    <a:pt x="5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335375" y="3628200"/>
              <a:ext cx="124950" cy="535300"/>
            </a:xfrm>
            <a:custGeom>
              <a:avLst/>
              <a:gdLst/>
              <a:ahLst/>
              <a:cxnLst/>
              <a:rect l="l" t="t" r="r" b="b"/>
              <a:pathLst>
                <a:path w="4998" h="21412" extrusionOk="0">
                  <a:moveTo>
                    <a:pt x="1" y="0"/>
                  </a:moveTo>
                  <a:lnTo>
                    <a:pt x="1" y="21412"/>
                  </a:lnTo>
                  <a:lnTo>
                    <a:pt x="4998" y="21412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335375" y="3957800"/>
              <a:ext cx="124950" cy="205700"/>
            </a:xfrm>
            <a:custGeom>
              <a:avLst/>
              <a:gdLst/>
              <a:ahLst/>
              <a:cxnLst/>
              <a:rect l="l" t="t" r="r" b="b"/>
              <a:pathLst>
                <a:path w="4998" h="8228" extrusionOk="0">
                  <a:moveTo>
                    <a:pt x="4998" y="0"/>
                  </a:moveTo>
                  <a:cubicBezTo>
                    <a:pt x="3430" y="1054"/>
                    <a:pt x="1771" y="2034"/>
                    <a:pt x="1" y="2580"/>
                  </a:cubicBezTo>
                  <a:lnTo>
                    <a:pt x="1" y="8228"/>
                  </a:lnTo>
                  <a:lnTo>
                    <a:pt x="4998" y="8228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131175" y="3776950"/>
              <a:ext cx="124950" cy="386550"/>
            </a:xfrm>
            <a:custGeom>
              <a:avLst/>
              <a:gdLst/>
              <a:ahLst/>
              <a:cxnLst/>
              <a:rect l="l" t="t" r="r" b="b"/>
              <a:pathLst>
                <a:path w="4998" h="15462" extrusionOk="0">
                  <a:moveTo>
                    <a:pt x="1" y="1"/>
                  </a:moveTo>
                  <a:lnTo>
                    <a:pt x="1" y="15462"/>
                  </a:lnTo>
                  <a:lnTo>
                    <a:pt x="4998" y="15462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2131175" y="4027450"/>
              <a:ext cx="124950" cy="136050"/>
            </a:xfrm>
            <a:custGeom>
              <a:avLst/>
              <a:gdLst/>
              <a:ahLst/>
              <a:cxnLst/>
              <a:rect l="l" t="t" r="r" b="b"/>
              <a:pathLst>
                <a:path w="4998" h="5442" extrusionOk="0">
                  <a:moveTo>
                    <a:pt x="2106" y="1"/>
                  </a:moveTo>
                  <a:cubicBezTo>
                    <a:pt x="1225" y="1"/>
                    <a:pt x="538" y="114"/>
                    <a:pt x="1" y="291"/>
                  </a:cubicBezTo>
                  <a:lnTo>
                    <a:pt x="1" y="5442"/>
                  </a:lnTo>
                  <a:lnTo>
                    <a:pt x="4998" y="5442"/>
                  </a:lnTo>
                  <a:lnTo>
                    <a:pt x="4998" y="241"/>
                  </a:lnTo>
                  <a:cubicBezTo>
                    <a:pt x="4693" y="230"/>
                    <a:pt x="4384" y="203"/>
                    <a:pt x="4073" y="157"/>
                  </a:cubicBezTo>
                  <a:cubicBezTo>
                    <a:pt x="3328" y="48"/>
                    <a:pt x="2677" y="1"/>
                    <a:pt x="2106" y="1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2539575" y="3468275"/>
              <a:ext cx="124950" cy="695225"/>
            </a:xfrm>
            <a:custGeom>
              <a:avLst/>
              <a:gdLst/>
              <a:ahLst/>
              <a:cxnLst/>
              <a:rect l="l" t="t" r="r" b="b"/>
              <a:pathLst>
                <a:path w="4998" h="27809" extrusionOk="0">
                  <a:moveTo>
                    <a:pt x="1" y="0"/>
                  </a:moveTo>
                  <a:lnTo>
                    <a:pt x="1" y="27809"/>
                  </a:lnTo>
                  <a:lnTo>
                    <a:pt x="4998" y="27809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2539575" y="3849275"/>
              <a:ext cx="124950" cy="314225"/>
            </a:xfrm>
            <a:custGeom>
              <a:avLst/>
              <a:gdLst/>
              <a:ahLst/>
              <a:cxnLst/>
              <a:rect l="l" t="t" r="r" b="b"/>
              <a:pathLst>
                <a:path w="4998" h="12569" extrusionOk="0">
                  <a:moveTo>
                    <a:pt x="4983" y="0"/>
                  </a:moveTo>
                  <a:cubicBezTo>
                    <a:pt x="3420" y="0"/>
                    <a:pt x="1769" y="933"/>
                    <a:pt x="1" y="2135"/>
                  </a:cubicBezTo>
                  <a:lnTo>
                    <a:pt x="1" y="12569"/>
                  </a:lnTo>
                  <a:lnTo>
                    <a:pt x="4998" y="12569"/>
                  </a:lnTo>
                  <a:lnTo>
                    <a:pt x="4998" y="0"/>
                  </a:lnTo>
                  <a:cubicBezTo>
                    <a:pt x="4993" y="0"/>
                    <a:pt x="4988" y="0"/>
                    <a:pt x="4983" y="0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2374475" y="3332750"/>
              <a:ext cx="191875" cy="198800"/>
            </a:xfrm>
            <a:custGeom>
              <a:avLst/>
              <a:gdLst/>
              <a:ahLst/>
              <a:cxnLst/>
              <a:rect l="l" t="t" r="r" b="b"/>
              <a:pathLst>
                <a:path w="7675" h="7952" extrusionOk="0">
                  <a:moveTo>
                    <a:pt x="7531" y="0"/>
                  </a:moveTo>
                  <a:lnTo>
                    <a:pt x="0" y="7635"/>
                  </a:lnTo>
                  <a:cubicBezTo>
                    <a:pt x="6" y="7740"/>
                    <a:pt x="12" y="7846"/>
                    <a:pt x="19" y="7951"/>
                  </a:cubicBezTo>
                  <a:cubicBezTo>
                    <a:pt x="38" y="7945"/>
                    <a:pt x="56" y="7934"/>
                    <a:pt x="71" y="7919"/>
                  </a:cubicBezTo>
                  <a:lnTo>
                    <a:pt x="7675" y="209"/>
                  </a:lnTo>
                  <a:cubicBezTo>
                    <a:pt x="7627" y="140"/>
                    <a:pt x="7577" y="69"/>
                    <a:pt x="7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2520050" y="3300125"/>
              <a:ext cx="74275" cy="72725"/>
            </a:xfrm>
            <a:custGeom>
              <a:avLst/>
              <a:gdLst/>
              <a:ahLst/>
              <a:cxnLst/>
              <a:rect l="l" t="t" r="r" b="b"/>
              <a:pathLst>
                <a:path w="2971" h="2909" extrusionOk="0">
                  <a:moveTo>
                    <a:pt x="2970" y="1"/>
                  </a:moveTo>
                  <a:lnTo>
                    <a:pt x="1" y="613"/>
                  </a:lnTo>
                  <a:lnTo>
                    <a:pt x="2483" y="2909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2147725" y="3472825"/>
              <a:ext cx="131100" cy="135825"/>
            </a:xfrm>
            <a:custGeom>
              <a:avLst/>
              <a:gdLst/>
              <a:ahLst/>
              <a:cxnLst/>
              <a:rect l="l" t="t" r="r" b="b"/>
              <a:pathLst>
                <a:path w="5244" h="5433" extrusionOk="0">
                  <a:moveTo>
                    <a:pt x="5030" y="0"/>
                  </a:moveTo>
                  <a:lnTo>
                    <a:pt x="47" y="5222"/>
                  </a:lnTo>
                  <a:cubicBezTo>
                    <a:pt x="1" y="5272"/>
                    <a:pt x="1" y="5350"/>
                    <a:pt x="52" y="5398"/>
                  </a:cubicBezTo>
                  <a:cubicBezTo>
                    <a:pt x="75" y="5421"/>
                    <a:pt x="106" y="5433"/>
                    <a:pt x="139" y="5433"/>
                  </a:cubicBezTo>
                  <a:cubicBezTo>
                    <a:pt x="171" y="5433"/>
                    <a:pt x="204" y="5419"/>
                    <a:pt x="229" y="5394"/>
                  </a:cubicBezTo>
                  <a:lnTo>
                    <a:pt x="5243" y="138"/>
                  </a:lnTo>
                  <a:cubicBezTo>
                    <a:pt x="5180" y="85"/>
                    <a:pt x="5097" y="50"/>
                    <a:pt x="5030" y="2"/>
                  </a:cubicBezTo>
                  <a:lnTo>
                    <a:pt x="5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2126100" y="3580425"/>
              <a:ext cx="50125" cy="50150"/>
            </a:xfrm>
            <a:custGeom>
              <a:avLst/>
              <a:gdLst/>
              <a:ahLst/>
              <a:cxnLst/>
              <a:rect l="l" t="t" r="r" b="b"/>
              <a:pathLst>
                <a:path w="2005" h="2006" extrusionOk="0">
                  <a:moveTo>
                    <a:pt x="1004" y="1"/>
                  </a:moveTo>
                  <a:cubicBezTo>
                    <a:pt x="449" y="1"/>
                    <a:pt x="0" y="450"/>
                    <a:pt x="0" y="1004"/>
                  </a:cubicBezTo>
                  <a:cubicBezTo>
                    <a:pt x="0" y="1556"/>
                    <a:pt x="449" y="2005"/>
                    <a:pt x="1004" y="2005"/>
                  </a:cubicBezTo>
                  <a:cubicBezTo>
                    <a:pt x="1556" y="2005"/>
                    <a:pt x="2005" y="1556"/>
                    <a:pt x="2005" y="1004"/>
                  </a:cubicBezTo>
                  <a:cubicBezTo>
                    <a:pt x="2005" y="450"/>
                    <a:pt x="1556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2265950" y="3434850"/>
              <a:ext cx="50075" cy="50125"/>
            </a:xfrm>
            <a:custGeom>
              <a:avLst/>
              <a:gdLst/>
              <a:ahLst/>
              <a:cxnLst/>
              <a:rect l="l" t="t" r="r" b="b"/>
              <a:pathLst>
                <a:path w="2003" h="2005" extrusionOk="0">
                  <a:moveTo>
                    <a:pt x="1001" y="0"/>
                  </a:moveTo>
                  <a:cubicBezTo>
                    <a:pt x="449" y="0"/>
                    <a:pt x="0" y="449"/>
                    <a:pt x="0" y="1001"/>
                  </a:cubicBezTo>
                  <a:cubicBezTo>
                    <a:pt x="0" y="1556"/>
                    <a:pt x="449" y="2005"/>
                    <a:pt x="1001" y="2005"/>
                  </a:cubicBezTo>
                  <a:cubicBezTo>
                    <a:pt x="1556" y="2005"/>
                    <a:pt x="2003" y="1556"/>
                    <a:pt x="2003" y="1001"/>
                  </a:cubicBezTo>
                  <a:cubicBezTo>
                    <a:pt x="2003" y="449"/>
                    <a:pt x="1556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2289425" y="3457100"/>
              <a:ext cx="80750" cy="80525"/>
            </a:xfrm>
            <a:custGeom>
              <a:avLst/>
              <a:gdLst/>
              <a:ahLst/>
              <a:cxnLst/>
              <a:rect l="l" t="t" r="r" b="b"/>
              <a:pathLst>
                <a:path w="3230" h="3221" extrusionOk="0">
                  <a:moveTo>
                    <a:pt x="166" y="0"/>
                  </a:moveTo>
                  <a:lnTo>
                    <a:pt x="1" y="165"/>
                  </a:lnTo>
                  <a:lnTo>
                    <a:pt x="3064" y="3221"/>
                  </a:lnTo>
                  <a:lnTo>
                    <a:pt x="3229" y="30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343725" y="3509975"/>
              <a:ext cx="50100" cy="50100"/>
            </a:xfrm>
            <a:custGeom>
              <a:avLst/>
              <a:gdLst/>
              <a:ahLst/>
              <a:cxnLst/>
              <a:rect l="l" t="t" r="r" b="b"/>
              <a:pathLst>
                <a:path w="2004" h="2004" extrusionOk="0">
                  <a:moveTo>
                    <a:pt x="1002" y="1"/>
                  </a:moveTo>
                  <a:cubicBezTo>
                    <a:pt x="447" y="1"/>
                    <a:pt x="0" y="448"/>
                    <a:pt x="0" y="1002"/>
                  </a:cubicBezTo>
                  <a:cubicBezTo>
                    <a:pt x="0" y="1555"/>
                    <a:pt x="447" y="2004"/>
                    <a:pt x="1002" y="2004"/>
                  </a:cubicBezTo>
                  <a:cubicBezTo>
                    <a:pt x="1554" y="2004"/>
                    <a:pt x="2003" y="1555"/>
                    <a:pt x="2003" y="1002"/>
                  </a:cubicBezTo>
                  <a:cubicBezTo>
                    <a:pt x="2003" y="448"/>
                    <a:pt x="1554" y="1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2049900" y="4163475"/>
              <a:ext cx="691925" cy="6325"/>
            </a:xfrm>
            <a:custGeom>
              <a:avLst/>
              <a:gdLst/>
              <a:ahLst/>
              <a:cxnLst/>
              <a:rect l="l" t="t" r="r" b="b"/>
              <a:pathLst>
                <a:path w="27677" h="253" extrusionOk="0">
                  <a:moveTo>
                    <a:pt x="12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39"/>
                  </a:lnTo>
                  <a:cubicBezTo>
                    <a:pt x="0" y="246"/>
                    <a:pt x="6" y="252"/>
                    <a:pt x="12" y="252"/>
                  </a:cubicBezTo>
                  <a:lnTo>
                    <a:pt x="27663" y="252"/>
                  </a:lnTo>
                  <a:cubicBezTo>
                    <a:pt x="27671" y="252"/>
                    <a:pt x="27677" y="246"/>
                    <a:pt x="27677" y="239"/>
                  </a:cubicBezTo>
                  <a:lnTo>
                    <a:pt x="27677" y="14"/>
                  </a:lnTo>
                  <a:cubicBezTo>
                    <a:pt x="27677" y="7"/>
                    <a:pt x="27671" y="1"/>
                    <a:pt x="2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34"/>
          <p:cNvGrpSpPr/>
          <p:nvPr/>
        </p:nvGrpSpPr>
        <p:grpSpPr>
          <a:xfrm>
            <a:off x="3234160" y="1641784"/>
            <a:ext cx="872108" cy="2064261"/>
            <a:chOff x="-160225" y="1133725"/>
            <a:chExt cx="875325" cy="2071875"/>
          </a:xfrm>
        </p:grpSpPr>
        <p:sp>
          <p:nvSpPr>
            <p:cNvPr id="938" name="Google Shape;938;p34"/>
            <p:cNvSpPr/>
            <p:nvPr/>
          </p:nvSpPr>
          <p:spPr>
            <a:xfrm>
              <a:off x="271675" y="1168250"/>
              <a:ext cx="239700" cy="341725"/>
            </a:xfrm>
            <a:custGeom>
              <a:avLst/>
              <a:gdLst/>
              <a:ahLst/>
              <a:cxnLst/>
              <a:rect l="l" t="t" r="r" b="b"/>
              <a:pathLst>
                <a:path w="9588" h="13669" extrusionOk="0">
                  <a:moveTo>
                    <a:pt x="4643" y="0"/>
                  </a:moveTo>
                  <a:cubicBezTo>
                    <a:pt x="1139" y="0"/>
                    <a:pt x="859" y="2592"/>
                    <a:pt x="932" y="4428"/>
                  </a:cubicBezTo>
                  <a:cubicBezTo>
                    <a:pt x="1116" y="9105"/>
                    <a:pt x="0" y="11948"/>
                    <a:pt x="0" y="11948"/>
                  </a:cubicBezTo>
                  <a:lnTo>
                    <a:pt x="9587" y="13669"/>
                  </a:lnTo>
                  <a:cubicBezTo>
                    <a:pt x="9587" y="13669"/>
                    <a:pt x="7309" y="9884"/>
                    <a:pt x="8295" y="4885"/>
                  </a:cubicBezTo>
                  <a:cubicBezTo>
                    <a:pt x="8711" y="2773"/>
                    <a:pt x="8082" y="1553"/>
                    <a:pt x="7449" y="899"/>
                  </a:cubicBezTo>
                  <a:cubicBezTo>
                    <a:pt x="7004" y="439"/>
                    <a:pt x="6405" y="158"/>
                    <a:pt x="5768" y="78"/>
                  </a:cubicBezTo>
                  <a:cubicBezTo>
                    <a:pt x="5360" y="25"/>
                    <a:pt x="4986" y="0"/>
                    <a:pt x="4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-30900" y="1431125"/>
              <a:ext cx="329500" cy="251325"/>
            </a:xfrm>
            <a:custGeom>
              <a:avLst/>
              <a:gdLst/>
              <a:ahLst/>
              <a:cxnLst/>
              <a:rect l="l" t="t" r="r" b="b"/>
              <a:pathLst>
                <a:path w="13180" h="10053" extrusionOk="0">
                  <a:moveTo>
                    <a:pt x="13179" y="0"/>
                  </a:moveTo>
                  <a:cubicBezTo>
                    <a:pt x="13179" y="0"/>
                    <a:pt x="9584" y="290"/>
                    <a:pt x="6893" y="326"/>
                  </a:cubicBezTo>
                  <a:cubicBezTo>
                    <a:pt x="5621" y="345"/>
                    <a:pt x="4503" y="478"/>
                    <a:pt x="3481" y="854"/>
                  </a:cubicBezTo>
                  <a:cubicBezTo>
                    <a:pt x="2773" y="1115"/>
                    <a:pt x="2109" y="1492"/>
                    <a:pt x="1474" y="2032"/>
                  </a:cubicBezTo>
                  <a:cubicBezTo>
                    <a:pt x="1367" y="2120"/>
                    <a:pt x="1273" y="2214"/>
                    <a:pt x="1186" y="2310"/>
                  </a:cubicBezTo>
                  <a:cubicBezTo>
                    <a:pt x="1" y="3629"/>
                    <a:pt x="567" y="5569"/>
                    <a:pt x="1175" y="7704"/>
                  </a:cubicBezTo>
                  <a:cubicBezTo>
                    <a:pt x="1707" y="9575"/>
                    <a:pt x="2719" y="10052"/>
                    <a:pt x="3803" y="10052"/>
                  </a:cubicBezTo>
                  <a:cubicBezTo>
                    <a:pt x="4301" y="10052"/>
                    <a:pt x="4814" y="9952"/>
                    <a:pt x="5303" y="9839"/>
                  </a:cubicBezTo>
                  <a:cubicBezTo>
                    <a:pt x="6859" y="9480"/>
                    <a:pt x="5688" y="4466"/>
                    <a:pt x="6523" y="4168"/>
                  </a:cubicBezTo>
                  <a:cubicBezTo>
                    <a:pt x="6767" y="4081"/>
                    <a:pt x="7256" y="4050"/>
                    <a:pt x="7826" y="4050"/>
                  </a:cubicBezTo>
                  <a:cubicBezTo>
                    <a:pt x="9207" y="4050"/>
                    <a:pt x="11065" y="4232"/>
                    <a:pt x="11065" y="4232"/>
                  </a:cubicBezTo>
                  <a:cubicBezTo>
                    <a:pt x="12473" y="3693"/>
                    <a:pt x="12807" y="1822"/>
                    <a:pt x="13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-1250" y="1452450"/>
              <a:ext cx="57500" cy="36475"/>
            </a:xfrm>
            <a:custGeom>
              <a:avLst/>
              <a:gdLst/>
              <a:ahLst/>
              <a:cxnLst/>
              <a:rect l="l" t="t" r="r" b="b"/>
              <a:pathLst>
                <a:path w="2300" h="1459" extrusionOk="0">
                  <a:moveTo>
                    <a:pt x="2295" y="1"/>
                  </a:moveTo>
                  <a:cubicBezTo>
                    <a:pt x="1587" y="262"/>
                    <a:pt x="923" y="639"/>
                    <a:pt x="288" y="1179"/>
                  </a:cubicBezTo>
                  <a:cubicBezTo>
                    <a:pt x="181" y="1267"/>
                    <a:pt x="87" y="1361"/>
                    <a:pt x="0" y="1457"/>
                  </a:cubicBezTo>
                  <a:cubicBezTo>
                    <a:pt x="38" y="1458"/>
                    <a:pt x="78" y="1458"/>
                    <a:pt x="121" y="1458"/>
                  </a:cubicBezTo>
                  <a:cubicBezTo>
                    <a:pt x="879" y="1458"/>
                    <a:pt x="2300" y="1285"/>
                    <a:pt x="229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72225" y="1501300"/>
              <a:ext cx="57750" cy="39675"/>
            </a:xfrm>
            <a:custGeom>
              <a:avLst/>
              <a:gdLst/>
              <a:ahLst/>
              <a:cxnLst/>
              <a:rect l="l" t="t" r="r" b="b"/>
              <a:pathLst>
                <a:path w="2310" h="1587" extrusionOk="0">
                  <a:moveTo>
                    <a:pt x="121" y="1"/>
                  </a:moveTo>
                  <a:cubicBezTo>
                    <a:pt x="31" y="1"/>
                    <a:pt x="0" y="146"/>
                    <a:pt x="102" y="178"/>
                  </a:cubicBezTo>
                  <a:cubicBezTo>
                    <a:pt x="909" y="421"/>
                    <a:pt x="1604" y="897"/>
                    <a:pt x="2129" y="1555"/>
                  </a:cubicBezTo>
                  <a:cubicBezTo>
                    <a:pt x="2147" y="1578"/>
                    <a:pt x="2168" y="1587"/>
                    <a:pt x="2188" y="1587"/>
                  </a:cubicBezTo>
                  <a:cubicBezTo>
                    <a:pt x="2251" y="1587"/>
                    <a:pt x="2310" y="1497"/>
                    <a:pt x="2256" y="1429"/>
                  </a:cubicBezTo>
                  <a:cubicBezTo>
                    <a:pt x="1713" y="746"/>
                    <a:pt x="984" y="257"/>
                    <a:pt x="150" y="5"/>
                  </a:cubicBezTo>
                  <a:cubicBezTo>
                    <a:pt x="140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100350" y="1496700"/>
              <a:ext cx="20825" cy="32900"/>
            </a:xfrm>
            <a:custGeom>
              <a:avLst/>
              <a:gdLst/>
              <a:ahLst/>
              <a:cxnLst/>
              <a:rect l="l" t="t" r="r" b="b"/>
              <a:pathLst>
                <a:path w="833" h="1316" extrusionOk="0">
                  <a:moveTo>
                    <a:pt x="123" y="1"/>
                  </a:moveTo>
                  <a:cubicBezTo>
                    <a:pt x="63" y="1"/>
                    <a:pt x="0" y="65"/>
                    <a:pt x="38" y="136"/>
                  </a:cubicBezTo>
                  <a:cubicBezTo>
                    <a:pt x="239" y="513"/>
                    <a:pt x="438" y="891"/>
                    <a:pt x="640" y="1271"/>
                  </a:cubicBezTo>
                  <a:cubicBezTo>
                    <a:pt x="656" y="1303"/>
                    <a:pt x="683" y="1316"/>
                    <a:pt x="710" y="1316"/>
                  </a:cubicBezTo>
                  <a:cubicBezTo>
                    <a:pt x="770" y="1316"/>
                    <a:pt x="832" y="1251"/>
                    <a:pt x="795" y="1179"/>
                  </a:cubicBezTo>
                  <a:cubicBezTo>
                    <a:pt x="594" y="801"/>
                    <a:pt x="394" y="423"/>
                    <a:pt x="193" y="45"/>
                  </a:cubicBezTo>
                  <a:cubicBezTo>
                    <a:pt x="176" y="14"/>
                    <a:pt x="150" y="1"/>
                    <a:pt x="12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2200" y="1580550"/>
              <a:ext cx="122775" cy="58275"/>
            </a:xfrm>
            <a:custGeom>
              <a:avLst/>
              <a:gdLst/>
              <a:ahLst/>
              <a:cxnLst/>
              <a:rect l="l" t="t" r="r" b="b"/>
              <a:pathLst>
                <a:path w="4911" h="2331" extrusionOk="0">
                  <a:moveTo>
                    <a:pt x="2351" y="1"/>
                  </a:moveTo>
                  <a:cubicBezTo>
                    <a:pt x="2197" y="1"/>
                    <a:pt x="2040" y="14"/>
                    <a:pt x="1882" y="43"/>
                  </a:cubicBezTo>
                  <a:cubicBezTo>
                    <a:pt x="835" y="231"/>
                    <a:pt x="0" y="1153"/>
                    <a:pt x="92" y="2245"/>
                  </a:cubicBezTo>
                  <a:cubicBezTo>
                    <a:pt x="97" y="2302"/>
                    <a:pt x="144" y="2331"/>
                    <a:pt x="189" y="2331"/>
                  </a:cubicBezTo>
                  <a:cubicBezTo>
                    <a:pt x="233" y="2331"/>
                    <a:pt x="276" y="2302"/>
                    <a:pt x="271" y="2245"/>
                  </a:cubicBezTo>
                  <a:cubicBezTo>
                    <a:pt x="181" y="1172"/>
                    <a:pt x="1031" y="321"/>
                    <a:pt x="2061" y="196"/>
                  </a:cubicBezTo>
                  <a:cubicBezTo>
                    <a:pt x="2160" y="184"/>
                    <a:pt x="2259" y="178"/>
                    <a:pt x="2356" y="178"/>
                  </a:cubicBezTo>
                  <a:cubicBezTo>
                    <a:pt x="3296" y="178"/>
                    <a:pt x="4136" y="714"/>
                    <a:pt x="4729" y="1433"/>
                  </a:cubicBezTo>
                  <a:cubicBezTo>
                    <a:pt x="4747" y="1454"/>
                    <a:pt x="4768" y="1463"/>
                    <a:pt x="4788" y="1463"/>
                  </a:cubicBezTo>
                  <a:cubicBezTo>
                    <a:pt x="4852" y="1463"/>
                    <a:pt x="4911" y="1374"/>
                    <a:pt x="4856" y="1307"/>
                  </a:cubicBezTo>
                  <a:cubicBezTo>
                    <a:pt x="4231" y="548"/>
                    <a:pt x="3332" y="1"/>
                    <a:pt x="23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9950" y="1623700"/>
              <a:ext cx="83275" cy="148350"/>
            </a:xfrm>
            <a:custGeom>
              <a:avLst/>
              <a:gdLst/>
              <a:ahLst/>
              <a:cxnLst/>
              <a:rect l="l" t="t" r="r" b="b"/>
              <a:pathLst>
                <a:path w="3331" h="5934" extrusionOk="0">
                  <a:moveTo>
                    <a:pt x="1726" y="1"/>
                  </a:moveTo>
                  <a:cubicBezTo>
                    <a:pt x="1604" y="1"/>
                    <a:pt x="180" y="18"/>
                    <a:pt x="127" y="841"/>
                  </a:cubicBezTo>
                  <a:cubicBezTo>
                    <a:pt x="71" y="1700"/>
                    <a:pt x="0" y="3055"/>
                    <a:pt x="0" y="3055"/>
                  </a:cubicBezTo>
                  <a:cubicBezTo>
                    <a:pt x="0" y="3055"/>
                    <a:pt x="223" y="4998"/>
                    <a:pt x="340" y="5030"/>
                  </a:cubicBezTo>
                  <a:cubicBezTo>
                    <a:pt x="352" y="5034"/>
                    <a:pt x="365" y="5036"/>
                    <a:pt x="377" y="5036"/>
                  </a:cubicBezTo>
                  <a:cubicBezTo>
                    <a:pt x="729" y="5036"/>
                    <a:pt x="779" y="3536"/>
                    <a:pt x="779" y="3536"/>
                  </a:cubicBezTo>
                  <a:cubicBezTo>
                    <a:pt x="779" y="3536"/>
                    <a:pt x="879" y="5360"/>
                    <a:pt x="1157" y="5389"/>
                  </a:cubicBezTo>
                  <a:cubicBezTo>
                    <a:pt x="1162" y="5390"/>
                    <a:pt x="1166" y="5390"/>
                    <a:pt x="1171" y="5390"/>
                  </a:cubicBezTo>
                  <a:cubicBezTo>
                    <a:pt x="1466" y="5390"/>
                    <a:pt x="1617" y="4377"/>
                    <a:pt x="1671" y="3899"/>
                  </a:cubicBezTo>
                  <a:lnTo>
                    <a:pt x="1671" y="3899"/>
                  </a:lnTo>
                  <a:cubicBezTo>
                    <a:pt x="1616" y="4487"/>
                    <a:pt x="1508" y="5934"/>
                    <a:pt x="1775" y="5934"/>
                  </a:cubicBezTo>
                  <a:cubicBezTo>
                    <a:pt x="1784" y="5934"/>
                    <a:pt x="1794" y="5932"/>
                    <a:pt x="1805" y="5928"/>
                  </a:cubicBezTo>
                  <a:cubicBezTo>
                    <a:pt x="2183" y="5788"/>
                    <a:pt x="2513" y="3738"/>
                    <a:pt x="2513" y="3736"/>
                  </a:cubicBezTo>
                  <a:lnTo>
                    <a:pt x="2513" y="3736"/>
                  </a:lnTo>
                  <a:cubicBezTo>
                    <a:pt x="2513" y="3738"/>
                    <a:pt x="2209" y="5691"/>
                    <a:pt x="2509" y="5691"/>
                  </a:cubicBezTo>
                  <a:cubicBezTo>
                    <a:pt x="2530" y="5691"/>
                    <a:pt x="2554" y="5681"/>
                    <a:pt x="2582" y="5660"/>
                  </a:cubicBezTo>
                  <a:cubicBezTo>
                    <a:pt x="3000" y="5339"/>
                    <a:pt x="3209" y="3268"/>
                    <a:pt x="3269" y="2819"/>
                  </a:cubicBezTo>
                  <a:cubicBezTo>
                    <a:pt x="3330" y="2370"/>
                    <a:pt x="1734" y="1"/>
                    <a:pt x="1734" y="1"/>
                  </a:cubicBezTo>
                  <a:cubicBezTo>
                    <a:pt x="1734" y="1"/>
                    <a:pt x="1731" y="1"/>
                    <a:pt x="1726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8875" y="1652825"/>
              <a:ext cx="30725" cy="61150"/>
            </a:xfrm>
            <a:custGeom>
              <a:avLst/>
              <a:gdLst/>
              <a:ahLst/>
              <a:cxnLst/>
              <a:rect l="l" t="t" r="r" b="b"/>
              <a:pathLst>
                <a:path w="1229" h="2446" extrusionOk="0">
                  <a:moveTo>
                    <a:pt x="1" y="0"/>
                  </a:moveTo>
                  <a:lnTo>
                    <a:pt x="703" y="2446"/>
                  </a:lnTo>
                  <a:cubicBezTo>
                    <a:pt x="703" y="2446"/>
                    <a:pt x="760" y="2390"/>
                    <a:pt x="833" y="2296"/>
                  </a:cubicBezTo>
                  <a:cubicBezTo>
                    <a:pt x="891" y="2225"/>
                    <a:pt x="958" y="2133"/>
                    <a:pt x="1017" y="2028"/>
                  </a:cubicBezTo>
                  <a:cubicBezTo>
                    <a:pt x="1136" y="1819"/>
                    <a:pt x="1228" y="1560"/>
                    <a:pt x="1152" y="1326"/>
                  </a:cubicBezTo>
                  <a:cubicBezTo>
                    <a:pt x="987" y="8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119450" y="1686250"/>
              <a:ext cx="5200" cy="24000"/>
            </a:xfrm>
            <a:custGeom>
              <a:avLst/>
              <a:gdLst/>
              <a:ahLst/>
              <a:cxnLst/>
              <a:rect l="l" t="t" r="r" b="b"/>
              <a:pathLst>
                <a:path w="208" h="960" extrusionOk="0">
                  <a:moveTo>
                    <a:pt x="83" y="1"/>
                  </a:moveTo>
                  <a:cubicBezTo>
                    <a:pt x="44" y="1"/>
                    <a:pt x="0" y="34"/>
                    <a:pt x="8" y="85"/>
                  </a:cubicBezTo>
                  <a:cubicBezTo>
                    <a:pt x="56" y="368"/>
                    <a:pt x="102" y="681"/>
                    <a:pt x="10" y="959"/>
                  </a:cubicBezTo>
                  <a:cubicBezTo>
                    <a:pt x="68" y="888"/>
                    <a:pt x="135" y="796"/>
                    <a:pt x="194" y="691"/>
                  </a:cubicBezTo>
                  <a:cubicBezTo>
                    <a:pt x="208" y="476"/>
                    <a:pt x="173" y="255"/>
                    <a:pt x="139" y="50"/>
                  </a:cubicBezTo>
                  <a:cubicBezTo>
                    <a:pt x="133" y="15"/>
                    <a:pt x="109" y="1"/>
                    <a:pt x="83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126075" y="1767100"/>
              <a:ext cx="366400" cy="236850"/>
            </a:xfrm>
            <a:custGeom>
              <a:avLst/>
              <a:gdLst/>
              <a:ahLst/>
              <a:cxnLst/>
              <a:rect l="l" t="t" r="r" b="b"/>
              <a:pathLst>
                <a:path w="14656" h="9474" extrusionOk="0">
                  <a:moveTo>
                    <a:pt x="3917" y="0"/>
                  </a:moveTo>
                  <a:cubicBezTo>
                    <a:pt x="3917" y="0"/>
                    <a:pt x="0" y="5398"/>
                    <a:pt x="873" y="6772"/>
                  </a:cubicBezTo>
                  <a:cubicBezTo>
                    <a:pt x="1815" y="8256"/>
                    <a:pt x="6922" y="9473"/>
                    <a:pt x="10587" y="9473"/>
                  </a:cubicBezTo>
                  <a:cubicBezTo>
                    <a:pt x="12695" y="9473"/>
                    <a:pt x="14326" y="9071"/>
                    <a:pt x="14414" y="8086"/>
                  </a:cubicBezTo>
                  <a:cubicBezTo>
                    <a:pt x="14656" y="5387"/>
                    <a:pt x="13041" y="1059"/>
                    <a:pt x="13041" y="1059"/>
                  </a:cubicBezTo>
                  <a:cubicBezTo>
                    <a:pt x="11907" y="1413"/>
                    <a:pt x="10814" y="1549"/>
                    <a:pt x="9803" y="1549"/>
                  </a:cubicBezTo>
                  <a:cubicBezTo>
                    <a:pt x="6396" y="1549"/>
                    <a:pt x="3917" y="0"/>
                    <a:pt x="3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77825" y="2795275"/>
              <a:ext cx="129275" cy="128600"/>
            </a:xfrm>
            <a:custGeom>
              <a:avLst/>
              <a:gdLst/>
              <a:ahLst/>
              <a:cxnLst/>
              <a:rect l="l" t="t" r="r" b="b"/>
              <a:pathLst>
                <a:path w="5171" h="5144" extrusionOk="0">
                  <a:moveTo>
                    <a:pt x="4006" y="0"/>
                  </a:moveTo>
                  <a:lnTo>
                    <a:pt x="0" y="618"/>
                  </a:lnTo>
                  <a:lnTo>
                    <a:pt x="2492" y="5143"/>
                  </a:lnTo>
                  <a:lnTo>
                    <a:pt x="5170" y="4984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-6475" y="2907825"/>
              <a:ext cx="217275" cy="92675"/>
            </a:xfrm>
            <a:custGeom>
              <a:avLst/>
              <a:gdLst/>
              <a:ahLst/>
              <a:cxnLst/>
              <a:rect l="l" t="t" r="r" b="b"/>
              <a:pathLst>
                <a:path w="8691" h="3707" extrusionOk="0">
                  <a:moveTo>
                    <a:pt x="8547" y="0"/>
                  </a:moveTo>
                  <a:cubicBezTo>
                    <a:pt x="8328" y="0"/>
                    <a:pt x="7915" y="327"/>
                    <a:pt x="7915" y="327"/>
                  </a:cubicBezTo>
                  <a:lnTo>
                    <a:pt x="6674" y="476"/>
                  </a:lnTo>
                  <a:cubicBezTo>
                    <a:pt x="6674" y="476"/>
                    <a:pt x="6405" y="145"/>
                    <a:pt x="6036" y="145"/>
                  </a:cubicBezTo>
                  <a:cubicBezTo>
                    <a:pt x="5973" y="145"/>
                    <a:pt x="5907" y="154"/>
                    <a:pt x="5839" y="177"/>
                  </a:cubicBezTo>
                  <a:cubicBezTo>
                    <a:pt x="5371" y="332"/>
                    <a:pt x="4759" y="1098"/>
                    <a:pt x="4759" y="1098"/>
                  </a:cubicBezTo>
                  <a:cubicBezTo>
                    <a:pt x="4759" y="1098"/>
                    <a:pt x="2225" y="1909"/>
                    <a:pt x="1541" y="1953"/>
                  </a:cubicBezTo>
                  <a:cubicBezTo>
                    <a:pt x="856" y="1996"/>
                    <a:pt x="257" y="2381"/>
                    <a:pt x="0" y="3707"/>
                  </a:cubicBezTo>
                  <a:lnTo>
                    <a:pt x="8300" y="3707"/>
                  </a:lnTo>
                  <a:cubicBezTo>
                    <a:pt x="8300" y="3707"/>
                    <a:pt x="8627" y="712"/>
                    <a:pt x="8676" y="200"/>
                  </a:cubicBezTo>
                  <a:cubicBezTo>
                    <a:pt x="8691" y="53"/>
                    <a:pt x="8634" y="0"/>
                    <a:pt x="8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1175" y="2955025"/>
              <a:ext cx="63200" cy="30300"/>
            </a:xfrm>
            <a:custGeom>
              <a:avLst/>
              <a:gdLst/>
              <a:ahLst/>
              <a:cxnLst/>
              <a:rect l="l" t="t" r="r" b="b"/>
              <a:pathLst>
                <a:path w="2528" h="1212" extrusionOk="0">
                  <a:moveTo>
                    <a:pt x="402" y="1"/>
                  </a:moveTo>
                  <a:cubicBezTo>
                    <a:pt x="306" y="1"/>
                    <a:pt x="210" y="6"/>
                    <a:pt x="113" y="17"/>
                  </a:cubicBezTo>
                  <a:lnTo>
                    <a:pt x="113" y="19"/>
                  </a:lnTo>
                  <a:cubicBezTo>
                    <a:pt x="4" y="30"/>
                    <a:pt x="0" y="198"/>
                    <a:pt x="101" y="198"/>
                  </a:cubicBezTo>
                  <a:cubicBezTo>
                    <a:pt x="105" y="198"/>
                    <a:pt x="109" y="198"/>
                    <a:pt x="113" y="198"/>
                  </a:cubicBezTo>
                  <a:cubicBezTo>
                    <a:pt x="207" y="187"/>
                    <a:pt x="300" y="182"/>
                    <a:pt x="392" y="182"/>
                  </a:cubicBezTo>
                  <a:cubicBezTo>
                    <a:pt x="1153" y="182"/>
                    <a:pt x="1879" y="541"/>
                    <a:pt x="2327" y="1172"/>
                  </a:cubicBezTo>
                  <a:cubicBezTo>
                    <a:pt x="2346" y="1200"/>
                    <a:pt x="2374" y="1212"/>
                    <a:pt x="2401" y="1212"/>
                  </a:cubicBezTo>
                  <a:cubicBezTo>
                    <a:pt x="2465" y="1212"/>
                    <a:pt x="2527" y="1148"/>
                    <a:pt x="2480" y="1082"/>
                  </a:cubicBezTo>
                  <a:cubicBezTo>
                    <a:pt x="1999" y="405"/>
                    <a:pt x="122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178050" y="2938200"/>
              <a:ext cx="29775" cy="49275"/>
            </a:xfrm>
            <a:custGeom>
              <a:avLst/>
              <a:gdLst/>
              <a:ahLst/>
              <a:cxnLst/>
              <a:rect l="l" t="t" r="r" b="b"/>
              <a:pathLst>
                <a:path w="1191" h="1971" extrusionOk="0">
                  <a:moveTo>
                    <a:pt x="1096" y="1"/>
                  </a:moveTo>
                  <a:cubicBezTo>
                    <a:pt x="1086" y="1"/>
                    <a:pt x="1076" y="3"/>
                    <a:pt x="1065" y="9"/>
                  </a:cubicBezTo>
                  <a:cubicBezTo>
                    <a:pt x="371" y="401"/>
                    <a:pt x="1" y="1181"/>
                    <a:pt x="344" y="1937"/>
                  </a:cubicBezTo>
                  <a:cubicBezTo>
                    <a:pt x="354" y="1961"/>
                    <a:pt x="372" y="1970"/>
                    <a:pt x="391" y="1970"/>
                  </a:cubicBezTo>
                  <a:cubicBezTo>
                    <a:pt x="432" y="1970"/>
                    <a:pt x="477" y="1923"/>
                    <a:pt x="453" y="1872"/>
                  </a:cubicBezTo>
                  <a:cubicBezTo>
                    <a:pt x="141" y="1181"/>
                    <a:pt x="503" y="474"/>
                    <a:pt x="1129" y="121"/>
                  </a:cubicBezTo>
                  <a:cubicBezTo>
                    <a:pt x="1191" y="86"/>
                    <a:pt x="1153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-2350" y="2985325"/>
              <a:ext cx="204975" cy="5300"/>
            </a:xfrm>
            <a:custGeom>
              <a:avLst/>
              <a:gdLst/>
              <a:ahLst/>
              <a:cxnLst/>
              <a:rect l="l" t="t" r="r" b="b"/>
              <a:pathLst>
                <a:path w="8199" h="212" extrusionOk="0">
                  <a:moveTo>
                    <a:pt x="8118" y="0"/>
                  </a:moveTo>
                  <a:cubicBezTo>
                    <a:pt x="8118" y="0"/>
                    <a:pt x="8117" y="0"/>
                    <a:pt x="8116" y="0"/>
                  </a:cubicBezTo>
                  <a:cubicBezTo>
                    <a:pt x="7618" y="4"/>
                    <a:pt x="7119" y="10"/>
                    <a:pt x="6620" y="16"/>
                  </a:cubicBezTo>
                  <a:cubicBezTo>
                    <a:pt x="4441" y="39"/>
                    <a:pt x="2262" y="62"/>
                    <a:pt x="83" y="83"/>
                  </a:cubicBezTo>
                  <a:cubicBezTo>
                    <a:pt x="1" y="85"/>
                    <a:pt x="0" y="211"/>
                    <a:pt x="81" y="211"/>
                  </a:cubicBezTo>
                  <a:cubicBezTo>
                    <a:pt x="81" y="211"/>
                    <a:pt x="82" y="211"/>
                    <a:pt x="83" y="211"/>
                  </a:cubicBezTo>
                  <a:cubicBezTo>
                    <a:pt x="581" y="208"/>
                    <a:pt x="1080" y="202"/>
                    <a:pt x="1579" y="196"/>
                  </a:cubicBezTo>
                  <a:cubicBezTo>
                    <a:pt x="3758" y="173"/>
                    <a:pt x="5937" y="152"/>
                    <a:pt x="8116" y="129"/>
                  </a:cubicBezTo>
                  <a:cubicBezTo>
                    <a:pt x="8198" y="127"/>
                    <a:pt x="8199" y="0"/>
                    <a:pt x="8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-160225" y="1864675"/>
              <a:ext cx="476075" cy="964950"/>
            </a:xfrm>
            <a:custGeom>
              <a:avLst/>
              <a:gdLst/>
              <a:ahLst/>
              <a:cxnLst/>
              <a:rect l="l" t="t" r="r" b="b"/>
              <a:pathLst>
                <a:path w="19043" h="38598" extrusionOk="0">
                  <a:moveTo>
                    <a:pt x="12966" y="1"/>
                  </a:moveTo>
                  <a:lnTo>
                    <a:pt x="12964" y="3"/>
                  </a:lnTo>
                  <a:cubicBezTo>
                    <a:pt x="12964" y="3"/>
                    <a:pt x="12964" y="3"/>
                    <a:pt x="12964" y="3"/>
                  </a:cubicBezTo>
                  <a:lnTo>
                    <a:pt x="12964" y="3"/>
                  </a:lnTo>
                  <a:cubicBezTo>
                    <a:pt x="12965" y="2"/>
                    <a:pt x="12966" y="1"/>
                    <a:pt x="12966" y="1"/>
                  </a:cubicBezTo>
                  <a:close/>
                  <a:moveTo>
                    <a:pt x="12964" y="3"/>
                  </a:moveTo>
                  <a:cubicBezTo>
                    <a:pt x="12827" y="200"/>
                    <a:pt x="3217" y="13997"/>
                    <a:pt x="1614" y="18894"/>
                  </a:cubicBezTo>
                  <a:cubicBezTo>
                    <a:pt x="0" y="23827"/>
                    <a:pt x="8329" y="38598"/>
                    <a:pt x="8329" y="38598"/>
                  </a:cubicBezTo>
                  <a:lnTo>
                    <a:pt x="15580" y="38170"/>
                  </a:lnTo>
                  <a:cubicBezTo>
                    <a:pt x="15580" y="38170"/>
                    <a:pt x="8161" y="22203"/>
                    <a:pt x="8788" y="20056"/>
                  </a:cubicBezTo>
                  <a:cubicBezTo>
                    <a:pt x="9415" y="17908"/>
                    <a:pt x="19043" y="6492"/>
                    <a:pt x="19043" y="6492"/>
                  </a:cubicBezTo>
                  <a:cubicBezTo>
                    <a:pt x="18316" y="3655"/>
                    <a:pt x="16200" y="1668"/>
                    <a:pt x="12964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7075" y="2794350"/>
              <a:ext cx="226850" cy="45300"/>
            </a:xfrm>
            <a:custGeom>
              <a:avLst/>
              <a:gdLst/>
              <a:ahLst/>
              <a:cxnLst/>
              <a:rect l="l" t="t" r="r" b="b"/>
              <a:pathLst>
                <a:path w="9074" h="1812" extrusionOk="0">
                  <a:moveTo>
                    <a:pt x="0" y="1"/>
                  </a:moveTo>
                  <a:lnTo>
                    <a:pt x="840" y="1812"/>
                  </a:lnTo>
                  <a:lnTo>
                    <a:pt x="9073" y="1693"/>
                  </a:lnTo>
                  <a:lnTo>
                    <a:pt x="8469" y="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-8700" y="1905100"/>
              <a:ext cx="155175" cy="222350"/>
            </a:xfrm>
            <a:custGeom>
              <a:avLst/>
              <a:gdLst/>
              <a:ahLst/>
              <a:cxnLst/>
              <a:rect l="l" t="t" r="r" b="b"/>
              <a:pathLst>
                <a:path w="6207" h="8894" extrusionOk="0">
                  <a:moveTo>
                    <a:pt x="5794" y="1"/>
                  </a:moveTo>
                  <a:lnTo>
                    <a:pt x="5794" y="1"/>
                  </a:lnTo>
                  <a:cubicBezTo>
                    <a:pt x="5761" y="49"/>
                    <a:pt x="5727" y="97"/>
                    <a:pt x="5694" y="147"/>
                  </a:cubicBezTo>
                  <a:cubicBezTo>
                    <a:pt x="5850" y="724"/>
                    <a:pt x="5896" y="1330"/>
                    <a:pt x="5840" y="1933"/>
                  </a:cubicBezTo>
                  <a:cubicBezTo>
                    <a:pt x="5654" y="3924"/>
                    <a:pt x="4396" y="5712"/>
                    <a:pt x="2917" y="6987"/>
                  </a:cubicBezTo>
                  <a:cubicBezTo>
                    <a:pt x="2082" y="7705"/>
                    <a:pt x="1135" y="8282"/>
                    <a:pt x="122" y="8698"/>
                  </a:cubicBezTo>
                  <a:cubicBezTo>
                    <a:pt x="82" y="8764"/>
                    <a:pt x="41" y="8829"/>
                    <a:pt x="1" y="8894"/>
                  </a:cubicBezTo>
                  <a:cubicBezTo>
                    <a:pt x="348" y="8758"/>
                    <a:pt x="688" y="8604"/>
                    <a:pt x="1020" y="8432"/>
                  </a:cubicBezTo>
                  <a:cubicBezTo>
                    <a:pt x="2771" y="7521"/>
                    <a:pt x="4311" y="6091"/>
                    <a:pt x="5232" y="4334"/>
                  </a:cubicBezTo>
                  <a:cubicBezTo>
                    <a:pt x="5928" y="3007"/>
                    <a:pt x="6207" y="1420"/>
                    <a:pt x="5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36725" y="2049975"/>
              <a:ext cx="142100" cy="180925"/>
            </a:xfrm>
            <a:custGeom>
              <a:avLst/>
              <a:gdLst/>
              <a:ahLst/>
              <a:cxnLst/>
              <a:rect l="l" t="t" r="r" b="b"/>
              <a:pathLst>
                <a:path w="5684" h="7237" extrusionOk="0">
                  <a:moveTo>
                    <a:pt x="3455" y="0"/>
                  </a:moveTo>
                  <a:cubicBezTo>
                    <a:pt x="3223" y="0"/>
                    <a:pt x="2989" y="25"/>
                    <a:pt x="2759" y="78"/>
                  </a:cubicBezTo>
                  <a:cubicBezTo>
                    <a:pt x="1757" y="306"/>
                    <a:pt x="909" y="998"/>
                    <a:pt x="478" y="1927"/>
                  </a:cubicBezTo>
                  <a:cubicBezTo>
                    <a:pt x="0" y="2957"/>
                    <a:pt x="21" y="4123"/>
                    <a:pt x="186" y="5222"/>
                  </a:cubicBezTo>
                  <a:cubicBezTo>
                    <a:pt x="284" y="5867"/>
                    <a:pt x="397" y="6556"/>
                    <a:pt x="564" y="7237"/>
                  </a:cubicBezTo>
                  <a:cubicBezTo>
                    <a:pt x="602" y="7187"/>
                    <a:pt x="641" y="7137"/>
                    <a:pt x="677" y="7089"/>
                  </a:cubicBezTo>
                  <a:cubicBezTo>
                    <a:pt x="531" y="6477"/>
                    <a:pt x="418" y="5855"/>
                    <a:pt x="324" y="5242"/>
                  </a:cubicBezTo>
                  <a:cubicBezTo>
                    <a:pt x="152" y="4131"/>
                    <a:pt x="127" y="2938"/>
                    <a:pt x="637" y="1906"/>
                  </a:cubicBezTo>
                  <a:cubicBezTo>
                    <a:pt x="1080" y="1010"/>
                    <a:pt x="1943" y="354"/>
                    <a:pt x="2929" y="181"/>
                  </a:cubicBezTo>
                  <a:cubicBezTo>
                    <a:pt x="3105" y="150"/>
                    <a:pt x="3281" y="136"/>
                    <a:pt x="3456" y="136"/>
                  </a:cubicBezTo>
                  <a:cubicBezTo>
                    <a:pt x="4230" y="136"/>
                    <a:pt x="4984" y="427"/>
                    <a:pt x="5571" y="937"/>
                  </a:cubicBezTo>
                  <a:cubicBezTo>
                    <a:pt x="5536" y="929"/>
                    <a:pt x="5504" y="920"/>
                    <a:pt x="5471" y="912"/>
                  </a:cubicBezTo>
                  <a:cubicBezTo>
                    <a:pt x="5464" y="910"/>
                    <a:pt x="5458" y="909"/>
                    <a:pt x="5452" y="909"/>
                  </a:cubicBezTo>
                  <a:cubicBezTo>
                    <a:pt x="5382" y="909"/>
                    <a:pt x="5359" y="1021"/>
                    <a:pt x="5435" y="1041"/>
                  </a:cubicBezTo>
                  <a:cubicBezTo>
                    <a:pt x="5461" y="1048"/>
                    <a:pt x="5488" y="1056"/>
                    <a:pt x="5515" y="1062"/>
                  </a:cubicBezTo>
                  <a:cubicBezTo>
                    <a:pt x="5544" y="1029"/>
                    <a:pt x="5573" y="995"/>
                    <a:pt x="5599" y="962"/>
                  </a:cubicBezTo>
                  <a:cubicBezTo>
                    <a:pt x="5603" y="958"/>
                    <a:pt x="5607" y="952"/>
                    <a:pt x="5611" y="949"/>
                  </a:cubicBezTo>
                  <a:cubicBezTo>
                    <a:pt x="5636" y="918"/>
                    <a:pt x="5659" y="887"/>
                    <a:pt x="5684" y="858"/>
                  </a:cubicBezTo>
                  <a:cubicBezTo>
                    <a:pt x="5070" y="312"/>
                    <a:pt x="4270" y="0"/>
                    <a:pt x="3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-34050" y="2166000"/>
              <a:ext cx="148725" cy="115975"/>
            </a:xfrm>
            <a:custGeom>
              <a:avLst/>
              <a:gdLst/>
              <a:ahLst/>
              <a:cxnLst/>
              <a:rect l="l" t="t" r="r" b="b"/>
              <a:pathLst>
                <a:path w="5949" h="4639" extrusionOk="0">
                  <a:moveTo>
                    <a:pt x="77" y="0"/>
                  </a:moveTo>
                  <a:cubicBezTo>
                    <a:pt x="50" y="44"/>
                    <a:pt x="25" y="88"/>
                    <a:pt x="0" y="131"/>
                  </a:cubicBezTo>
                  <a:cubicBezTo>
                    <a:pt x="957" y="280"/>
                    <a:pt x="1888" y="585"/>
                    <a:pt x="2747" y="1067"/>
                  </a:cubicBezTo>
                  <a:cubicBezTo>
                    <a:pt x="4144" y="1848"/>
                    <a:pt x="5348" y="3115"/>
                    <a:pt x="5855" y="4639"/>
                  </a:cubicBezTo>
                  <a:cubicBezTo>
                    <a:pt x="5885" y="4596"/>
                    <a:pt x="5916" y="4554"/>
                    <a:pt x="5949" y="4510"/>
                  </a:cubicBezTo>
                  <a:cubicBezTo>
                    <a:pt x="5717" y="3852"/>
                    <a:pt x="5360" y="3238"/>
                    <a:pt x="4915" y="2692"/>
                  </a:cubicBezTo>
                  <a:cubicBezTo>
                    <a:pt x="3722" y="1224"/>
                    <a:pt x="1932" y="303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-124175" y="2221900"/>
              <a:ext cx="62750" cy="177850"/>
            </a:xfrm>
            <a:custGeom>
              <a:avLst/>
              <a:gdLst/>
              <a:ahLst/>
              <a:cxnLst/>
              <a:rect l="l" t="t" r="r" b="b"/>
              <a:pathLst>
                <a:path w="2510" h="7114" extrusionOk="0">
                  <a:moveTo>
                    <a:pt x="2383" y="1"/>
                  </a:moveTo>
                  <a:cubicBezTo>
                    <a:pt x="2351" y="60"/>
                    <a:pt x="2318" y="118"/>
                    <a:pt x="2285" y="175"/>
                  </a:cubicBezTo>
                  <a:cubicBezTo>
                    <a:pt x="2399" y="699"/>
                    <a:pt x="2362" y="1271"/>
                    <a:pt x="2262" y="1796"/>
                  </a:cubicBezTo>
                  <a:cubicBezTo>
                    <a:pt x="1933" y="3532"/>
                    <a:pt x="1205" y="5497"/>
                    <a:pt x="1" y="6924"/>
                  </a:cubicBezTo>
                  <a:lnTo>
                    <a:pt x="3" y="6924"/>
                  </a:lnTo>
                  <a:cubicBezTo>
                    <a:pt x="7" y="6987"/>
                    <a:pt x="14" y="7050"/>
                    <a:pt x="20" y="7114"/>
                  </a:cubicBezTo>
                  <a:cubicBezTo>
                    <a:pt x="845" y="6203"/>
                    <a:pt x="1426" y="5077"/>
                    <a:pt x="1829" y="3908"/>
                  </a:cubicBezTo>
                  <a:cubicBezTo>
                    <a:pt x="2145" y="3001"/>
                    <a:pt x="2443" y="2017"/>
                    <a:pt x="2493" y="1050"/>
                  </a:cubicBezTo>
                  <a:cubicBezTo>
                    <a:pt x="2510" y="699"/>
                    <a:pt x="2479" y="339"/>
                    <a:pt x="2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-55025" y="2316800"/>
              <a:ext cx="135025" cy="308450"/>
            </a:xfrm>
            <a:custGeom>
              <a:avLst/>
              <a:gdLst/>
              <a:ahLst/>
              <a:cxnLst/>
              <a:rect l="l" t="t" r="r" b="b"/>
              <a:pathLst>
                <a:path w="5401" h="12338" extrusionOk="0">
                  <a:moveTo>
                    <a:pt x="3956" y="1"/>
                  </a:moveTo>
                  <a:cubicBezTo>
                    <a:pt x="3676" y="1"/>
                    <a:pt x="3388" y="54"/>
                    <a:pt x="3095" y="172"/>
                  </a:cubicBezTo>
                  <a:cubicBezTo>
                    <a:pt x="1862" y="669"/>
                    <a:pt x="1121" y="2002"/>
                    <a:pt x="761" y="3212"/>
                  </a:cubicBezTo>
                  <a:cubicBezTo>
                    <a:pt x="306" y="4737"/>
                    <a:pt x="363" y="6341"/>
                    <a:pt x="394" y="7914"/>
                  </a:cubicBezTo>
                  <a:cubicBezTo>
                    <a:pt x="421" y="9324"/>
                    <a:pt x="423" y="10791"/>
                    <a:pt x="1" y="12147"/>
                  </a:cubicBezTo>
                  <a:cubicBezTo>
                    <a:pt x="28" y="12211"/>
                    <a:pt x="57" y="12274"/>
                    <a:pt x="83" y="12337"/>
                  </a:cubicBezTo>
                  <a:cubicBezTo>
                    <a:pt x="973" y="9725"/>
                    <a:pt x="197" y="6817"/>
                    <a:pt x="682" y="4125"/>
                  </a:cubicBezTo>
                  <a:cubicBezTo>
                    <a:pt x="933" y="2737"/>
                    <a:pt x="1560" y="1169"/>
                    <a:pt x="2851" y="438"/>
                  </a:cubicBezTo>
                  <a:cubicBezTo>
                    <a:pt x="3219" y="231"/>
                    <a:pt x="3584" y="141"/>
                    <a:pt x="3939" y="141"/>
                  </a:cubicBezTo>
                  <a:cubicBezTo>
                    <a:pt x="4427" y="141"/>
                    <a:pt x="4895" y="310"/>
                    <a:pt x="5324" y="577"/>
                  </a:cubicBezTo>
                  <a:cubicBezTo>
                    <a:pt x="5349" y="536"/>
                    <a:pt x="5374" y="498"/>
                    <a:pt x="5401" y="458"/>
                  </a:cubicBezTo>
                  <a:cubicBezTo>
                    <a:pt x="4957" y="179"/>
                    <a:pt x="4470" y="1"/>
                    <a:pt x="3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55775" y="2487050"/>
              <a:ext cx="99850" cy="166100"/>
            </a:xfrm>
            <a:custGeom>
              <a:avLst/>
              <a:gdLst/>
              <a:ahLst/>
              <a:cxnLst/>
              <a:rect l="l" t="t" r="r" b="b"/>
              <a:pathLst>
                <a:path w="3994" h="6644" extrusionOk="0">
                  <a:moveTo>
                    <a:pt x="1331" y="1"/>
                  </a:moveTo>
                  <a:cubicBezTo>
                    <a:pt x="1057" y="252"/>
                    <a:pt x="813" y="534"/>
                    <a:pt x="618" y="860"/>
                  </a:cubicBezTo>
                  <a:cubicBezTo>
                    <a:pt x="150" y="1631"/>
                    <a:pt x="0" y="2566"/>
                    <a:pt x="353" y="3413"/>
                  </a:cubicBezTo>
                  <a:cubicBezTo>
                    <a:pt x="716" y="4280"/>
                    <a:pt x="1462" y="4961"/>
                    <a:pt x="2191" y="5527"/>
                  </a:cubicBezTo>
                  <a:cubicBezTo>
                    <a:pt x="2753" y="5963"/>
                    <a:pt x="3357" y="6337"/>
                    <a:pt x="3994" y="6644"/>
                  </a:cubicBezTo>
                  <a:cubicBezTo>
                    <a:pt x="3967" y="6582"/>
                    <a:pt x="3942" y="6519"/>
                    <a:pt x="3915" y="6458"/>
                  </a:cubicBezTo>
                  <a:cubicBezTo>
                    <a:pt x="3309" y="6153"/>
                    <a:pt x="2732" y="5786"/>
                    <a:pt x="2200" y="5366"/>
                  </a:cubicBezTo>
                  <a:cubicBezTo>
                    <a:pt x="1485" y="4798"/>
                    <a:pt x="750" y="4116"/>
                    <a:pt x="430" y="3237"/>
                  </a:cubicBezTo>
                  <a:cubicBezTo>
                    <a:pt x="96" y="2324"/>
                    <a:pt x="391" y="1324"/>
                    <a:pt x="975" y="580"/>
                  </a:cubicBezTo>
                  <a:cubicBezTo>
                    <a:pt x="1099" y="421"/>
                    <a:pt x="1235" y="275"/>
                    <a:pt x="1381" y="137"/>
                  </a:cubicBezTo>
                  <a:cubicBezTo>
                    <a:pt x="1364" y="91"/>
                    <a:pt x="1349" y="47"/>
                    <a:pt x="1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-22600" y="2661175"/>
              <a:ext cx="194150" cy="33800"/>
            </a:xfrm>
            <a:custGeom>
              <a:avLst/>
              <a:gdLst/>
              <a:ahLst/>
              <a:cxnLst/>
              <a:rect l="l" t="t" r="r" b="b"/>
              <a:pathLst>
                <a:path w="7766" h="1352" extrusionOk="0">
                  <a:moveTo>
                    <a:pt x="4064" y="0"/>
                  </a:moveTo>
                  <a:cubicBezTo>
                    <a:pt x="3469" y="0"/>
                    <a:pt x="2872" y="77"/>
                    <a:pt x="2285" y="237"/>
                  </a:cubicBezTo>
                  <a:cubicBezTo>
                    <a:pt x="1472" y="459"/>
                    <a:pt x="716" y="809"/>
                    <a:pt x="1" y="1231"/>
                  </a:cubicBezTo>
                  <a:cubicBezTo>
                    <a:pt x="18" y="1271"/>
                    <a:pt x="39" y="1311"/>
                    <a:pt x="58" y="1351"/>
                  </a:cubicBezTo>
                  <a:cubicBezTo>
                    <a:pt x="1324" y="611"/>
                    <a:pt x="2715" y="136"/>
                    <a:pt x="4157" y="136"/>
                  </a:cubicBezTo>
                  <a:cubicBezTo>
                    <a:pt x="4589" y="136"/>
                    <a:pt x="5026" y="178"/>
                    <a:pt x="5466" y="270"/>
                  </a:cubicBezTo>
                  <a:cubicBezTo>
                    <a:pt x="6277" y="438"/>
                    <a:pt x="7050" y="741"/>
                    <a:pt x="7766" y="1152"/>
                  </a:cubicBezTo>
                  <a:cubicBezTo>
                    <a:pt x="7735" y="1085"/>
                    <a:pt x="7706" y="1016"/>
                    <a:pt x="7676" y="949"/>
                  </a:cubicBezTo>
                  <a:cubicBezTo>
                    <a:pt x="7668" y="943"/>
                    <a:pt x="7660" y="939"/>
                    <a:pt x="7653" y="935"/>
                  </a:cubicBezTo>
                  <a:cubicBezTo>
                    <a:pt x="6541" y="334"/>
                    <a:pt x="5307" y="0"/>
                    <a:pt x="4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8150" y="2736575"/>
              <a:ext cx="198175" cy="31925"/>
            </a:xfrm>
            <a:custGeom>
              <a:avLst/>
              <a:gdLst/>
              <a:ahLst/>
              <a:cxnLst/>
              <a:rect l="l" t="t" r="r" b="b"/>
              <a:pathLst>
                <a:path w="7927" h="1277" extrusionOk="0">
                  <a:moveTo>
                    <a:pt x="0" y="718"/>
                  </a:moveTo>
                  <a:lnTo>
                    <a:pt x="0" y="720"/>
                  </a:lnTo>
                  <a:cubicBezTo>
                    <a:pt x="1" y="720"/>
                    <a:pt x="1" y="720"/>
                    <a:pt x="1" y="719"/>
                  </a:cubicBezTo>
                  <a:lnTo>
                    <a:pt x="1" y="719"/>
                  </a:lnTo>
                  <a:cubicBezTo>
                    <a:pt x="1" y="719"/>
                    <a:pt x="1" y="718"/>
                    <a:pt x="0" y="718"/>
                  </a:cubicBezTo>
                  <a:close/>
                  <a:moveTo>
                    <a:pt x="3565" y="0"/>
                  </a:moveTo>
                  <a:cubicBezTo>
                    <a:pt x="2346" y="0"/>
                    <a:pt x="1132" y="243"/>
                    <a:pt x="1" y="719"/>
                  </a:cubicBezTo>
                  <a:lnTo>
                    <a:pt x="1" y="719"/>
                  </a:lnTo>
                  <a:cubicBezTo>
                    <a:pt x="22" y="759"/>
                    <a:pt x="41" y="797"/>
                    <a:pt x="62" y="837"/>
                  </a:cubicBezTo>
                  <a:cubicBezTo>
                    <a:pt x="1165" y="368"/>
                    <a:pt x="2357" y="118"/>
                    <a:pt x="3562" y="118"/>
                  </a:cubicBezTo>
                  <a:cubicBezTo>
                    <a:pt x="3679" y="118"/>
                    <a:pt x="3796" y="120"/>
                    <a:pt x="3914" y="125"/>
                  </a:cubicBezTo>
                  <a:cubicBezTo>
                    <a:pt x="5323" y="183"/>
                    <a:pt x="6703" y="587"/>
                    <a:pt x="7926" y="1276"/>
                  </a:cubicBezTo>
                  <a:cubicBezTo>
                    <a:pt x="7896" y="1207"/>
                    <a:pt x="7863" y="1140"/>
                    <a:pt x="7832" y="1069"/>
                  </a:cubicBezTo>
                  <a:lnTo>
                    <a:pt x="7832" y="1067"/>
                  </a:lnTo>
                  <a:cubicBezTo>
                    <a:pt x="7652" y="971"/>
                    <a:pt x="7468" y="879"/>
                    <a:pt x="7280" y="795"/>
                  </a:cubicBezTo>
                  <a:cubicBezTo>
                    <a:pt x="6097" y="262"/>
                    <a:pt x="4829" y="0"/>
                    <a:pt x="3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09825" y="1792300"/>
              <a:ext cx="252725" cy="52650"/>
            </a:xfrm>
            <a:custGeom>
              <a:avLst/>
              <a:gdLst/>
              <a:ahLst/>
              <a:cxnLst/>
              <a:rect l="l" t="t" r="r" b="b"/>
              <a:pathLst>
                <a:path w="10109" h="2106" extrusionOk="0">
                  <a:moveTo>
                    <a:pt x="114" y="1"/>
                  </a:moveTo>
                  <a:cubicBezTo>
                    <a:pt x="50" y="1"/>
                    <a:pt x="0" y="86"/>
                    <a:pt x="65" y="128"/>
                  </a:cubicBezTo>
                  <a:cubicBezTo>
                    <a:pt x="705" y="558"/>
                    <a:pt x="1386" y="924"/>
                    <a:pt x="2100" y="1217"/>
                  </a:cubicBezTo>
                  <a:cubicBezTo>
                    <a:pt x="3533" y="1806"/>
                    <a:pt x="5075" y="2105"/>
                    <a:pt x="6616" y="2105"/>
                  </a:cubicBezTo>
                  <a:cubicBezTo>
                    <a:pt x="7768" y="2105"/>
                    <a:pt x="8920" y="1938"/>
                    <a:pt x="10026" y="1599"/>
                  </a:cubicBezTo>
                  <a:cubicBezTo>
                    <a:pt x="10108" y="1575"/>
                    <a:pt x="10071" y="1460"/>
                    <a:pt x="9996" y="1460"/>
                  </a:cubicBezTo>
                  <a:cubicBezTo>
                    <a:pt x="9988" y="1460"/>
                    <a:pt x="9981" y="1461"/>
                    <a:pt x="9972" y="1463"/>
                  </a:cubicBezTo>
                  <a:cubicBezTo>
                    <a:pt x="8886" y="1796"/>
                    <a:pt x="7756" y="1959"/>
                    <a:pt x="6626" y="1959"/>
                  </a:cubicBezTo>
                  <a:cubicBezTo>
                    <a:pt x="4344" y="1959"/>
                    <a:pt x="2065" y="1293"/>
                    <a:pt x="157" y="15"/>
                  </a:cubicBezTo>
                  <a:cubicBezTo>
                    <a:pt x="143" y="5"/>
                    <a:pt x="128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229450" y="1777825"/>
              <a:ext cx="15075" cy="28025"/>
            </a:xfrm>
            <a:custGeom>
              <a:avLst/>
              <a:gdLst/>
              <a:ahLst/>
              <a:cxnLst/>
              <a:rect l="l" t="t" r="r" b="b"/>
              <a:pathLst>
                <a:path w="603" h="1121" extrusionOk="0">
                  <a:moveTo>
                    <a:pt x="501" y="1"/>
                  </a:moveTo>
                  <a:cubicBezTo>
                    <a:pt x="483" y="1"/>
                    <a:pt x="464" y="9"/>
                    <a:pt x="450" y="30"/>
                  </a:cubicBezTo>
                  <a:cubicBezTo>
                    <a:pt x="237" y="337"/>
                    <a:pt x="89" y="672"/>
                    <a:pt x="13" y="1039"/>
                  </a:cubicBezTo>
                  <a:cubicBezTo>
                    <a:pt x="1" y="1090"/>
                    <a:pt x="41" y="1120"/>
                    <a:pt x="83" y="1120"/>
                  </a:cubicBezTo>
                  <a:cubicBezTo>
                    <a:pt x="115" y="1120"/>
                    <a:pt x="148" y="1102"/>
                    <a:pt x="156" y="1062"/>
                  </a:cubicBezTo>
                  <a:cubicBezTo>
                    <a:pt x="229" y="720"/>
                    <a:pt x="364" y="408"/>
                    <a:pt x="563" y="122"/>
                  </a:cubicBezTo>
                  <a:cubicBezTo>
                    <a:pt x="602" y="65"/>
                    <a:pt x="552" y="1"/>
                    <a:pt x="501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414500" y="1802800"/>
              <a:ext cx="8350" cy="36225"/>
            </a:xfrm>
            <a:custGeom>
              <a:avLst/>
              <a:gdLst/>
              <a:ahLst/>
              <a:cxnLst/>
              <a:rect l="l" t="t" r="r" b="b"/>
              <a:pathLst>
                <a:path w="334" h="1449" extrusionOk="0">
                  <a:moveTo>
                    <a:pt x="95" y="1"/>
                  </a:moveTo>
                  <a:cubicBezTo>
                    <a:pt x="51" y="1"/>
                    <a:pt x="1" y="44"/>
                    <a:pt x="17" y="101"/>
                  </a:cubicBezTo>
                  <a:cubicBezTo>
                    <a:pt x="136" y="515"/>
                    <a:pt x="188" y="936"/>
                    <a:pt x="172" y="1365"/>
                  </a:cubicBezTo>
                  <a:cubicBezTo>
                    <a:pt x="171" y="1418"/>
                    <a:pt x="216" y="1448"/>
                    <a:pt x="256" y="1448"/>
                  </a:cubicBezTo>
                  <a:cubicBezTo>
                    <a:pt x="288" y="1448"/>
                    <a:pt x="316" y="1430"/>
                    <a:pt x="318" y="1388"/>
                  </a:cubicBezTo>
                  <a:cubicBezTo>
                    <a:pt x="333" y="932"/>
                    <a:pt x="280" y="487"/>
                    <a:pt x="153" y="47"/>
                  </a:cubicBezTo>
                  <a:cubicBezTo>
                    <a:pt x="144" y="15"/>
                    <a:pt x="120" y="1"/>
                    <a:pt x="95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46875" y="1806500"/>
              <a:ext cx="6000" cy="34000"/>
            </a:xfrm>
            <a:custGeom>
              <a:avLst/>
              <a:gdLst/>
              <a:ahLst/>
              <a:cxnLst/>
              <a:rect l="l" t="t" r="r" b="b"/>
              <a:pathLst>
                <a:path w="240" h="1360" extrusionOk="0">
                  <a:moveTo>
                    <a:pt x="89" y="1"/>
                  </a:moveTo>
                  <a:cubicBezTo>
                    <a:pt x="48" y="1"/>
                    <a:pt x="10" y="29"/>
                    <a:pt x="19" y="80"/>
                  </a:cubicBezTo>
                  <a:cubicBezTo>
                    <a:pt x="92" y="481"/>
                    <a:pt x="90" y="878"/>
                    <a:pt x="11" y="1279"/>
                  </a:cubicBezTo>
                  <a:cubicBezTo>
                    <a:pt x="1" y="1330"/>
                    <a:pt x="41" y="1359"/>
                    <a:pt x="82" y="1359"/>
                  </a:cubicBezTo>
                  <a:cubicBezTo>
                    <a:pt x="115" y="1359"/>
                    <a:pt x="148" y="1341"/>
                    <a:pt x="155" y="1300"/>
                  </a:cubicBezTo>
                  <a:cubicBezTo>
                    <a:pt x="238" y="887"/>
                    <a:pt x="240" y="477"/>
                    <a:pt x="165" y="62"/>
                  </a:cubicBezTo>
                  <a:cubicBezTo>
                    <a:pt x="157" y="20"/>
                    <a:pt x="122" y="1"/>
                    <a:pt x="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94300" y="1805825"/>
              <a:ext cx="19450" cy="18175"/>
            </a:xfrm>
            <a:custGeom>
              <a:avLst/>
              <a:gdLst/>
              <a:ahLst/>
              <a:cxnLst/>
              <a:rect l="l" t="t" r="r" b="b"/>
              <a:pathLst>
                <a:path w="778" h="727" extrusionOk="0">
                  <a:moveTo>
                    <a:pt x="390" y="1"/>
                  </a:moveTo>
                  <a:cubicBezTo>
                    <a:pt x="214" y="1"/>
                    <a:pt x="59" y="129"/>
                    <a:pt x="31" y="308"/>
                  </a:cubicBezTo>
                  <a:cubicBezTo>
                    <a:pt x="0" y="506"/>
                    <a:pt x="137" y="692"/>
                    <a:pt x="334" y="722"/>
                  </a:cubicBezTo>
                  <a:cubicBezTo>
                    <a:pt x="353" y="725"/>
                    <a:pt x="372" y="727"/>
                    <a:pt x="390" y="727"/>
                  </a:cubicBezTo>
                  <a:cubicBezTo>
                    <a:pt x="565" y="727"/>
                    <a:pt x="719" y="598"/>
                    <a:pt x="747" y="419"/>
                  </a:cubicBezTo>
                  <a:cubicBezTo>
                    <a:pt x="777" y="222"/>
                    <a:pt x="643" y="36"/>
                    <a:pt x="446" y="5"/>
                  </a:cubicBezTo>
                  <a:cubicBezTo>
                    <a:pt x="427" y="2"/>
                    <a:pt x="4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423325" y="1837725"/>
              <a:ext cx="44900" cy="89675"/>
            </a:xfrm>
            <a:custGeom>
              <a:avLst/>
              <a:gdLst/>
              <a:ahLst/>
              <a:cxnLst/>
              <a:rect l="l" t="t" r="r" b="b"/>
              <a:pathLst>
                <a:path w="1796" h="3587" extrusionOk="0">
                  <a:moveTo>
                    <a:pt x="64" y="1"/>
                  </a:moveTo>
                  <a:cubicBezTo>
                    <a:pt x="31" y="1"/>
                    <a:pt x="1" y="21"/>
                    <a:pt x="1" y="64"/>
                  </a:cubicBezTo>
                  <a:cubicBezTo>
                    <a:pt x="17" y="1382"/>
                    <a:pt x="209" y="3076"/>
                    <a:pt x="1661" y="3582"/>
                  </a:cubicBezTo>
                  <a:cubicBezTo>
                    <a:pt x="1670" y="3585"/>
                    <a:pt x="1678" y="3587"/>
                    <a:pt x="1687" y="3587"/>
                  </a:cubicBezTo>
                  <a:cubicBezTo>
                    <a:pt x="1760" y="3587"/>
                    <a:pt x="1796" y="3474"/>
                    <a:pt x="1714" y="3446"/>
                  </a:cubicBezTo>
                  <a:cubicBezTo>
                    <a:pt x="331" y="2965"/>
                    <a:pt x="163" y="1330"/>
                    <a:pt x="147" y="80"/>
                  </a:cubicBezTo>
                  <a:cubicBezTo>
                    <a:pt x="146" y="29"/>
                    <a:pt x="103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167175" y="1819975"/>
              <a:ext cx="78500" cy="81000"/>
            </a:xfrm>
            <a:custGeom>
              <a:avLst/>
              <a:gdLst/>
              <a:ahLst/>
              <a:cxnLst/>
              <a:rect l="l" t="t" r="r" b="b"/>
              <a:pathLst>
                <a:path w="3140" h="3240" extrusionOk="0">
                  <a:moveTo>
                    <a:pt x="3043" y="0"/>
                  </a:moveTo>
                  <a:cubicBezTo>
                    <a:pt x="3009" y="0"/>
                    <a:pt x="2974" y="18"/>
                    <a:pt x="2960" y="59"/>
                  </a:cubicBezTo>
                  <a:cubicBezTo>
                    <a:pt x="2502" y="1380"/>
                    <a:pt x="1744" y="3053"/>
                    <a:pt x="106" y="3076"/>
                  </a:cubicBezTo>
                  <a:cubicBezTo>
                    <a:pt x="1" y="3078"/>
                    <a:pt x="10" y="3239"/>
                    <a:pt x="113" y="3239"/>
                  </a:cubicBezTo>
                  <a:cubicBezTo>
                    <a:pt x="114" y="3239"/>
                    <a:pt x="115" y="3239"/>
                    <a:pt x="115" y="3239"/>
                  </a:cubicBezTo>
                  <a:cubicBezTo>
                    <a:pt x="1834" y="3216"/>
                    <a:pt x="2636" y="1486"/>
                    <a:pt x="3119" y="95"/>
                  </a:cubicBezTo>
                  <a:cubicBezTo>
                    <a:pt x="3140" y="37"/>
                    <a:pt x="3092" y="0"/>
                    <a:pt x="3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355450" y="2971325"/>
              <a:ext cx="71850" cy="160875"/>
            </a:xfrm>
            <a:custGeom>
              <a:avLst/>
              <a:gdLst/>
              <a:ahLst/>
              <a:cxnLst/>
              <a:rect l="l" t="t" r="r" b="b"/>
              <a:pathLst>
                <a:path w="2874" h="6435" extrusionOk="0">
                  <a:moveTo>
                    <a:pt x="77" y="0"/>
                  </a:moveTo>
                  <a:lnTo>
                    <a:pt x="0" y="6394"/>
                  </a:lnTo>
                  <a:lnTo>
                    <a:pt x="2011" y="6434"/>
                  </a:lnTo>
                  <a:lnTo>
                    <a:pt x="2874" y="28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329500" y="3110350"/>
              <a:ext cx="149225" cy="95250"/>
            </a:xfrm>
            <a:custGeom>
              <a:avLst/>
              <a:gdLst/>
              <a:ahLst/>
              <a:cxnLst/>
              <a:rect l="l" t="t" r="r" b="b"/>
              <a:pathLst>
                <a:path w="5969" h="3810" extrusionOk="0">
                  <a:moveTo>
                    <a:pt x="2510" y="0"/>
                  </a:moveTo>
                  <a:cubicBezTo>
                    <a:pt x="2490" y="0"/>
                    <a:pt x="2469" y="1"/>
                    <a:pt x="2448" y="2"/>
                  </a:cubicBezTo>
                  <a:cubicBezTo>
                    <a:pt x="1501" y="67"/>
                    <a:pt x="1084" y="773"/>
                    <a:pt x="1084" y="773"/>
                  </a:cubicBezTo>
                  <a:cubicBezTo>
                    <a:pt x="1084" y="773"/>
                    <a:pt x="915" y="360"/>
                    <a:pt x="721" y="360"/>
                  </a:cubicBezTo>
                  <a:cubicBezTo>
                    <a:pt x="637" y="360"/>
                    <a:pt x="550" y="436"/>
                    <a:pt x="469" y="652"/>
                  </a:cubicBezTo>
                  <a:cubicBezTo>
                    <a:pt x="277" y="1165"/>
                    <a:pt x="123" y="2536"/>
                    <a:pt x="48" y="3292"/>
                  </a:cubicBezTo>
                  <a:cubicBezTo>
                    <a:pt x="43" y="3351"/>
                    <a:pt x="37" y="3405"/>
                    <a:pt x="33" y="3455"/>
                  </a:cubicBezTo>
                  <a:cubicBezTo>
                    <a:pt x="12" y="3674"/>
                    <a:pt x="0" y="3810"/>
                    <a:pt x="0" y="3810"/>
                  </a:cubicBezTo>
                  <a:lnTo>
                    <a:pt x="5836" y="3810"/>
                  </a:lnTo>
                  <a:cubicBezTo>
                    <a:pt x="5882" y="3664"/>
                    <a:pt x="5913" y="3526"/>
                    <a:pt x="5930" y="3394"/>
                  </a:cubicBezTo>
                  <a:cubicBezTo>
                    <a:pt x="5936" y="3338"/>
                    <a:pt x="5939" y="3284"/>
                    <a:pt x="5941" y="3231"/>
                  </a:cubicBezTo>
                  <a:cubicBezTo>
                    <a:pt x="5968" y="2482"/>
                    <a:pt x="5512" y="1993"/>
                    <a:pt x="4963" y="1915"/>
                  </a:cubicBezTo>
                  <a:cubicBezTo>
                    <a:pt x="4669" y="1874"/>
                    <a:pt x="4326" y="1575"/>
                    <a:pt x="4075" y="1312"/>
                  </a:cubicBezTo>
                  <a:cubicBezTo>
                    <a:pt x="4073" y="1278"/>
                    <a:pt x="3442" y="261"/>
                    <a:pt x="3221" y="183"/>
                  </a:cubicBezTo>
                  <a:cubicBezTo>
                    <a:pt x="3213" y="180"/>
                    <a:pt x="3205" y="178"/>
                    <a:pt x="3199" y="178"/>
                  </a:cubicBezTo>
                  <a:cubicBezTo>
                    <a:pt x="3115" y="178"/>
                    <a:pt x="3176" y="404"/>
                    <a:pt x="3112" y="541"/>
                  </a:cubicBezTo>
                  <a:cubicBezTo>
                    <a:pt x="2958" y="191"/>
                    <a:pt x="283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33775" y="3148425"/>
              <a:ext cx="28275" cy="45875"/>
            </a:xfrm>
            <a:custGeom>
              <a:avLst/>
              <a:gdLst/>
              <a:ahLst/>
              <a:cxnLst/>
              <a:rect l="l" t="t" r="r" b="b"/>
              <a:pathLst>
                <a:path w="1131" h="1835" extrusionOk="0">
                  <a:moveTo>
                    <a:pt x="91" y="1"/>
                  </a:moveTo>
                  <a:cubicBezTo>
                    <a:pt x="37" y="1"/>
                    <a:pt x="1" y="90"/>
                    <a:pt x="60" y="131"/>
                  </a:cubicBezTo>
                  <a:cubicBezTo>
                    <a:pt x="595" y="514"/>
                    <a:pt x="934" y="1113"/>
                    <a:pt x="990" y="1769"/>
                  </a:cubicBezTo>
                  <a:cubicBezTo>
                    <a:pt x="994" y="1812"/>
                    <a:pt x="1030" y="1834"/>
                    <a:pt x="1064" y="1834"/>
                  </a:cubicBezTo>
                  <a:cubicBezTo>
                    <a:pt x="1098" y="1834"/>
                    <a:pt x="1130" y="1813"/>
                    <a:pt x="1126" y="1769"/>
                  </a:cubicBezTo>
                  <a:cubicBezTo>
                    <a:pt x="1065" y="1061"/>
                    <a:pt x="704" y="428"/>
                    <a:pt x="127" y="14"/>
                  </a:cubicBezTo>
                  <a:cubicBezTo>
                    <a:pt x="115" y="5"/>
                    <a:pt x="102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87350" y="3155775"/>
              <a:ext cx="63250" cy="37625"/>
            </a:xfrm>
            <a:custGeom>
              <a:avLst/>
              <a:gdLst/>
              <a:ahLst/>
              <a:cxnLst/>
              <a:rect l="l" t="t" r="r" b="b"/>
              <a:pathLst>
                <a:path w="2530" h="1505" extrusionOk="0">
                  <a:moveTo>
                    <a:pt x="2048" y="0"/>
                  </a:moveTo>
                  <a:cubicBezTo>
                    <a:pt x="1150" y="0"/>
                    <a:pt x="340" y="548"/>
                    <a:pt x="19" y="1421"/>
                  </a:cubicBezTo>
                  <a:cubicBezTo>
                    <a:pt x="0" y="1471"/>
                    <a:pt x="42" y="1504"/>
                    <a:pt x="83" y="1504"/>
                  </a:cubicBezTo>
                  <a:cubicBezTo>
                    <a:pt x="111" y="1504"/>
                    <a:pt x="138" y="1490"/>
                    <a:pt x="149" y="1458"/>
                  </a:cubicBezTo>
                  <a:cubicBezTo>
                    <a:pt x="448" y="649"/>
                    <a:pt x="1208" y="134"/>
                    <a:pt x="2044" y="134"/>
                  </a:cubicBezTo>
                  <a:cubicBezTo>
                    <a:pt x="2165" y="134"/>
                    <a:pt x="2288" y="144"/>
                    <a:pt x="2411" y="167"/>
                  </a:cubicBezTo>
                  <a:cubicBezTo>
                    <a:pt x="2416" y="168"/>
                    <a:pt x="2421" y="168"/>
                    <a:pt x="2425" y="168"/>
                  </a:cubicBezTo>
                  <a:cubicBezTo>
                    <a:pt x="2501" y="168"/>
                    <a:pt x="2529" y="51"/>
                    <a:pt x="2448" y="36"/>
                  </a:cubicBezTo>
                  <a:cubicBezTo>
                    <a:pt x="2313" y="12"/>
                    <a:pt x="2180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330325" y="3191100"/>
              <a:ext cx="147725" cy="5650"/>
            </a:xfrm>
            <a:custGeom>
              <a:avLst/>
              <a:gdLst/>
              <a:ahLst/>
              <a:cxnLst/>
              <a:rect l="l" t="t" r="r" b="b"/>
              <a:pathLst>
                <a:path w="5909" h="226" extrusionOk="0">
                  <a:moveTo>
                    <a:pt x="5908" y="1"/>
                  </a:moveTo>
                  <a:cubicBezTo>
                    <a:pt x="5707" y="3"/>
                    <a:pt x="5507" y="4"/>
                    <a:pt x="5306" y="6"/>
                  </a:cubicBezTo>
                  <a:cubicBezTo>
                    <a:pt x="3543" y="26"/>
                    <a:pt x="1778" y="43"/>
                    <a:pt x="15" y="62"/>
                  </a:cubicBezTo>
                  <a:cubicBezTo>
                    <a:pt x="10" y="120"/>
                    <a:pt x="4" y="175"/>
                    <a:pt x="0" y="225"/>
                  </a:cubicBezTo>
                  <a:lnTo>
                    <a:pt x="111" y="225"/>
                  </a:lnTo>
                  <a:cubicBezTo>
                    <a:pt x="2039" y="204"/>
                    <a:pt x="3967" y="185"/>
                    <a:pt x="5897" y="164"/>
                  </a:cubicBezTo>
                  <a:cubicBezTo>
                    <a:pt x="5903" y="108"/>
                    <a:pt x="5906" y="54"/>
                    <a:pt x="5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257700" y="1965575"/>
              <a:ext cx="240675" cy="1065525"/>
            </a:xfrm>
            <a:custGeom>
              <a:avLst/>
              <a:gdLst/>
              <a:ahLst/>
              <a:cxnLst/>
              <a:rect l="l" t="t" r="r" b="b"/>
              <a:pathLst>
                <a:path w="9627" h="42621" extrusionOk="0">
                  <a:moveTo>
                    <a:pt x="9174" y="1"/>
                  </a:moveTo>
                  <a:lnTo>
                    <a:pt x="1" y="663"/>
                  </a:lnTo>
                  <a:lnTo>
                    <a:pt x="2646" y="25443"/>
                  </a:lnTo>
                  <a:lnTo>
                    <a:pt x="3486" y="42620"/>
                  </a:lnTo>
                  <a:lnTo>
                    <a:pt x="7062" y="42620"/>
                  </a:lnTo>
                  <a:cubicBezTo>
                    <a:pt x="8564" y="28725"/>
                    <a:pt x="9627" y="13778"/>
                    <a:pt x="9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293150" y="2006500"/>
              <a:ext cx="195100" cy="315675"/>
            </a:xfrm>
            <a:custGeom>
              <a:avLst/>
              <a:gdLst/>
              <a:ahLst/>
              <a:cxnLst/>
              <a:rect l="l" t="t" r="r" b="b"/>
              <a:pathLst>
                <a:path w="7804" h="12627" extrusionOk="0">
                  <a:moveTo>
                    <a:pt x="7802" y="0"/>
                  </a:moveTo>
                  <a:cubicBezTo>
                    <a:pt x="7203" y="0"/>
                    <a:pt x="6592" y="169"/>
                    <a:pt x="6056" y="445"/>
                  </a:cubicBezTo>
                  <a:cubicBezTo>
                    <a:pt x="3914" y="1546"/>
                    <a:pt x="2625" y="3829"/>
                    <a:pt x="1825" y="6012"/>
                  </a:cubicBezTo>
                  <a:cubicBezTo>
                    <a:pt x="1071" y="8063"/>
                    <a:pt x="676" y="10228"/>
                    <a:pt x="0" y="12302"/>
                  </a:cubicBezTo>
                  <a:lnTo>
                    <a:pt x="35" y="12626"/>
                  </a:lnTo>
                  <a:cubicBezTo>
                    <a:pt x="346" y="11715"/>
                    <a:pt x="599" y="10785"/>
                    <a:pt x="843" y="9852"/>
                  </a:cubicBezTo>
                  <a:cubicBezTo>
                    <a:pt x="1464" y="7483"/>
                    <a:pt x="2070" y="5043"/>
                    <a:pt x="3486" y="3002"/>
                  </a:cubicBezTo>
                  <a:cubicBezTo>
                    <a:pt x="4161" y="2026"/>
                    <a:pt x="5034" y="1134"/>
                    <a:pt x="6091" y="579"/>
                  </a:cubicBezTo>
                  <a:cubicBezTo>
                    <a:pt x="6615" y="305"/>
                    <a:pt x="7215" y="134"/>
                    <a:pt x="7804" y="134"/>
                  </a:cubicBezTo>
                  <a:cubicBezTo>
                    <a:pt x="7804" y="90"/>
                    <a:pt x="7802" y="44"/>
                    <a:pt x="7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394475" y="2079250"/>
              <a:ext cx="94975" cy="268175"/>
            </a:xfrm>
            <a:custGeom>
              <a:avLst/>
              <a:gdLst/>
              <a:ahLst/>
              <a:cxnLst/>
              <a:rect l="l" t="t" r="r" b="b"/>
              <a:pathLst>
                <a:path w="3799" h="10727" extrusionOk="0">
                  <a:moveTo>
                    <a:pt x="3797" y="0"/>
                  </a:moveTo>
                  <a:cubicBezTo>
                    <a:pt x="2901" y="328"/>
                    <a:pt x="2109" y="917"/>
                    <a:pt x="1512" y="1667"/>
                  </a:cubicBezTo>
                  <a:cubicBezTo>
                    <a:pt x="1" y="3564"/>
                    <a:pt x="8" y="6198"/>
                    <a:pt x="1190" y="8262"/>
                  </a:cubicBezTo>
                  <a:cubicBezTo>
                    <a:pt x="1785" y="9300"/>
                    <a:pt x="2646" y="10127"/>
                    <a:pt x="3651" y="10727"/>
                  </a:cubicBezTo>
                  <a:cubicBezTo>
                    <a:pt x="3653" y="10677"/>
                    <a:pt x="3655" y="10627"/>
                    <a:pt x="3657" y="10577"/>
                  </a:cubicBezTo>
                  <a:cubicBezTo>
                    <a:pt x="3595" y="10539"/>
                    <a:pt x="3534" y="10501"/>
                    <a:pt x="3473" y="10462"/>
                  </a:cubicBezTo>
                  <a:cubicBezTo>
                    <a:pt x="1482" y="9162"/>
                    <a:pt x="216" y="6818"/>
                    <a:pt x="498" y="4418"/>
                  </a:cubicBezTo>
                  <a:cubicBezTo>
                    <a:pt x="720" y="2523"/>
                    <a:pt x="2028" y="815"/>
                    <a:pt x="3799" y="144"/>
                  </a:cubicBezTo>
                  <a:cubicBezTo>
                    <a:pt x="3799" y="96"/>
                    <a:pt x="3799" y="48"/>
                    <a:pt x="3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297700" y="2313300"/>
              <a:ext cx="124275" cy="269125"/>
            </a:xfrm>
            <a:custGeom>
              <a:avLst/>
              <a:gdLst/>
              <a:ahLst/>
              <a:cxnLst/>
              <a:rect l="l" t="t" r="r" b="b"/>
              <a:pathLst>
                <a:path w="4971" h="10765" extrusionOk="0">
                  <a:moveTo>
                    <a:pt x="2711" y="1"/>
                  </a:moveTo>
                  <a:cubicBezTo>
                    <a:pt x="2143" y="1"/>
                    <a:pt x="1561" y="197"/>
                    <a:pt x="1107" y="509"/>
                  </a:cubicBezTo>
                  <a:cubicBezTo>
                    <a:pt x="641" y="832"/>
                    <a:pt x="286" y="1265"/>
                    <a:pt x="1" y="1749"/>
                  </a:cubicBezTo>
                  <a:lnTo>
                    <a:pt x="1" y="1751"/>
                  </a:lnTo>
                  <a:lnTo>
                    <a:pt x="26" y="1983"/>
                  </a:lnTo>
                  <a:cubicBezTo>
                    <a:pt x="388" y="1319"/>
                    <a:pt x="864" y="738"/>
                    <a:pt x="1558" y="406"/>
                  </a:cubicBezTo>
                  <a:cubicBezTo>
                    <a:pt x="1910" y="238"/>
                    <a:pt x="2297" y="148"/>
                    <a:pt x="2674" y="148"/>
                  </a:cubicBezTo>
                  <a:cubicBezTo>
                    <a:pt x="3423" y="148"/>
                    <a:pt x="4129" y="503"/>
                    <a:pt x="4426" y="1298"/>
                  </a:cubicBezTo>
                  <a:cubicBezTo>
                    <a:pt x="4844" y="2408"/>
                    <a:pt x="4484" y="3755"/>
                    <a:pt x="4173" y="4848"/>
                  </a:cubicBezTo>
                  <a:cubicBezTo>
                    <a:pt x="3565" y="6982"/>
                    <a:pt x="2448" y="8957"/>
                    <a:pt x="944" y="10584"/>
                  </a:cubicBezTo>
                  <a:lnTo>
                    <a:pt x="964" y="10764"/>
                  </a:lnTo>
                  <a:cubicBezTo>
                    <a:pt x="1838" y="9834"/>
                    <a:pt x="2588" y="8789"/>
                    <a:pt x="3185" y="7661"/>
                  </a:cubicBezTo>
                  <a:cubicBezTo>
                    <a:pt x="3814" y="6473"/>
                    <a:pt x="4278" y="5200"/>
                    <a:pt x="4549" y="3884"/>
                  </a:cubicBezTo>
                  <a:cubicBezTo>
                    <a:pt x="4775" y="2794"/>
                    <a:pt x="4971" y="1365"/>
                    <a:pt x="4071" y="509"/>
                  </a:cubicBezTo>
                  <a:cubicBezTo>
                    <a:pt x="3695" y="152"/>
                    <a:pt x="3209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403975" y="2462700"/>
              <a:ext cx="76850" cy="245950"/>
            </a:xfrm>
            <a:custGeom>
              <a:avLst/>
              <a:gdLst/>
              <a:ahLst/>
              <a:cxnLst/>
              <a:rect l="l" t="t" r="r" b="b"/>
              <a:pathLst>
                <a:path w="3074" h="9838" extrusionOk="0">
                  <a:moveTo>
                    <a:pt x="3074" y="0"/>
                  </a:moveTo>
                  <a:lnTo>
                    <a:pt x="3074" y="0"/>
                  </a:lnTo>
                  <a:cubicBezTo>
                    <a:pt x="2696" y="221"/>
                    <a:pt x="2347" y="490"/>
                    <a:pt x="2032" y="796"/>
                  </a:cubicBezTo>
                  <a:cubicBezTo>
                    <a:pt x="392" y="2400"/>
                    <a:pt x="1" y="4846"/>
                    <a:pt x="691" y="6987"/>
                  </a:cubicBezTo>
                  <a:cubicBezTo>
                    <a:pt x="1040" y="8069"/>
                    <a:pt x="1652" y="9028"/>
                    <a:pt x="2429" y="9837"/>
                  </a:cubicBezTo>
                  <a:cubicBezTo>
                    <a:pt x="2433" y="9778"/>
                    <a:pt x="2439" y="9718"/>
                    <a:pt x="2442" y="9659"/>
                  </a:cubicBezTo>
                  <a:cubicBezTo>
                    <a:pt x="2416" y="9630"/>
                    <a:pt x="2391" y="9601"/>
                    <a:pt x="2364" y="9572"/>
                  </a:cubicBezTo>
                  <a:cubicBezTo>
                    <a:pt x="848" y="7900"/>
                    <a:pt x="96" y="5525"/>
                    <a:pt x="705" y="3309"/>
                  </a:cubicBezTo>
                  <a:cubicBezTo>
                    <a:pt x="1061" y="2011"/>
                    <a:pt x="1926" y="862"/>
                    <a:pt x="3064" y="163"/>
                  </a:cubicBezTo>
                  <a:cubicBezTo>
                    <a:pt x="3068" y="110"/>
                    <a:pt x="3070" y="56"/>
                    <a:pt x="30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324275" y="2607375"/>
              <a:ext cx="131650" cy="209600"/>
            </a:xfrm>
            <a:custGeom>
              <a:avLst/>
              <a:gdLst/>
              <a:ahLst/>
              <a:cxnLst/>
              <a:rect l="l" t="t" r="r" b="b"/>
              <a:pathLst>
                <a:path w="5266" h="8384" extrusionOk="0">
                  <a:moveTo>
                    <a:pt x="710" y="0"/>
                  </a:moveTo>
                  <a:cubicBezTo>
                    <a:pt x="620" y="0"/>
                    <a:pt x="529" y="6"/>
                    <a:pt x="438" y="18"/>
                  </a:cubicBezTo>
                  <a:cubicBezTo>
                    <a:pt x="290" y="37"/>
                    <a:pt x="142" y="72"/>
                    <a:pt x="0" y="120"/>
                  </a:cubicBezTo>
                  <a:lnTo>
                    <a:pt x="8" y="267"/>
                  </a:lnTo>
                  <a:cubicBezTo>
                    <a:pt x="241" y="190"/>
                    <a:pt x="488" y="151"/>
                    <a:pt x="733" y="151"/>
                  </a:cubicBezTo>
                  <a:cubicBezTo>
                    <a:pt x="977" y="151"/>
                    <a:pt x="1218" y="190"/>
                    <a:pt x="1441" y="271"/>
                  </a:cubicBezTo>
                  <a:cubicBezTo>
                    <a:pt x="2600" y="693"/>
                    <a:pt x="3281" y="1861"/>
                    <a:pt x="3612" y="2986"/>
                  </a:cubicBezTo>
                  <a:cubicBezTo>
                    <a:pt x="3983" y="4242"/>
                    <a:pt x="4034" y="5569"/>
                    <a:pt x="4439" y="6816"/>
                  </a:cubicBezTo>
                  <a:cubicBezTo>
                    <a:pt x="4625" y="7384"/>
                    <a:pt x="4888" y="7925"/>
                    <a:pt x="5249" y="8383"/>
                  </a:cubicBezTo>
                  <a:cubicBezTo>
                    <a:pt x="5254" y="8322"/>
                    <a:pt x="5260" y="8261"/>
                    <a:pt x="5266" y="8199"/>
                  </a:cubicBezTo>
                  <a:cubicBezTo>
                    <a:pt x="4627" y="7330"/>
                    <a:pt x="4378" y="6208"/>
                    <a:pt x="4194" y="5161"/>
                  </a:cubicBezTo>
                  <a:cubicBezTo>
                    <a:pt x="3969" y="3876"/>
                    <a:pt x="3802" y="2514"/>
                    <a:pt x="3037" y="1413"/>
                  </a:cubicBezTo>
                  <a:cubicBezTo>
                    <a:pt x="2507" y="648"/>
                    <a:pt x="1665" y="0"/>
                    <a:pt x="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331125" y="2750625"/>
              <a:ext cx="118475" cy="136600"/>
            </a:xfrm>
            <a:custGeom>
              <a:avLst/>
              <a:gdLst/>
              <a:ahLst/>
              <a:cxnLst/>
              <a:rect l="l" t="t" r="r" b="b"/>
              <a:pathLst>
                <a:path w="4739" h="5464" extrusionOk="0">
                  <a:moveTo>
                    <a:pt x="1" y="1"/>
                  </a:moveTo>
                  <a:lnTo>
                    <a:pt x="8" y="164"/>
                  </a:lnTo>
                  <a:cubicBezTo>
                    <a:pt x="996" y="653"/>
                    <a:pt x="1896" y="1512"/>
                    <a:pt x="2571" y="2256"/>
                  </a:cubicBezTo>
                  <a:cubicBezTo>
                    <a:pt x="3440" y="3214"/>
                    <a:pt x="4161" y="4297"/>
                    <a:pt x="4714" y="5464"/>
                  </a:cubicBezTo>
                  <a:cubicBezTo>
                    <a:pt x="4721" y="5375"/>
                    <a:pt x="4731" y="5287"/>
                    <a:pt x="4739" y="5201"/>
                  </a:cubicBezTo>
                  <a:cubicBezTo>
                    <a:pt x="4583" y="4884"/>
                    <a:pt x="4415" y="4576"/>
                    <a:pt x="4234" y="4274"/>
                  </a:cubicBezTo>
                  <a:cubicBezTo>
                    <a:pt x="3659" y="3311"/>
                    <a:pt x="2962" y="2421"/>
                    <a:pt x="2163" y="1635"/>
                  </a:cubicBezTo>
                  <a:cubicBezTo>
                    <a:pt x="1530" y="1011"/>
                    <a:pt x="816" y="39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336600" y="2862500"/>
              <a:ext cx="64750" cy="160575"/>
            </a:xfrm>
            <a:custGeom>
              <a:avLst/>
              <a:gdLst/>
              <a:ahLst/>
              <a:cxnLst/>
              <a:rect l="l" t="t" r="r" b="b"/>
              <a:pathLst>
                <a:path w="2590" h="6423" extrusionOk="0">
                  <a:moveTo>
                    <a:pt x="0" y="1"/>
                  </a:moveTo>
                  <a:lnTo>
                    <a:pt x="10" y="202"/>
                  </a:lnTo>
                  <a:cubicBezTo>
                    <a:pt x="10" y="202"/>
                    <a:pt x="10" y="204"/>
                    <a:pt x="10" y="204"/>
                  </a:cubicBezTo>
                  <a:cubicBezTo>
                    <a:pt x="1568" y="1846"/>
                    <a:pt x="2483" y="4085"/>
                    <a:pt x="2442" y="6356"/>
                  </a:cubicBezTo>
                  <a:cubicBezTo>
                    <a:pt x="2441" y="6400"/>
                    <a:pt x="2475" y="6422"/>
                    <a:pt x="2509" y="6422"/>
                  </a:cubicBezTo>
                  <a:cubicBezTo>
                    <a:pt x="2543" y="6422"/>
                    <a:pt x="2578" y="6400"/>
                    <a:pt x="2578" y="6356"/>
                  </a:cubicBezTo>
                  <a:cubicBezTo>
                    <a:pt x="2590" y="5642"/>
                    <a:pt x="2513" y="4931"/>
                    <a:pt x="2348" y="4236"/>
                  </a:cubicBezTo>
                  <a:cubicBezTo>
                    <a:pt x="1970" y="2644"/>
                    <a:pt x="1146" y="116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335300" y="2994000"/>
              <a:ext cx="112150" cy="45450"/>
            </a:xfrm>
            <a:custGeom>
              <a:avLst/>
              <a:gdLst/>
              <a:ahLst/>
              <a:cxnLst/>
              <a:rect l="l" t="t" r="r" b="b"/>
              <a:pathLst>
                <a:path w="4486" h="1818" extrusionOk="0">
                  <a:moveTo>
                    <a:pt x="93" y="1"/>
                  </a:moveTo>
                  <a:lnTo>
                    <a:pt x="1" y="1685"/>
                  </a:lnTo>
                  <a:lnTo>
                    <a:pt x="4309" y="1817"/>
                  </a:lnTo>
                  <a:lnTo>
                    <a:pt x="4485" y="15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55650" y="1858525"/>
              <a:ext cx="25425" cy="226525"/>
            </a:xfrm>
            <a:custGeom>
              <a:avLst/>
              <a:gdLst/>
              <a:ahLst/>
              <a:cxnLst/>
              <a:rect l="l" t="t" r="r" b="b"/>
              <a:pathLst>
                <a:path w="1017" h="9061" extrusionOk="0">
                  <a:moveTo>
                    <a:pt x="907" y="0"/>
                  </a:moveTo>
                  <a:cubicBezTo>
                    <a:pt x="872" y="0"/>
                    <a:pt x="839" y="20"/>
                    <a:pt x="829" y="65"/>
                  </a:cubicBezTo>
                  <a:cubicBezTo>
                    <a:pt x="160" y="2984"/>
                    <a:pt x="0" y="6002"/>
                    <a:pt x="365" y="8975"/>
                  </a:cubicBezTo>
                  <a:cubicBezTo>
                    <a:pt x="372" y="9032"/>
                    <a:pt x="420" y="9061"/>
                    <a:pt x="465" y="9061"/>
                  </a:cubicBezTo>
                  <a:cubicBezTo>
                    <a:pt x="510" y="9061"/>
                    <a:pt x="551" y="9032"/>
                    <a:pt x="543" y="8975"/>
                  </a:cubicBezTo>
                  <a:cubicBezTo>
                    <a:pt x="183" y="6017"/>
                    <a:pt x="336" y="3017"/>
                    <a:pt x="1002" y="113"/>
                  </a:cubicBezTo>
                  <a:cubicBezTo>
                    <a:pt x="1017" y="45"/>
                    <a:pt x="960" y="0"/>
                    <a:pt x="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64100" y="1870300"/>
              <a:ext cx="38025" cy="87850"/>
            </a:xfrm>
            <a:custGeom>
              <a:avLst/>
              <a:gdLst/>
              <a:ahLst/>
              <a:cxnLst/>
              <a:rect l="l" t="t" r="r" b="b"/>
              <a:pathLst>
                <a:path w="1521" h="3514" extrusionOk="0">
                  <a:moveTo>
                    <a:pt x="1411" y="1"/>
                  </a:moveTo>
                  <a:cubicBezTo>
                    <a:pt x="1376" y="1"/>
                    <a:pt x="1343" y="20"/>
                    <a:pt x="1335" y="66"/>
                  </a:cubicBezTo>
                  <a:cubicBezTo>
                    <a:pt x="1220" y="681"/>
                    <a:pt x="1105" y="1295"/>
                    <a:pt x="988" y="1911"/>
                  </a:cubicBezTo>
                  <a:cubicBezTo>
                    <a:pt x="900" y="2379"/>
                    <a:pt x="842" y="3335"/>
                    <a:pt x="204" y="3335"/>
                  </a:cubicBezTo>
                  <a:cubicBezTo>
                    <a:pt x="175" y="3335"/>
                    <a:pt x="145" y="3333"/>
                    <a:pt x="113" y="3329"/>
                  </a:cubicBezTo>
                  <a:cubicBezTo>
                    <a:pt x="109" y="3328"/>
                    <a:pt x="104" y="3328"/>
                    <a:pt x="100" y="3328"/>
                  </a:cubicBezTo>
                  <a:cubicBezTo>
                    <a:pt x="0" y="3328"/>
                    <a:pt x="6" y="3494"/>
                    <a:pt x="113" y="3507"/>
                  </a:cubicBezTo>
                  <a:cubicBezTo>
                    <a:pt x="149" y="3512"/>
                    <a:pt x="184" y="3514"/>
                    <a:pt x="217" y="3514"/>
                  </a:cubicBezTo>
                  <a:cubicBezTo>
                    <a:pt x="735" y="3514"/>
                    <a:pt x="967" y="2964"/>
                    <a:pt x="1057" y="2513"/>
                  </a:cubicBezTo>
                  <a:cubicBezTo>
                    <a:pt x="1218" y="1717"/>
                    <a:pt x="1358" y="913"/>
                    <a:pt x="1508" y="114"/>
                  </a:cubicBezTo>
                  <a:cubicBezTo>
                    <a:pt x="1520" y="45"/>
                    <a:pt x="1463" y="1"/>
                    <a:pt x="1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50150" y="1551875"/>
              <a:ext cx="16100" cy="61200"/>
            </a:xfrm>
            <a:custGeom>
              <a:avLst/>
              <a:gdLst/>
              <a:ahLst/>
              <a:cxnLst/>
              <a:rect l="l" t="t" r="r" b="b"/>
              <a:pathLst>
                <a:path w="644" h="2448" extrusionOk="0">
                  <a:moveTo>
                    <a:pt x="493" y="1"/>
                  </a:moveTo>
                  <a:cubicBezTo>
                    <a:pt x="455" y="1"/>
                    <a:pt x="417" y="26"/>
                    <a:pt x="421" y="75"/>
                  </a:cubicBezTo>
                  <a:cubicBezTo>
                    <a:pt x="496" y="858"/>
                    <a:pt x="362" y="1629"/>
                    <a:pt x="28" y="2340"/>
                  </a:cubicBezTo>
                  <a:cubicBezTo>
                    <a:pt x="1" y="2398"/>
                    <a:pt x="51" y="2448"/>
                    <a:pt x="99" y="2448"/>
                  </a:cubicBezTo>
                  <a:cubicBezTo>
                    <a:pt x="122" y="2448"/>
                    <a:pt x="144" y="2437"/>
                    <a:pt x="157" y="2410"/>
                  </a:cubicBezTo>
                  <a:cubicBezTo>
                    <a:pt x="504" y="1675"/>
                    <a:pt x="644" y="875"/>
                    <a:pt x="569" y="67"/>
                  </a:cubicBezTo>
                  <a:cubicBezTo>
                    <a:pt x="564" y="22"/>
                    <a:pt x="529" y="1"/>
                    <a:pt x="493" y="1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78825" y="1407100"/>
              <a:ext cx="365250" cy="423950"/>
            </a:xfrm>
            <a:custGeom>
              <a:avLst/>
              <a:gdLst/>
              <a:ahLst/>
              <a:cxnLst/>
              <a:rect l="l" t="t" r="r" b="b"/>
              <a:pathLst>
                <a:path w="14610" h="16958" extrusionOk="0">
                  <a:moveTo>
                    <a:pt x="9582" y="0"/>
                  </a:moveTo>
                  <a:lnTo>
                    <a:pt x="6985" y="38"/>
                  </a:lnTo>
                  <a:cubicBezTo>
                    <a:pt x="6985" y="38"/>
                    <a:pt x="6074" y="386"/>
                    <a:pt x="5024" y="769"/>
                  </a:cubicBezTo>
                  <a:cubicBezTo>
                    <a:pt x="4443" y="984"/>
                    <a:pt x="3820" y="1207"/>
                    <a:pt x="3286" y="1389"/>
                  </a:cubicBezTo>
                  <a:cubicBezTo>
                    <a:pt x="3286" y="1389"/>
                    <a:pt x="2820" y="2881"/>
                    <a:pt x="2920" y="5162"/>
                  </a:cubicBezTo>
                  <a:cubicBezTo>
                    <a:pt x="3020" y="7441"/>
                    <a:pt x="1817" y="12701"/>
                    <a:pt x="0" y="14026"/>
                  </a:cubicBezTo>
                  <a:cubicBezTo>
                    <a:pt x="0" y="14026"/>
                    <a:pt x="2725" y="16958"/>
                    <a:pt x="8102" y="16958"/>
                  </a:cubicBezTo>
                  <a:cubicBezTo>
                    <a:pt x="9214" y="16958"/>
                    <a:pt x="10440" y="16832"/>
                    <a:pt x="11778" y="16530"/>
                  </a:cubicBezTo>
                  <a:cubicBezTo>
                    <a:pt x="11778" y="16530"/>
                    <a:pt x="10618" y="14055"/>
                    <a:pt x="11539" y="10811"/>
                  </a:cubicBezTo>
                  <a:cubicBezTo>
                    <a:pt x="12459" y="7568"/>
                    <a:pt x="14610" y="4218"/>
                    <a:pt x="14426" y="3223"/>
                  </a:cubicBezTo>
                  <a:cubicBezTo>
                    <a:pt x="14278" y="2417"/>
                    <a:pt x="12352" y="1329"/>
                    <a:pt x="10975" y="646"/>
                  </a:cubicBezTo>
                  <a:cubicBezTo>
                    <a:pt x="10190" y="257"/>
                    <a:pt x="9582" y="0"/>
                    <a:pt x="9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57650" y="1423875"/>
              <a:ext cx="200875" cy="69575"/>
            </a:xfrm>
            <a:custGeom>
              <a:avLst/>
              <a:gdLst/>
              <a:ahLst/>
              <a:cxnLst/>
              <a:rect l="l" t="t" r="r" b="b"/>
              <a:pathLst>
                <a:path w="8035" h="2783" extrusionOk="0">
                  <a:moveTo>
                    <a:pt x="7870" y="0"/>
                  </a:moveTo>
                  <a:cubicBezTo>
                    <a:pt x="7549" y="1362"/>
                    <a:pt x="6270" y="2335"/>
                    <a:pt x="4873" y="2550"/>
                  </a:cubicBezTo>
                  <a:cubicBezTo>
                    <a:pt x="4630" y="2587"/>
                    <a:pt x="4388" y="2605"/>
                    <a:pt x="4148" y="2605"/>
                  </a:cubicBezTo>
                  <a:cubicBezTo>
                    <a:pt x="2661" y="2605"/>
                    <a:pt x="1250" y="1925"/>
                    <a:pt x="41" y="1077"/>
                  </a:cubicBezTo>
                  <a:cubicBezTo>
                    <a:pt x="28" y="1134"/>
                    <a:pt x="14" y="1197"/>
                    <a:pt x="1" y="1266"/>
                  </a:cubicBezTo>
                  <a:cubicBezTo>
                    <a:pt x="1228" y="2119"/>
                    <a:pt x="2658" y="2783"/>
                    <a:pt x="4155" y="2783"/>
                  </a:cubicBezTo>
                  <a:cubicBezTo>
                    <a:pt x="4474" y="2783"/>
                    <a:pt x="4795" y="2752"/>
                    <a:pt x="5119" y="2688"/>
                  </a:cubicBezTo>
                  <a:cubicBezTo>
                    <a:pt x="6485" y="2415"/>
                    <a:pt x="7697" y="1416"/>
                    <a:pt x="8035" y="83"/>
                  </a:cubicBezTo>
                  <a:cubicBezTo>
                    <a:pt x="7979" y="54"/>
                    <a:pt x="7923" y="27"/>
                    <a:pt x="7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32050" y="1498975"/>
              <a:ext cx="90700" cy="161000"/>
            </a:xfrm>
            <a:custGeom>
              <a:avLst/>
              <a:gdLst/>
              <a:ahLst/>
              <a:cxnLst/>
              <a:rect l="l" t="t" r="r" b="b"/>
              <a:pathLst>
                <a:path w="3628" h="6440" extrusionOk="0">
                  <a:moveTo>
                    <a:pt x="1629" y="1"/>
                  </a:moveTo>
                  <a:cubicBezTo>
                    <a:pt x="1553" y="1"/>
                    <a:pt x="1503" y="118"/>
                    <a:pt x="1583" y="171"/>
                  </a:cubicBezTo>
                  <a:cubicBezTo>
                    <a:pt x="2811" y="950"/>
                    <a:pt x="3430" y="2557"/>
                    <a:pt x="2999" y="3956"/>
                  </a:cubicBezTo>
                  <a:cubicBezTo>
                    <a:pt x="2600" y="5239"/>
                    <a:pt x="1370" y="6148"/>
                    <a:pt x="54" y="6256"/>
                  </a:cubicBezTo>
                  <a:cubicBezTo>
                    <a:pt x="37" y="6317"/>
                    <a:pt x="18" y="6380"/>
                    <a:pt x="1" y="6440"/>
                  </a:cubicBezTo>
                  <a:cubicBezTo>
                    <a:pt x="1416" y="6354"/>
                    <a:pt x="2746" y="5377"/>
                    <a:pt x="3171" y="4004"/>
                  </a:cubicBezTo>
                  <a:cubicBezTo>
                    <a:pt x="3628" y="2527"/>
                    <a:pt x="2968" y="837"/>
                    <a:pt x="1675" y="16"/>
                  </a:cubicBezTo>
                  <a:cubicBezTo>
                    <a:pt x="1659" y="5"/>
                    <a:pt x="1643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192100" y="1520950"/>
              <a:ext cx="300175" cy="240450"/>
            </a:xfrm>
            <a:custGeom>
              <a:avLst/>
              <a:gdLst/>
              <a:ahLst/>
              <a:cxnLst/>
              <a:rect l="l" t="t" r="r" b="b"/>
              <a:pathLst>
                <a:path w="12007" h="9618" extrusionOk="0">
                  <a:moveTo>
                    <a:pt x="10089" y="1"/>
                  </a:moveTo>
                  <a:cubicBezTo>
                    <a:pt x="9986" y="1"/>
                    <a:pt x="9883" y="9"/>
                    <a:pt x="9782" y="25"/>
                  </a:cubicBezTo>
                  <a:cubicBezTo>
                    <a:pt x="8706" y="194"/>
                    <a:pt x="7894" y="1059"/>
                    <a:pt x="7330" y="1934"/>
                  </a:cubicBezTo>
                  <a:cubicBezTo>
                    <a:pt x="6613" y="3046"/>
                    <a:pt x="6189" y="4310"/>
                    <a:pt x="5658" y="5517"/>
                  </a:cubicBezTo>
                  <a:cubicBezTo>
                    <a:pt x="5165" y="6635"/>
                    <a:pt x="4558" y="7765"/>
                    <a:pt x="3595" y="8548"/>
                  </a:cubicBezTo>
                  <a:cubicBezTo>
                    <a:pt x="2930" y="9088"/>
                    <a:pt x="2083" y="9438"/>
                    <a:pt x="1233" y="9438"/>
                  </a:cubicBezTo>
                  <a:cubicBezTo>
                    <a:pt x="865" y="9438"/>
                    <a:pt x="497" y="9372"/>
                    <a:pt x="143" y="9229"/>
                  </a:cubicBezTo>
                  <a:cubicBezTo>
                    <a:pt x="131" y="9224"/>
                    <a:pt x="119" y="9221"/>
                    <a:pt x="109" y="9221"/>
                  </a:cubicBezTo>
                  <a:cubicBezTo>
                    <a:pt x="27" y="9221"/>
                    <a:pt x="1" y="9362"/>
                    <a:pt x="95" y="9401"/>
                  </a:cubicBezTo>
                  <a:cubicBezTo>
                    <a:pt x="462" y="9550"/>
                    <a:pt x="846" y="9618"/>
                    <a:pt x="1230" y="9618"/>
                  </a:cubicBezTo>
                  <a:cubicBezTo>
                    <a:pt x="1999" y="9618"/>
                    <a:pt x="2769" y="9346"/>
                    <a:pt x="3409" y="8910"/>
                  </a:cubicBezTo>
                  <a:cubicBezTo>
                    <a:pt x="5391" y="7560"/>
                    <a:pt x="5940" y="5020"/>
                    <a:pt x="6941" y="2994"/>
                  </a:cubicBezTo>
                  <a:cubicBezTo>
                    <a:pt x="7459" y="1947"/>
                    <a:pt x="8176" y="790"/>
                    <a:pt x="9312" y="339"/>
                  </a:cubicBezTo>
                  <a:cubicBezTo>
                    <a:pt x="9551" y="244"/>
                    <a:pt x="9815" y="197"/>
                    <a:pt x="10080" y="197"/>
                  </a:cubicBezTo>
                  <a:cubicBezTo>
                    <a:pt x="10888" y="197"/>
                    <a:pt x="11702" y="640"/>
                    <a:pt x="11825" y="1517"/>
                  </a:cubicBezTo>
                  <a:lnTo>
                    <a:pt x="11823" y="1515"/>
                  </a:lnTo>
                  <a:lnTo>
                    <a:pt x="11823" y="1515"/>
                  </a:lnTo>
                  <a:cubicBezTo>
                    <a:pt x="11830" y="1561"/>
                    <a:pt x="11861" y="1581"/>
                    <a:pt x="11896" y="1581"/>
                  </a:cubicBezTo>
                  <a:cubicBezTo>
                    <a:pt x="11948" y="1581"/>
                    <a:pt x="12007" y="1536"/>
                    <a:pt x="11997" y="1467"/>
                  </a:cubicBezTo>
                  <a:cubicBezTo>
                    <a:pt x="11869" y="560"/>
                    <a:pt x="10961" y="1"/>
                    <a:pt x="10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321000" y="1657425"/>
              <a:ext cx="125775" cy="173625"/>
            </a:xfrm>
            <a:custGeom>
              <a:avLst/>
              <a:gdLst/>
              <a:ahLst/>
              <a:cxnLst/>
              <a:rect l="l" t="t" r="r" b="b"/>
              <a:pathLst>
                <a:path w="5031" h="6945" extrusionOk="0">
                  <a:moveTo>
                    <a:pt x="3828" y="1"/>
                  </a:moveTo>
                  <a:cubicBezTo>
                    <a:pt x="3343" y="1"/>
                    <a:pt x="2858" y="96"/>
                    <a:pt x="2405" y="282"/>
                  </a:cubicBezTo>
                  <a:cubicBezTo>
                    <a:pt x="947" y="883"/>
                    <a:pt x="47" y="2425"/>
                    <a:pt x="204" y="3992"/>
                  </a:cubicBezTo>
                  <a:cubicBezTo>
                    <a:pt x="337" y="5300"/>
                    <a:pt x="1223" y="6432"/>
                    <a:pt x="2410" y="6944"/>
                  </a:cubicBezTo>
                  <a:cubicBezTo>
                    <a:pt x="2577" y="6944"/>
                    <a:pt x="2746" y="6942"/>
                    <a:pt x="2919" y="6937"/>
                  </a:cubicBezTo>
                  <a:cubicBezTo>
                    <a:pt x="1114" y="6430"/>
                    <a:pt x="1" y="4550"/>
                    <a:pt x="490" y="2728"/>
                  </a:cubicBezTo>
                  <a:cubicBezTo>
                    <a:pt x="904" y="1182"/>
                    <a:pt x="2322" y="183"/>
                    <a:pt x="3841" y="183"/>
                  </a:cubicBezTo>
                  <a:cubicBezTo>
                    <a:pt x="4186" y="183"/>
                    <a:pt x="4537" y="235"/>
                    <a:pt x="4883" y="344"/>
                  </a:cubicBezTo>
                  <a:cubicBezTo>
                    <a:pt x="4893" y="347"/>
                    <a:pt x="4902" y="348"/>
                    <a:pt x="4911" y="348"/>
                  </a:cubicBezTo>
                  <a:cubicBezTo>
                    <a:pt x="5001" y="348"/>
                    <a:pt x="5030" y="202"/>
                    <a:pt x="4931" y="169"/>
                  </a:cubicBezTo>
                  <a:cubicBezTo>
                    <a:pt x="4572" y="57"/>
                    <a:pt x="4200" y="1"/>
                    <a:pt x="3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21725" y="1767650"/>
              <a:ext cx="118725" cy="61050"/>
            </a:xfrm>
            <a:custGeom>
              <a:avLst/>
              <a:gdLst/>
              <a:ahLst/>
              <a:cxnLst/>
              <a:rect l="l" t="t" r="r" b="b"/>
              <a:pathLst>
                <a:path w="4749" h="2442" extrusionOk="0">
                  <a:moveTo>
                    <a:pt x="1522" y="0"/>
                  </a:moveTo>
                  <a:cubicBezTo>
                    <a:pt x="967" y="0"/>
                    <a:pt x="436" y="208"/>
                    <a:pt x="49" y="726"/>
                  </a:cubicBezTo>
                  <a:cubicBezTo>
                    <a:pt x="0" y="791"/>
                    <a:pt x="63" y="855"/>
                    <a:pt x="129" y="855"/>
                  </a:cubicBezTo>
                  <a:cubicBezTo>
                    <a:pt x="156" y="855"/>
                    <a:pt x="184" y="844"/>
                    <a:pt x="204" y="817"/>
                  </a:cubicBezTo>
                  <a:cubicBezTo>
                    <a:pt x="549" y="354"/>
                    <a:pt x="1019" y="173"/>
                    <a:pt x="1513" y="173"/>
                  </a:cubicBezTo>
                  <a:cubicBezTo>
                    <a:pt x="2183" y="173"/>
                    <a:pt x="2897" y="507"/>
                    <a:pt x="3400" y="928"/>
                  </a:cubicBezTo>
                  <a:cubicBezTo>
                    <a:pt x="3815" y="1275"/>
                    <a:pt x="4160" y="1701"/>
                    <a:pt x="4419" y="2175"/>
                  </a:cubicBezTo>
                  <a:cubicBezTo>
                    <a:pt x="4457" y="2246"/>
                    <a:pt x="4501" y="2328"/>
                    <a:pt x="4545" y="2416"/>
                  </a:cubicBezTo>
                  <a:cubicBezTo>
                    <a:pt x="4613" y="2426"/>
                    <a:pt x="4680" y="2434"/>
                    <a:pt x="4749" y="2441"/>
                  </a:cubicBezTo>
                  <a:cubicBezTo>
                    <a:pt x="4739" y="2420"/>
                    <a:pt x="4730" y="2399"/>
                    <a:pt x="4720" y="2378"/>
                  </a:cubicBezTo>
                  <a:cubicBezTo>
                    <a:pt x="4434" y="1745"/>
                    <a:pt x="3997" y="1177"/>
                    <a:pt x="3454" y="742"/>
                  </a:cubicBezTo>
                  <a:cubicBezTo>
                    <a:pt x="2919" y="312"/>
                    <a:pt x="2202" y="0"/>
                    <a:pt x="1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300" y="1568350"/>
              <a:ext cx="50225" cy="168950"/>
            </a:xfrm>
            <a:custGeom>
              <a:avLst/>
              <a:gdLst/>
              <a:ahLst/>
              <a:cxnLst/>
              <a:rect l="l" t="t" r="r" b="b"/>
              <a:pathLst>
                <a:path w="2009" h="6758" extrusionOk="0">
                  <a:moveTo>
                    <a:pt x="1913" y="1"/>
                  </a:moveTo>
                  <a:cubicBezTo>
                    <a:pt x="1894" y="1"/>
                    <a:pt x="1875" y="9"/>
                    <a:pt x="1861" y="30"/>
                  </a:cubicBezTo>
                  <a:cubicBezTo>
                    <a:pt x="1199" y="1025"/>
                    <a:pt x="802" y="2203"/>
                    <a:pt x="505" y="3352"/>
                  </a:cubicBezTo>
                  <a:cubicBezTo>
                    <a:pt x="228" y="4426"/>
                    <a:pt x="0" y="5574"/>
                    <a:pt x="62" y="6690"/>
                  </a:cubicBezTo>
                  <a:cubicBezTo>
                    <a:pt x="64" y="6735"/>
                    <a:pt x="102" y="6758"/>
                    <a:pt x="136" y="6758"/>
                  </a:cubicBezTo>
                  <a:cubicBezTo>
                    <a:pt x="169" y="6758"/>
                    <a:pt x="199" y="6737"/>
                    <a:pt x="196" y="6696"/>
                  </a:cubicBezTo>
                  <a:cubicBezTo>
                    <a:pt x="134" y="5591"/>
                    <a:pt x="359" y="4457"/>
                    <a:pt x="633" y="3393"/>
                  </a:cubicBezTo>
                  <a:cubicBezTo>
                    <a:pt x="927" y="2255"/>
                    <a:pt x="1318" y="1089"/>
                    <a:pt x="1974" y="103"/>
                  </a:cubicBezTo>
                  <a:cubicBezTo>
                    <a:pt x="2008" y="52"/>
                    <a:pt x="1961" y="1"/>
                    <a:pt x="1913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91575" y="1498025"/>
              <a:ext cx="66450" cy="146725"/>
            </a:xfrm>
            <a:custGeom>
              <a:avLst/>
              <a:gdLst/>
              <a:ahLst/>
              <a:cxnLst/>
              <a:rect l="l" t="t" r="r" b="b"/>
              <a:pathLst>
                <a:path w="2658" h="5869" extrusionOk="0">
                  <a:moveTo>
                    <a:pt x="2414" y="0"/>
                  </a:moveTo>
                  <a:lnTo>
                    <a:pt x="2414" y="0"/>
                  </a:lnTo>
                  <a:cubicBezTo>
                    <a:pt x="2414" y="0"/>
                    <a:pt x="2414" y="15"/>
                    <a:pt x="2416" y="44"/>
                  </a:cubicBezTo>
                  <a:lnTo>
                    <a:pt x="2416" y="44"/>
                  </a:lnTo>
                  <a:cubicBezTo>
                    <a:pt x="2415" y="15"/>
                    <a:pt x="2414" y="0"/>
                    <a:pt x="2414" y="0"/>
                  </a:cubicBezTo>
                  <a:close/>
                  <a:moveTo>
                    <a:pt x="2416" y="44"/>
                  </a:moveTo>
                  <a:cubicBezTo>
                    <a:pt x="2418" y="243"/>
                    <a:pt x="2365" y="1091"/>
                    <a:pt x="1374" y="2148"/>
                  </a:cubicBezTo>
                  <a:cubicBezTo>
                    <a:pt x="1" y="3612"/>
                    <a:pt x="1888" y="5346"/>
                    <a:pt x="2291" y="5841"/>
                  </a:cubicBezTo>
                  <a:cubicBezTo>
                    <a:pt x="2306" y="5860"/>
                    <a:pt x="2320" y="5869"/>
                    <a:pt x="2334" y="5869"/>
                  </a:cubicBezTo>
                  <a:cubicBezTo>
                    <a:pt x="2658" y="5869"/>
                    <a:pt x="2439" y="584"/>
                    <a:pt x="2416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353100" y="1414050"/>
              <a:ext cx="207525" cy="450700"/>
            </a:xfrm>
            <a:custGeom>
              <a:avLst/>
              <a:gdLst/>
              <a:ahLst/>
              <a:cxnLst/>
              <a:rect l="l" t="t" r="r" b="b"/>
              <a:pathLst>
                <a:path w="8301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cubicBezTo>
                    <a:pt x="6286" y="16182"/>
                    <a:pt x="5972" y="15298"/>
                    <a:pt x="5613" y="14203"/>
                  </a:cubicBezTo>
                  <a:cubicBezTo>
                    <a:pt x="4867" y="11930"/>
                    <a:pt x="5866" y="7811"/>
                    <a:pt x="7084" y="6622"/>
                  </a:cubicBezTo>
                  <a:cubicBezTo>
                    <a:pt x="8301" y="5435"/>
                    <a:pt x="8230" y="3016"/>
                    <a:pt x="7508" y="2030"/>
                  </a:cubicBezTo>
                  <a:cubicBezTo>
                    <a:pt x="7023" y="1362"/>
                    <a:pt x="5241" y="672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390500" y="1641475"/>
              <a:ext cx="59050" cy="15500"/>
            </a:xfrm>
            <a:custGeom>
              <a:avLst/>
              <a:gdLst/>
              <a:ahLst/>
              <a:cxnLst/>
              <a:rect l="l" t="t" r="r" b="b"/>
              <a:pathLst>
                <a:path w="2362" h="620" extrusionOk="0">
                  <a:moveTo>
                    <a:pt x="129" y="1"/>
                  </a:moveTo>
                  <a:cubicBezTo>
                    <a:pt x="51" y="1"/>
                    <a:pt x="1" y="119"/>
                    <a:pt x="83" y="170"/>
                  </a:cubicBezTo>
                  <a:cubicBezTo>
                    <a:pt x="574" y="468"/>
                    <a:pt x="1121" y="620"/>
                    <a:pt x="1682" y="620"/>
                  </a:cubicBezTo>
                  <a:cubicBezTo>
                    <a:pt x="1872" y="620"/>
                    <a:pt x="2063" y="602"/>
                    <a:pt x="2254" y="567"/>
                  </a:cubicBezTo>
                  <a:cubicBezTo>
                    <a:pt x="2362" y="547"/>
                    <a:pt x="2324" y="391"/>
                    <a:pt x="2224" y="391"/>
                  </a:cubicBezTo>
                  <a:cubicBezTo>
                    <a:pt x="2218" y="391"/>
                    <a:pt x="2212" y="392"/>
                    <a:pt x="2206" y="393"/>
                  </a:cubicBezTo>
                  <a:cubicBezTo>
                    <a:pt x="2030" y="425"/>
                    <a:pt x="1853" y="441"/>
                    <a:pt x="1678" y="441"/>
                  </a:cubicBezTo>
                  <a:cubicBezTo>
                    <a:pt x="1151" y="441"/>
                    <a:pt x="635" y="296"/>
                    <a:pt x="173" y="15"/>
                  </a:cubicBezTo>
                  <a:lnTo>
                    <a:pt x="175" y="15"/>
                  </a:lnTo>
                  <a:cubicBezTo>
                    <a:pt x="159" y="5"/>
                    <a:pt x="143" y="1"/>
                    <a:pt x="12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353100" y="1414050"/>
              <a:ext cx="159575" cy="450700"/>
            </a:xfrm>
            <a:custGeom>
              <a:avLst/>
              <a:gdLst/>
              <a:ahLst/>
              <a:cxnLst/>
              <a:rect l="l" t="t" r="r" b="b"/>
              <a:pathLst>
                <a:path w="6383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lnTo>
                    <a:pt x="6332" y="16821"/>
                  </a:lnTo>
                  <a:cubicBezTo>
                    <a:pt x="5731" y="17304"/>
                    <a:pt x="4536" y="17427"/>
                    <a:pt x="3476" y="17427"/>
                  </a:cubicBezTo>
                  <a:cubicBezTo>
                    <a:pt x="2377" y="17427"/>
                    <a:pt x="1422" y="17295"/>
                    <a:pt x="1422" y="17295"/>
                  </a:cubicBezTo>
                  <a:cubicBezTo>
                    <a:pt x="802" y="16672"/>
                    <a:pt x="1193" y="14017"/>
                    <a:pt x="1832" y="12593"/>
                  </a:cubicBezTo>
                  <a:cubicBezTo>
                    <a:pt x="2471" y="11172"/>
                    <a:pt x="2041" y="8454"/>
                    <a:pt x="2239" y="7050"/>
                  </a:cubicBezTo>
                  <a:cubicBezTo>
                    <a:pt x="2438" y="5648"/>
                    <a:pt x="3683" y="4926"/>
                    <a:pt x="4182" y="2858"/>
                  </a:cubicBezTo>
                  <a:cubicBezTo>
                    <a:pt x="4464" y="1688"/>
                    <a:pt x="4318" y="823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635" y="540"/>
                    <a:pt x="5017" y="689"/>
                    <a:pt x="4559" y="762"/>
                  </a:cubicBezTo>
                  <a:cubicBezTo>
                    <a:pt x="3494" y="931"/>
                    <a:pt x="3640" y="1911"/>
                    <a:pt x="3511" y="3187"/>
                  </a:cubicBezTo>
                  <a:cubicBezTo>
                    <a:pt x="3381" y="4462"/>
                    <a:pt x="1449" y="5435"/>
                    <a:pt x="1785" y="6789"/>
                  </a:cubicBezTo>
                  <a:cubicBezTo>
                    <a:pt x="2123" y="8143"/>
                    <a:pt x="2992" y="8268"/>
                    <a:pt x="2781" y="9258"/>
                  </a:cubicBezTo>
                  <a:cubicBezTo>
                    <a:pt x="2625" y="9979"/>
                    <a:pt x="1183" y="11591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7"/>
                    <a:pt x="7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06475" y="1464025"/>
              <a:ext cx="43725" cy="71350"/>
            </a:xfrm>
            <a:custGeom>
              <a:avLst/>
              <a:gdLst/>
              <a:ahLst/>
              <a:cxnLst/>
              <a:rect l="l" t="t" r="r" b="b"/>
              <a:pathLst>
                <a:path w="1749" h="2854" extrusionOk="0">
                  <a:moveTo>
                    <a:pt x="1662" y="1"/>
                  </a:moveTo>
                  <a:cubicBezTo>
                    <a:pt x="1617" y="1"/>
                    <a:pt x="1568" y="29"/>
                    <a:pt x="1563" y="86"/>
                  </a:cubicBezTo>
                  <a:cubicBezTo>
                    <a:pt x="1459" y="1122"/>
                    <a:pt x="916" y="2068"/>
                    <a:pt x="78" y="2682"/>
                  </a:cubicBezTo>
                  <a:cubicBezTo>
                    <a:pt x="0" y="2737"/>
                    <a:pt x="49" y="2854"/>
                    <a:pt x="121" y="2854"/>
                  </a:cubicBezTo>
                  <a:cubicBezTo>
                    <a:pt x="136" y="2854"/>
                    <a:pt x="152" y="2849"/>
                    <a:pt x="168" y="2837"/>
                  </a:cubicBezTo>
                  <a:cubicBezTo>
                    <a:pt x="1062" y="2181"/>
                    <a:pt x="1630" y="1189"/>
                    <a:pt x="1743" y="86"/>
                  </a:cubicBezTo>
                  <a:cubicBezTo>
                    <a:pt x="1749" y="29"/>
                    <a:pt x="1707" y="1"/>
                    <a:pt x="166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13225" y="1616550"/>
              <a:ext cx="49550" cy="14125"/>
            </a:xfrm>
            <a:custGeom>
              <a:avLst/>
              <a:gdLst/>
              <a:ahLst/>
              <a:cxnLst/>
              <a:rect l="l" t="t" r="r" b="b"/>
              <a:pathLst>
                <a:path w="1982" h="565" extrusionOk="0">
                  <a:moveTo>
                    <a:pt x="127" y="0"/>
                  </a:moveTo>
                  <a:cubicBezTo>
                    <a:pt x="50" y="0"/>
                    <a:pt x="0" y="118"/>
                    <a:pt x="82" y="170"/>
                  </a:cubicBezTo>
                  <a:cubicBezTo>
                    <a:pt x="509" y="433"/>
                    <a:pt x="979" y="564"/>
                    <a:pt x="1467" y="564"/>
                  </a:cubicBezTo>
                  <a:cubicBezTo>
                    <a:pt x="1601" y="564"/>
                    <a:pt x="1737" y="554"/>
                    <a:pt x="1874" y="534"/>
                  </a:cubicBezTo>
                  <a:cubicBezTo>
                    <a:pt x="1982" y="518"/>
                    <a:pt x="1943" y="360"/>
                    <a:pt x="1842" y="360"/>
                  </a:cubicBezTo>
                  <a:cubicBezTo>
                    <a:pt x="1836" y="360"/>
                    <a:pt x="1831" y="361"/>
                    <a:pt x="1826" y="362"/>
                  </a:cubicBezTo>
                  <a:cubicBezTo>
                    <a:pt x="1705" y="379"/>
                    <a:pt x="1586" y="388"/>
                    <a:pt x="1467" y="388"/>
                  </a:cubicBezTo>
                  <a:cubicBezTo>
                    <a:pt x="1010" y="388"/>
                    <a:pt x="570" y="260"/>
                    <a:pt x="172" y="14"/>
                  </a:cubicBezTo>
                  <a:cubicBezTo>
                    <a:pt x="157" y="5"/>
                    <a:pt x="141" y="0"/>
                    <a:pt x="127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708" y="1042"/>
                    <a:pt x="5100" y="2114"/>
                    <a:pt x="5244" y="3227"/>
                  </a:cubicBezTo>
                  <a:cubicBezTo>
                    <a:pt x="5476" y="5019"/>
                    <a:pt x="4369" y="6256"/>
                    <a:pt x="4344" y="7591"/>
                  </a:cubicBezTo>
                  <a:cubicBezTo>
                    <a:pt x="4319" y="8926"/>
                    <a:pt x="3128" y="14169"/>
                    <a:pt x="3373" y="15220"/>
                  </a:cubicBezTo>
                  <a:cubicBezTo>
                    <a:pt x="3373" y="15220"/>
                    <a:pt x="1273" y="14236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9"/>
                    <a:pt x="75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458700" y="1456625"/>
              <a:ext cx="256400" cy="485000"/>
            </a:xfrm>
            <a:custGeom>
              <a:avLst/>
              <a:gdLst/>
              <a:ahLst/>
              <a:cxnLst/>
              <a:rect l="l" t="t" r="r" b="b"/>
              <a:pathLst>
                <a:path w="10256" h="19400" extrusionOk="0">
                  <a:moveTo>
                    <a:pt x="2952" y="1"/>
                  </a:moveTo>
                  <a:cubicBezTo>
                    <a:pt x="2952" y="1"/>
                    <a:pt x="1092" y="3643"/>
                    <a:pt x="885" y="6258"/>
                  </a:cubicBezTo>
                  <a:cubicBezTo>
                    <a:pt x="787" y="7486"/>
                    <a:pt x="4251" y="10282"/>
                    <a:pt x="4217" y="10697"/>
                  </a:cubicBezTo>
                  <a:cubicBezTo>
                    <a:pt x="4174" y="11226"/>
                    <a:pt x="2364" y="13029"/>
                    <a:pt x="1182" y="14332"/>
                  </a:cubicBezTo>
                  <a:cubicBezTo>
                    <a:pt x="0" y="15634"/>
                    <a:pt x="783" y="16018"/>
                    <a:pt x="1333" y="17773"/>
                  </a:cubicBezTo>
                  <a:cubicBezTo>
                    <a:pt x="1658" y="18807"/>
                    <a:pt x="2193" y="19400"/>
                    <a:pt x="2880" y="19400"/>
                  </a:cubicBezTo>
                  <a:cubicBezTo>
                    <a:pt x="3359" y="19400"/>
                    <a:pt x="3912" y="19112"/>
                    <a:pt x="4518" y="18485"/>
                  </a:cubicBezTo>
                  <a:cubicBezTo>
                    <a:pt x="5676" y="17284"/>
                    <a:pt x="6729" y="15899"/>
                    <a:pt x="8582" y="13662"/>
                  </a:cubicBezTo>
                  <a:cubicBezTo>
                    <a:pt x="8889" y="13290"/>
                    <a:pt x="9150" y="12970"/>
                    <a:pt x="9361" y="12674"/>
                  </a:cubicBezTo>
                  <a:cubicBezTo>
                    <a:pt x="10200" y="11497"/>
                    <a:pt x="10255" y="10727"/>
                    <a:pt x="9402" y="8823"/>
                  </a:cubicBezTo>
                  <a:cubicBezTo>
                    <a:pt x="9179" y="8324"/>
                    <a:pt x="8893" y="7746"/>
                    <a:pt x="8542" y="7064"/>
                  </a:cubicBezTo>
                  <a:cubicBezTo>
                    <a:pt x="6430" y="2949"/>
                    <a:pt x="2952" y="1"/>
                    <a:pt x="2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63275" y="1677175"/>
              <a:ext cx="51825" cy="96325"/>
            </a:xfrm>
            <a:custGeom>
              <a:avLst/>
              <a:gdLst/>
              <a:ahLst/>
              <a:cxnLst/>
              <a:rect l="l" t="t" r="r" b="b"/>
              <a:pathLst>
                <a:path w="2073" h="3853" extrusionOk="0">
                  <a:moveTo>
                    <a:pt x="1219" y="1"/>
                  </a:moveTo>
                  <a:lnTo>
                    <a:pt x="1219" y="1"/>
                  </a:lnTo>
                  <a:cubicBezTo>
                    <a:pt x="492" y="432"/>
                    <a:pt x="0" y="2682"/>
                    <a:pt x="1178" y="3852"/>
                  </a:cubicBezTo>
                  <a:cubicBezTo>
                    <a:pt x="2017" y="2675"/>
                    <a:pt x="2072" y="1905"/>
                    <a:pt x="121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473950" y="1459100"/>
              <a:ext cx="58950" cy="67350"/>
            </a:xfrm>
            <a:custGeom>
              <a:avLst/>
              <a:gdLst/>
              <a:ahLst/>
              <a:cxnLst/>
              <a:rect l="l" t="t" r="r" b="b"/>
              <a:pathLst>
                <a:path w="2358" h="2694" extrusionOk="0">
                  <a:moveTo>
                    <a:pt x="2228" y="1"/>
                  </a:moveTo>
                  <a:cubicBezTo>
                    <a:pt x="2224" y="1"/>
                    <a:pt x="2220" y="1"/>
                    <a:pt x="2216" y="1"/>
                  </a:cubicBezTo>
                  <a:cubicBezTo>
                    <a:pt x="927" y="185"/>
                    <a:pt x="0" y="1315"/>
                    <a:pt x="62" y="2616"/>
                  </a:cubicBezTo>
                  <a:cubicBezTo>
                    <a:pt x="64" y="2668"/>
                    <a:pt x="105" y="2694"/>
                    <a:pt x="145" y="2694"/>
                  </a:cubicBezTo>
                  <a:cubicBezTo>
                    <a:pt x="185" y="2694"/>
                    <a:pt x="225" y="2668"/>
                    <a:pt x="223" y="2616"/>
                  </a:cubicBezTo>
                  <a:cubicBezTo>
                    <a:pt x="165" y="1381"/>
                    <a:pt x="1038" y="331"/>
                    <a:pt x="2260" y="157"/>
                  </a:cubicBezTo>
                  <a:cubicBezTo>
                    <a:pt x="2357" y="144"/>
                    <a:pt x="2321" y="1"/>
                    <a:pt x="2228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443700" y="1594675"/>
              <a:ext cx="55000" cy="56750"/>
            </a:xfrm>
            <a:custGeom>
              <a:avLst/>
              <a:gdLst/>
              <a:ahLst/>
              <a:cxnLst/>
              <a:rect l="l" t="t" r="r" b="b"/>
              <a:pathLst>
                <a:path w="2200" h="2270" extrusionOk="0">
                  <a:moveTo>
                    <a:pt x="128" y="0"/>
                  </a:moveTo>
                  <a:cubicBezTo>
                    <a:pt x="61" y="0"/>
                    <a:pt x="1" y="90"/>
                    <a:pt x="61" y="155"/>
                  </a:cubicBezTo>
                  <a:cubicBezTo>
                    <a:pt x="711" y="851"/>
                    <a:pt x="1362" y="1547"/>
                    <a:pt x="2010" y="2242"/>
                  </a:cubicBezTo>
                  <a:lnTo>
                    <a:pt x="2012" y="2242"/>
                  </a:lnTo>
                  <a:cubicBezTo>
                    <a:pt x="2030" y="2261"/>
                    <a:pt x="2051" y="2270"/>
                    <a:pt x="2071" y="2270"/>
                  </a:cubicBezTo>
                  <a:cubicBezTo>
                    <a:pt x="2138" y="2270"/>
                    <a:pt x="2199" y="2180"/>
                    <a:pt x="2139" y="2115"/>
                  </a:cubicBezTo>
                  <a:cubicBezTo>
                    <a:pt x="1488" y="1419"/>
                    <a:pt x="838" y="724"/>
                    <a:pt x="188" y="28"/>
                  </a:cubicBezTo>
                  <a:cubicBezTo>
                    <a:pt x="170" y="8"/>
                    <a:pt x="149" y="0"/>
                    <a:pt x="128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2375" y="1697725"/>
              <a:ext cx="58675" cy="28550"/>
            </a:xfrm>
            <a:custGeom>
              <a:avLst/>
              <a:gdLst/>
              <a:ahLst/>
              <a:cxnLst/>
              <a:rect l="l" t="t" r="r" b="b"/>
              <a:pathLst>
                <a:path w="2347" h="1142" extrusionOk="0">
                  <a:moveTo>
                    <a:pt x="2225" y="1"/>
                  </a:moveTo>
                  <a:cubicBezTo>
                    <a:pt x="2216" y="1"/>
                    <a:pt x="2207" y="2"/>
                    <a:pt x="2197" y="5"/>
                  </a:cubicBezTo>
                  <a:cubicBezTo>
                    <a:pt x="1453" y="237"/>
                    <a:pt x="747" y="562"/>
                    <a:pt x="83" y="974"/>
                  </a:cubicBezTo>
                  <a:cubicBezTo>
                    <a:pt x="1" y="1024"/>
                    <a:pt x="51" y="1142"/>
                    <a:pt x="129" y="1142"/>
                  </a:cubicBezTo>
                  <a:cubicBezTo>
                    <a:pt x="143" y="1142"/>
                    <a:pt x="159" y="1137"/>
                    <a:pt x="175" y="1128"/>
                  </a:cubicBezTo>
                  <a:cubicBezTo>
                    <a:pt x="823" y="725"/>
                    <a:pt x="1514" y="406"/>
                    <a:pt x="2245" y="178"/>
                  </a:cubicBezTo>
                  <a:cubicBezTo>
                    <a:pt x="2346" y="147"/>
                    <a:pt x="2315" y="1"/>
                    <a:pt x="222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80750" y="1695225"/>
              <a:ext cx="20600" cy="20075"/>
            </a:xfrm>
            <a:custGeom>
              <a:avLst/>
              <a:gdLst/>
              <a:ahLst/>
              <a:cxnLst/>
              <a:rect l="l" t="t" r="r" b="b"/>
              <a:pathLst>
                <a:path w="824" h="803" extrusionOk="0">
                  <a:moveTo>
                    <a:pt x="690" y="1"/>
                  </a:moveTo>
                  <a:cubicBezTo>
                    <a:pt x="669" y="1"/>
                    <a:pt x="648" y="8"/>
                    <a:pt x="629" y="25"/>
                  </a:cubicBezTo>
                  <a:cubicBezTo>
                    <a:pt x="420" y="215"/>
                    <a:pt x="228" y="422"/>
                    <a:pt x="54" y="644"/>
                  </a:cubicBezTo>
                  <a:cubicBezTo>
                    <a:pt x="0" y="713"/>
                    <a:pt x="60" y="803"/>
                    <a:pt x="122" y="803"/>
                  </a:cubicBezTo>
                  <a:cubicBezTo>
                    <a:pt x="143" y="803"/>
                    <a:pt x="163" y="793"/>
                    <a:pt x="180" y="771"/>
                  </a:cubicBezTo>
                  <a:cubicBezTo>
                    <a:pt x="355" y="548"/>
                    <a:pt x="547" y="341"/>
                    <a:pt x="758" y="151"/>
                  </a:cubicBezTo>
                  <a:lnTo>
                    <a:pt x="756" y="151"/>
                  </a:lnTo>
                  <a:cubicBezTo>
                    <a:pt x="823" y="90"/>
                    <a:pt x="761" y="1"/>
                    <a:pt x="69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490675" y="1809575"/>
              <a:ext cx="78575" cy="117100"/>
            </a:xfrm>
            <a:custGeom>
              <a:avLst/>
              <a:gdLst/>
              <a:ahLst/>
              <a:cxnLst/>
              <a:rect l="l" t="t" r="r" b="b"/>
              <a:pathLst>
                <a:path w="3143" h="4684" extrusionOk="0">
                  <a:moveTo>
                    <a:pt x="144" y="0"/>
                  </a:moveTo>
                  <a:cubicBezTo>
                    <a:pt x="58" y="0"/>
                    <a:pt x="1" y="122"/>
                    <a:pt x="93" y="162"/>
                  </a:cubicBezTo>
                  <a:cubicBezTo>
                    <a:pt x="920" y="525"/>
                    <a:pt x="1627" y="1115"/>
                    <a:pt x="2128" y="1867"/>
                  </a:cubicBezTo>
                  <a:cubicBezTo>
                    <a:pt x="2368" y="2228"/>
                    <a:pt x="2560" y="2621"/>
                    <a:pt x="2692" y="3036"/>
                  </a:cubicBezTo>
                  <a:cubicBezTo>
                    <a:pt x="2840" y="3498"/>
                    <a:pt x="2999" y="4094"/>
                    <a:pt x="2759" y="4547"/>
                  </a:cubicBezTo>
                  <a:cubicBezTo>
                    <a:pt x="2722" y="4619"/>
                    <a:pt x="2785" y="4684"/>
                    <a:pt x="2845" y="4684"/>
                  </a:cubicBezTo>
                  <a:cubicBezTo>
                    <a:pt x="2872" y="4684"/>
                    <a:pt x="2898" y="4671"/>
                    <a:pt x="2915" y="4639"/>
                  </a:cubicBezTo>
                  <a:cubicBezTo>
                    <a:pt x="3143" y="4206"/>
                    <a:pt x="3055" y="3697"/>
                    <a:pt x="2938" y="3243"/>
                  </a:cubicBezTo>
                  <a:cubicBezTo>
                    <a:pt x="2821" y="2778"/>
                    <a:pt x="2629" y="2332"/>
                    <a:pt x="2377" y="1925"/>
                  </a:cubicBezTo>
                  <a:cubicBezTo>
                    <a:pt x="1859" y="1081"/>
                    <a:pt x="1092" y="406"/>
                    <a:pt x="183" y="9"/>
                  </a:cubicBezTo>
                  <a:cubicBezTo>
                    <a:pt x="169" y="3"/>
                    <a:pt x="156" y="0"/>
                    <a:pt x="14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398950" y="1856475"/>
              <a:ext cx="121975" cy="100000"/>
            </a:xfrm>
            <a:custGeom>
              <a:avLst/>
              <a:gdLst/>
              <a:ahLst/>
              <a:cxnLst/>
              <a:rect l="l" t="t" r="r" b="b"/>
              <a:pathLst>
                <a:path w="4879" h="4000" extrusionOk="0">
                  <a:moveTo>
                    <a:pt x="2980" y="1"/>
                  </a:moveTo>
                  <a:cubicBezTo>
                    <a:pt x="2917" y="1"/>
                    <a:pt x="2862" y="11"/>
                    <a:pt x="2820" y="35"/>
                  </a:cubicBezTo>
                  <a:cubicBezTo>
                    <a:pt x="2478" y="229"/>
                    <a:pt x="194" y="1489"/>
                    <a:pt x="35" y="1913"/>
                  </a:cubicBezTo>
                  <a:cubicBezTo>
                    <a:pt x="1" y="2004"/>
                    <a:pt x="64" y="2040"/>
                    <a:pt x="184" y="2040"/>
                  </a:cubicBezTo>
                  <a:cubicBezTo>
                    <a:pt x="621" y="2040"/>
                    <a:pt x="1809" y="1568"/>
                    <a:pt x="1809" y="1568"/>
                  </a:cubicBezTo>
                  <a:lnTo>
                    <a:pt x="1809" y="1568"/>
                  </a:lnTo>
                  <a:cubicBezTo>
                    <a:pt x="1809" y="1568"/>
                    <a:pt x="200" y="2731"/>
                    <a:pt x="464" y="2967"/>
                  </a:cubicBezTo>
                  <a:cubicBezTo>
                    <a:pt x="491" y="2990"/>
                    <a:pt x="535" y="3001"/>
                    <a:pt x="590" y="3001"/>
                  </a:cubicBezTo>
                  <a:cubicBezTo>
                    <a:pt x="1078" y="3001"/>
                    <a:pt x="2524" y="2174"/>
                    <a:pt x="2525" y="2174"/>
                  </a:cubicBezTo>
                  <a:lnTo>
                    <a:pt x="2525" y="2174"/>
                  </a:lnTo>
                  <a:cubicBezTo>
                    <a:pt x="2524" y="2174"/>
                    <a:pt x="1523" y="3108"/>
                    <a:pt x="1491" y="3390"/>
                  </a:cubicBezTo>
                  <a:cubicBezTo>
                    <a:pt x="1482" y="3465"/>
                    <a:pt x="1522" y="3496"/>
                    <a:pt x="1594" y="3496"/>
                  </a:cubicBezTo>
                  <a:cubicBezTo>
                    <a:pt x="1971" y="3496"/>
                    <a:pt x="3234" y="2650"/>
                    <a:pt x="3234" y="2650"/>
                  </a:cubicBezTo>
                  <a:lnTo>
                    <a:pt x="3234" y="2650"/>
                  </a:lnTo>
                  <a:cubicBezTo>
                    <a:pt x="3234" y="2650"/>
                    <a:pt x="2697" y="3761"/>
                    <a:pt x="2860" y="3945"/>
                  </a:cubicBezTo>
                  <a:cubicBezTo>
                    <a:pt x="2894" y="3983"/>
                    <a:pt x="2977" y="4000"/>
                    <a:pt x="3087" y="4000"/>
                  </a:cubicBezTo>
                  <a:cubicBezTo>
                    <a:pt x="3513" y="4000"/>
                    <a:pt x="4343" y="3752"/>
                    <a:pt x="4285" y="3550"/>
                  </a:cubicBezTo>
                  <a:cubicBezTo>
                    <a:pt x="4249" y="3424"/>
                    <a:pt x="4152" y="3390"/>
                    <a:pt x="4048" y="3390"/>
                  </a:cubicBezTo>
                  <a:cubicBezTo>
                    <a:pt x="3928" y="3390"/>
                    <a:pt x="3797" y="3435"/>
                    <a:pt x="3738" y="3435"/>
                  </a:cubicBezTo>
                  <a:cubicBezTo>
                    <a:pt x="3727" y="3435"/>
                    <a:pt x="3719" y="3434"/>
                    <a:pt x="3714" y="3431"/>
                  </a:cubicBezTo>
                  <a:cubicBezTo>
                    <a:pt x="3647" y="3387"/>
                    <a:pt x="4773" y="3059"/>
                    <a:pt x="4826" y="2629"/>
                  </a:cubicBezTo>
                  <a:cubicBezTo>
                    <a:pt x="4878" y="2199"/>
                    <a:pt x="4285" y="521"/>
                    <a:pt x="4285" y="521"/>
                  </a:cubicBezTo>
                  <a:lnTo>
                    <a:pt x="4284" y="521"/>
                  </a:lnTo>
                  <a:cubicBezTo>
                    <a:pt x="4284" y="521"/>
                    <a:pt x="3423" y="1"/>
                    <a:pt x="2980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395250" y="1133725"/>
              <a:ext cx="141800" cy="105200"/>
            </a:xfrm>
            <a:custGeom>
              <a:avLst/>
              <a:gdLst/>
              <a:ahLst/>
              <a:cxnLst/>
              <a:rect l="l" t="t" r="r" b="b"/>
              <a:pathLst>
                <a:path w="5672" h="4208" extrusionOk="0">
                  <a:moveTo>
                    <a:pt x="2797" y="1"/>
                  </a:moveTo>
                  <a:cubicBezTo>
                    <a:pt x="1018" y="1"/>
                    <a:pt x="0" y="2471"/>
                    <a:pt x="1658" y="3682"/>
                  </a:cubicBezTo>
                  <a:cubicBezTo>
                    <a:pt x="1734" y="3740"/>
                    <a:pt x="1817" y="3795"/>
                    <a:pt x="1901" y="3853"/>
                  </a:cubicBezTo>
                  <a:cubicBezTo>
                    <a:pt x="2273" y="4100"/>
                    <a:pt x="2628" y="4207"/>
                    <a:pt x="2954" y="4207"/>
                  </a:cubicBezTo>
                  <a:cubicBezTo>
                    <a:pt x="4754" y="4207"/>
                    <a:pt x="5671" y="955"/>
                    <a:pt x="3609" y="166"/>
                  </a:cubicBezTo>
                  <a:cubicBezTo>
                    <a:pt x="3570" y="151"/>
                    <a:pt x="3532" y="137"/>
                    <a:pt x="3495" y="124"/>
                  </a:cubicBezTo>
                  <a:cubicBezTo>
                    <a:pt x="3253" y="39"/>
                    <a:pt x="3019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339525" y="1308725"/>
              <a:ext cx="89750" cy="131550"/>
            </a:xfrm>
            <a:custGeom>
              <a:avLst/>
              <a:gdLst/>
              <a:ahLst/>
              <a:cxnLst/>
              <a:rect l="l" t="t" r="r" b="b"/>
              <a:pathLst>
                <a:path w="3590" h="5262" extrusionOk="0">
                  <a:moveTo>
                    <a:pt x="3263" y="1"/>
                  </a:moveTo>
                  <a:lnTo>
                    <a:pt x="724" y="1259"/>
                  </a:lnTo>
                  <a:lnTo>
                    <a:pt x="530" y="2057"/>
                  </a:lnTo>
                  <a:lnTo>
                    <a:pt x="254" y="3197"/>
                  </a:lnTo>
                  <a:lnTo>
                    <a:pt x="0" y="4240"/>
                  </a:lnTo>
                  <a:cubicBezTo>
                    <a:pt x="218" y="5007"/>
                    <a:pt x="758" y="5261"/>
                    <a:pt x="1358" y="5261"/>
                  </a:cubicBezTo>
                  <a:cubicBezTo>
                    <a:pt x="2289" y="5261"/>
                    <a:pt x="3362" y="4649"/>
                    <a:pt x="3589" y="4394"/>
                  </a:cubicBezTo>
                  <a:lnTo>
                    <a:pt x="3263" y="1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342200" y="1340950"/>
              <a:ext cx="63475" cy="62825"/>
            </a:xfrm>
            <a:custGeom>
              <a:avLst/>
              <a:gdLst/>
              <a:ahLst/>
              <a:cxnLst/>
              <a:rect l="l" t="t" r="r" b="b"/>
              <a:pathLst>
                <a:path w="2539" h="2513" extrusionOk="0">
                  <a:moveTo>
                    <a:pt x="2539" y="1"/>
                  </a:moveTo>
                  <a:lnTo>
                    <a:pt x="423" y="768"/>
                  </a:lnTo>
                  <a:lnTo>
                    <a:pt x="1" y="2508"/>
                  </a:lnTo>
                  <a:cubicBezTo>
                    <a:pt x="16" y="2511"/>
                    <a:pt x="32" y="2512"/>
                    <a:pt x="49" y="2512"/>
                  </a:cubicBezTo>
                  <a:cubicBezTo>
                    <a:pt x="422" y="2512"/>
                    <a:pt x="1430" y="1842"/>
                    <a:pt x="253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302275" y="1200750"/>
              <a:ext cx="175950" cy="164400"/>
            </a:xfrm>
            <a:custGeom>
              <a:avLst/>
              <a:gdLst/>
              <a:ahLst/>
              <a:cxnLst/>
              <a:rect l="l" t="t" r="r" b="b"/>
              <a:pathLst>
                <a:path w="7038" h="6576" extrusionOk="0">
                  <a:moveTo>
                    <a:pt x="2779" y="0"/>
                  </a:moveTo>
                  <a:cubicBezTo>
                    <a:pt x="2006" y="0"/>
                    <a:pt x="1250" y="266"/>
                    <a:pt x="667" y="777"/>
                  </a:cubicBezTo>
                  <a:cubicBezTo>
                    <a:pt x="641" y="800"/>
                    <a:pt x="616" y="823"/>
                    <a:pt x="591" y="848"/>
                  </a:cubicBezTo>
                  <a:lnTo>
                    <a:pt x="589" y="848"/>
                  </a:lnTo>
                  <a:cubicBezTo>
                    <a:pt x="196" y="1375"/>
                    <a:pt x="545" y="2190"/>
                    <a:pt x="332" y="3606"/>
                  </a:cubicBezTo>
                  <a:cubicBezTo>
                    <a:pt x="1" y="5827"/>
                    <a:pt x="702" y="6575"/>
                    <a:pt x="2310" y="6575"/>
                  </a:cubicBezTo>
                  <a:cubicBezTo>
                    <a:pt x="2351" y="6575"/>
                    <a:pt x="2392" y="6575"/>
                    <a:pt x="2434" y="6574"/>
                  </a:cubicBezTo>
                  <a:cubicBezTo>
                    <a:pt x="2902" y="6564"/>
                    <a:pt x="3831" y="6263"/>
                    <a:pt x="4400" y="5595"/>
                  </a:cubicBezTo>
                  <a:cubicBezTo>
                    <a:pt x="5039" y="4849"/>
                    <a:pt x="5283" y="4596"/>
                    <a:pt x="5563" y="3806"/>
                  </a:cubicBezTo>
                  <a:cubicBezTo>
                    <a:pt x="5964" y="2670"/>
                    <a:pt x="7038" y="199"/>
                    <a:pt x="2935" y="4"/>
                  </a:cubicBezTo>
                  <a:cubicBezTo>
                    <a:pt x="2883" y="1"/>
                    <a:pt x="2831" y="0"/>
                    <a:pt x="2779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334000" y="1276350"/>
              <a:ext cx="15675" cy="28300"/>
            </a:xfrm>
            <a:custGeom>
              <a:avLst/>
              <a:gdLst/>
              <a:ahLst/>
              <a:cxnLst/>
              <a:rect l="l" t="t" r="r" b="b"/>
              <a:pathLst>
                <a:path w="627" h="1132" extrusionOk="0">
                  <a:moveTo>
                    <a:pt x="549" y="0"/>
                  </a:moveTo>
                  <a:cubicBezTo>
                    <a:pt x="514" y="0"/>
                    <a:pt x="484" y="26"/>
                    <a:pt x="478" y="62"/>
                  </a:cubicBezTo>
                  <a:lnTo>
                    <a:pt x="423" y="457"/>
                  </a:lnTo>
                  <a:lnTo>
                    <a:pt x="62" y="534"/>
                  </a:lnTo>
                  <a:cubicBezTo>
                    <a:pt x="35" y="540"/>
                    <a:pt x="14" y="561"/>
                    <a:pt x="7" y="586"/>
                  </a:cubicBezTo>
                  <a:cubicBezTo>
                    <a:pt x="1" y="613"/>
                    <a:pt x="8" y="642"/>
                    <a:pt x="30" y="659"/>
                  </a:cubicBezTo>
                  <a:cubicBezTo>
                    <a:pt x="158" y="774"/>
                    <a:pt x="381" y="995"/>
                    <a:pt x="423" y="1089"/>
                  </a:cubicBezTo>
                  <a:cubicBezTo>
                    <a:pt x="432" y="1112"/>
                    <a:pt x="455" y="1127"/>
                    <a:pt x="478" y="1131"/>
                  </a:cubicBezTo>
                  <a:cubicBezTo>
                    <a:pt x="482" y="1131"/>
                    <a:pt x="485" y="1131"/>
                    <a:pt x="488" y="1131"/>
                  </a:cubicBezTo>
                  <a:cubicBezTo>
                    <a:pt x="499" y="1131"/>
                    <a:pt x="509" y="1129"/>
                    <a:pt x="519" y="1125"/>
                  </a:cubicBezTo>
                  <a:cubicBezTo>
                    <a:pt x="553" y="1110"/>
                    <a:pt x="571" y="1067"/>
                    <a:pt x="553" y="1031"/>
                  </a:cubicBezTo>
                  <a:cubicBezTo>
                    <a:pt x="507" y="924"/>
                    <a:pt x="338" y="753"/>
                    <a:pt x="227" y="647"/>
                  </a:cubicBezTo>
                  <a:lnTo>
                    <a:pt x="501" y="588"/>
                  </a:lnTo>
                  <a:cubicBezTo>
                    <a:pt x="530" y="580"/>
                    <a:pt x="553" y="557"/>
                    <a:pt x="557" y="528"/>
                  </a:cubicBezTo>
                  <a:lnTo>
                    <a:pt x="620" y="81"/>
                  </a:lnTo>
                  <a:cubicBezTo>
                    <a:pt x="626" y="43"/>
                    <a:pt x="599" y="7"/>
                    <a:pt x="559" y="1"/>
                  </a:cubicBezTo>
                  <a:cubicBezTo>
                    <a:pt x="556" y="0"/>
                    <a:pt x="552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362500" y="1273900"/>
              <a:ext cx="7875" cy="10125"/>
            </a:xfrm>
            <a:custGeom>
              <a:avLst/>
              <a:gdLst/>
              <a:ahLst/>
              <a:cxnLst/>
              <a:rect l="l" t="t" r="r" b="b"/>
              <a:pathLst>
                <a:path w="315" h="405" extrusionOk="0">
                  <a:moveTo>
                    <a:pt x="151" y="1"/>
                  </a:moveTo>
                  <a:cubicBezTo>
                    <a:pt x="150" y="1"/>
                    <a:pt x="148" y="1"/>
                    <a:pt x="146" y="1"/>
                  </a:cubicBezTo>
                  <a:cubicBezTo>
                    <a:pt x="64" y="5"/>
                    <a:pt x="0" y="99"/>
                    <a:pt x="6" y="210"/>
                  </a:cubicBezTo>
                  <a:cubicBezTo>
                    <a:pt x="12" y="319"/>
                    <a:pt x="82" y="404"/>
                    <a:pt x="162" y="404"/>
                  </a:cubicBezTo>
                  <a:cubicBezTo>
                    <a:pt x="164" y="404"/>
                    <a:pt x="165" y="404"/>
                    <a:pt x="167" y="404"/>
                  </a:cubicBezTo>
                  <a:cubicBezTo>
                    <a:pt x="252" y="400"/>
                    <a:pt x="315" y="306"/>
                    <a:pt x="309" y="195"/>
                  </a:cubicBezTo>
                  <a:cubicBezTo>
                    <a:pt x="302" y="86"/>
                    <a:pt x="23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328925" y="1273150"/>
              <a:ext cx="7900" cy="10100"/>
            </a:xfrm>
            <a:custGeom>
              <a:avLst/>
              <a:gdLst/>
              <a:ahLst/>
              <a:cxnLst/>
              <a:rect l="l" t="t" r="r" b="b"/>
              <a:pathLst>
                <a:path w="316" h="404" extrusionOk="0">
                  <a:moveTo>
                    <a:pt x="156" y="0"/>
                  </a:moveTo>
                  <a:cubicBezTo>
                    <a:pt x="153" y="0"/>
                    <a:pt x="151" y="0"/>
                    <a:pt x="148" y="0"/>
                  </a:cubicBezTo>
                  <a:cubicBezTo>
                    <a:pt x="64" y="4"/>
                    <a:pt x="0" y="98"/>
                    <a:pt x="8" y="209"/>
                  </a:cubicBezTo>
                  <a:cubicBezTo>
                    <a:pt x="14" y="318"/>
                    <a:pt x="82" y="403"/>
                    <a:pt x="164" y="403"/>
                  </a:cubicBezTo>
                  <a:cubicBezTo>
                    <a:pt x="166" y="403"/>
                    <a:pt x="167" y="403"/>
                    <a:pt x="169" y="403"/>
                  </a:cubicBezTo>
                  <a:cubicBezTo>
                    <a:pt x="252" y="397"/>
                    <a:pt x="315" y="303"/>
                    <a:pt x="309" y="194"/>
                  </a:cubicBezTo>
                  <a:cubicBezTo>
                    <a:pt x="304" y="86"/>
                    <a:pt x="235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335650" y="1333750"/>
              <a:ext cx="15575" cy="5350"/>
            </a:xfrm>
            <a:custGeom>
              <a:avLst/>
              <a:gdLst/>
              <a:ahLst/>
              <a:cxnLst/>
              <a:rect l="l" t="t" r="r" b="b"/>
              <a:pathLst>
                <a:path w="623" h="214" extrusionOk="0">
                  <a:moveTo>
                    <a:pt x="514" y="0"/>
                  </a:moveTo>
                  <a:cubicBezTo>
                    <a:pt x="499" y="0"/>
                    <a:pt x="484" y="5"/>
                    <a:pt x="470" y="16"/>
                  </a:cubicBezTo>
                  <a:cubicBezTo>
                    <a:pt x="423" y="54"/>
                    <a:pt x="370" y="69"/>
                    <a:pt x="317" y="69"/>
                  </a:cubicBezTo>
                  <a:cubicBezTo>
                    <a:pt x="253" y="69"/>
                    <a:pt x="188" y="48"/>
                    <a:pt x="127" y="22"/>
                  </a:cubicBezTo>
                  <a:cubicBezTo>
                    <a:pt x="116" y="18"/>
                    <a:pt x="106" y="15"/>
                    <a:pt x="97" y="15"/>
                  </a:cubicBezTo>
                  <a:cubicBezTo>
                    <a:pt x="30" y="15"/>
                    <a:pt x="1" y="126"/>
                    <a:pt x="77" y="158"/>
                  </a:cubicBezTo>
                  <a:cubicBezTo>
                    <a:pt x="155" y="193"/>
                    <a:pt x="237" y="214"/>
                    <a:pt x="318" y="214"/>
                  </a:cubicBezTo>
                  <a:cubicBezTo>
                    <a:pt x="404" y="214"/>
                    <a:pt x="488" y="189"/>
                    <a:pt x="564" y="130"/>
                  </a:cubicBezTo>
                  <a:cubicBezTo>
                    <a:pt x="623" y="82"/>
                    <a:pt x="573" y="0"/>
                    <a:pt x="514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367000" y="1291825"/>
              <a:ext cx="21700" cy="11200"/>
            </a:xfrm>
            <a:custGeom>
              <a:avLst/>
              <a:gdLst/>
              <a:ahLst/>
              <a:cxnLst/>
              <a:rect l="l" t="t" r="r" b="b"/>
              <a:pathLst>
                <a:path w="868" h="448" extrusionOk="0">
                  <a:moveTo>
                    <a:pt x="386" y="1"/>
                  </a:moveTo>
                  <a:cubicBezTo>
                    <a:pt x="183" y="1"/>
                    <a:pt x="21" y="78"/>
                    <a:pt x="10" y="188"/>
                  </a:cubicBezTo>
                  <a:cubicBezTo>
                    <a:pt x="1" y="310"/>
                    <a:pt x="181" y="425"/>
                    <a:pt x="415" y="445"/>
                  </a:cubicBezTo>
                  <a:cubicBezTo>
                    <a:pt x="438" y="446"/>
                    <a:pt x="460" y="447"/>
                    <a:pt x="482" y="447"/>
                  </a:cubicBezTo>
                  <a:cubicBezTo>
                    <a:pt x="686" y="447"/>
                    <a:pt x="848" y="370"/>
                    <a:pt x="858" y="260"/>
                  </a:cubicBezTo>
                  <a:cubicBezTo>
                    <a:pt x="868" y="138"/>
                    <a:pt x="687" y="23"/>
                    <a:pt x="453" y="3"/>
                  </a:cubicBezTo>
                  <a:cubicBezTo>
                    <a:pt x="430" y="2"/>
                    <a:pt x="408" y="1"/>
                    <a:pt x="386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309550" y="1289775"/>
              <a:ext cx="18350" cy="11200"/>
            </a:xfrm>
            <a:custGeom>
              <a:avLst/>
              <a:gdLst/>
              <a:ahLst/>
              <a:cxnLst/>
              <a:rect l="l" t="t" r="r" b="b"/>
              <a:pathLst>
                <a:path w="734" h="448" extrusionOk="0">
                  <a:moveTo>
                    <a:pt x="249" y="0"/>
                  </a:moveTo>
                  <a:cubicBezTo>
                    <a:pt x="173" y="0"/>
                    <a:pt x="102" y="10"/>
                    <a:pt x="43" y="30"/>
                  </a:cubicBezTo>
                  <a:cubicBezTo>
                    <a:pt x="43" y="36"/>
                    <a:pt x="43" y="39"/>
                    <a:pt x="41" y="43"/>
                  </a:cubicBezTo>
                  <a:cubicBezTo>
                    <a:pt x="25" y="153"/>
                    <a:pt x="12" y="260"/>
                    <a:pt x="0" y="364"/>
                  </a:cubicBezTo>
                  <a:cubicBezTo>
                    <a:pt x="71" y="406"/>
                    <a:pt x="169" y="436"/>
                    <a:pt x="281" y="444"/>
                  </a:cubicBezTo>
                  <a:cubicBezTo>
                    <a:pt x="305" y="446"/>
                    <a:pt x="329" y="447"/>
                    <a:pt x="353" y="447"/>
                  </a:cubicBezTo>
                  <a:cubicBezTo>
                    <a:pt x="554" y="447"/>
                    <a:pt x="713" y="370"/>
                    <a:pt x="722" y="260"/>
                  </a:cubicBezTo>
                  <a:cubicBezTo>
                    <a:pt x="733" y="139"/>
                    <a:pt x="551" y="24"/>
                    <a:pt x="317" y="3"/>
                  </a:cubicBezTo>
                  <a:cubicBezTo>
                    <a:pt x="294" y="1"/>
                    <a:pt x="272" y="0"/>
                    <a:pt x="249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301400" y="1186300"/>
              <a:ext cx="161300" cy="121875"/>
            </a:xfrm>
            <a:custGeom>
              <a:avLst/>
              <a:gdLst/>
              <a:ahLst/>
              <a:cxnLst/>
              <a:rect l="l" t="t" r="r" b="b"/>
              <a:pathLst>
                <a:path w="6452" h="4875" extrusionOk="0">
                  <a:moveTo>
                    <a:pt x="2848" y="0"/>
                  </a:moveTo>
                  <a:cubicBezTo>
                    <a:pt x="2057" y="0"/>
                    <a:pt x="1247" y="257"/>
                    <a:pt x="526" y="923"/>
                  </a:cubicBezTo>
                  <a:cubicBezTo>
                    <a:pt x="1" y="1521"/>
                    <a:pt x="278" y="2768"/>
                    <a:pt x="394" y="2768"/>
                  </a:cubicBezTo>
                  <a:cubicBezTo>
                    <a:pt x="413" y="2768"/>
                    <a:pt x="428" y="2736"/>
                    <a:pt x="434" y="2663"/>
                  </a:cubicBezTo>
                  <a:cubicBezTo>
                    <a:pt x="520" y="1673"/>
                    <a:pt x="997" y="1098"/>
                    <a:pt x="1310" y="1098"/>
                  </a:cubicBezTo>
                  <a:cubicBezTo>
                    <a:pt x="1387" y="1098"/>
                    <a:pt x="1453" y="1132"/>
                    <a:pt x="1502" y="1203"/>
                  </a:cubicBezTo>
                  <a:cubicBezTo>
                    <a:pt x="1502" y="1203"/>
                    <a:pt x="3400" y="3506"/>
                    <a:pt x="4760" y="3506"/>
                  </a:cubicBezTo>
                  <a:cubicBezTo>
                    <a:pt x="4773" y="3506"/>
                    <a:pt x="4787" y="3506"/>
                    <a:pt x="4800" y="3505"/>
                  </a:cubicBezTo>
                  <a:cubicBezTo>
                    <a:pt x="4800" y="3505"/>
                    <a:pt x="5013" y="4533"/>
                    <a:pt x="5765" y="4875"/>
                  </a:cubicBezTo>
                  <a:cubicBezTo>
                    <a:pt x="6344" y="3758"/>
                    <a:pt x="6451" y="2289"/>
                    <a:pt x="5861" y="1171"/>
                  </a:cubicBezTo>
                  <a:cubicBezTo>
                    <a:pt x="5127" y="552"/>
                    <a:pt x="4008" y="0"/>
                    <a:pt x="2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17675" y="1166375"/>
              <a:ext cx="66825" cy="70425"/>
            </a:xfrm>
            <a:custGeom>
              <a:avLst/>
              <a:gdLst/>
              <a:ahLst/>
              <a:cxnLst/>
              <a:rect l="l" t="t" r="r" b="b"/>
              <a:pathLst>
                <a:path w="2673" h="2817" extrusionOk="0">
                  <a:moveTo>
                    <a:pt x="129" y="0"/>
                  </a:moveTo>
                  <a:cubicBezTo>
                    <a:pt x="35" y="0"/>
                    <a:pt x="1" y="144"/>
                    <a:pt x="99" y="163"/>
                  </a:cubicBezTo>
                  <a:lnTo>
                    <a:pt x="101" y="163"/>
                  </a:lnTo>
                  <a:cubicBezTo>
                    <a:pt x="1340" y="379"/>
                    <a:pt x="2437" y="1444"/>
                    <a:pt x="2504" y="2737"/>
                  </a:cubicBezTo>
                  <a:cubicBezTo>
                    <a:pt x="2507" y="2790"/>
                    <a:pt x="2550" y="2817"/>
                    <a:pt x="2592" y="2817"/>
                  </a:cubicBezTo>
                  <a:cubicBezTo>
                    <a:pt x="2633" y="2817"/>
                    <a:pt x="2672" y="2790"/>
                    <a:pt x="2669" y="2737"/>
                  </a:cubicBezTo>
                  <a:cubicBezTo>
                    <a:pt x="2600" y="1375"/>
                    <a:pt x="1459" y="232"/>
                    <a:pt x="145" y="1"/>
                  </a:cubicBezTo>
                  <a:cubicBezTo>
                    <a:pt x="140" y="0"/>
                    <a:pt x="134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358975" y="1257525"/>
              <a:ext cx="24525" cy="15400"/>
            </a:xfrm>
            <a:custGeom>
              <a:avLst/>
              <a:gdLst/>
              <a:ahLst/>
              <a:cxnLst/>
              <a:rect l="l" t="t" r="r" b="b"/>
              <a:pathLst>
                <a:path w="981" h="616" extrusionOk="0">
                  <a:moveTo>
                    <a:pt x="348" y="1"/>
                  </a:moveTo>
                  <a:cubicBezTo>
                    <a:pt x="287" y="1"/>
                    <a:pt x="226" y="9"/>
                    <a:pt x="164" y="27"/>
                  </a:cubicBezTo>
                  <a:cubicBezTo>
                    <a:pt x="0" y="74"/>
                    <a:pt x="29" y="321"/>
                    <a:pt x="176" y="321"/>
                  </a:cubicBezTo>
                  <a:cubicBezTo>
                    <a:pt x="189" y="321"/>
                    <a:pt x="203" y="319"/>
                    <a:pt x="218" y="315"/>
                  </a:cubicBezTo>
                  <a:cubicBezTo>
                    <a:pt x="259" y="303"/>
                    <a:pt x="302" y="297"/>
                    <a:pt x="346" y="297"/>
                  </a:cubicBezTo>
                  <a:cubicBezTo>
                    <a:pt x="484" y="297"/>
                    <a:pt x="621" y="359"/>
                    <a:pt x="663" y="505"/>
                  </a:cubicBezTo>
                  <a:cubicBezTo>
                    <a:pt x="685" y="581"/>
                    <a:pt x="751" y="616"/>
                    <a:pt x="815" y="616"/>
                  </a:cubicBezTo>
                  <a:cubicBezTo>
                    <a:pt x="899" y="616"/>
                    <a:pt x="980" y="555"/>
                    <a:pt x="951" y="451"/>
                  </a:cubicBezTo>
                  <a:cubicBezTo>
                    <a:pt x="869" y="174"/>
                    <a:pt x="621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314700" y="1253300"/>
              <a:ext cx="25850" cy="14950"/>
            </a:xfrm>
            <a:custGeom>
              <a:avLst/>
              <a:gdLst/>
              <a:ahLst/>
              <a:cxnLst/>
              <a:rect l="l" t="t" r="r" b="b"/>
              <a:pathLst>
                <a:path w="1034" h="598" extrusionOk="0">
                  <a:moveTo>
                    <a:pt x="694" y="1"/>
                  </a:moveTo>
                  <a:cubicBezTo>
                    <a:pt x="461" y="1"/>
                    <a:pt x="269" y="158"/>
                    <a:pt x="101" y="332"/>
                  </a:cubicBezTo>
                  <a:cubicBezTo>
                    <a:pt x="1" y="437"/>
                    <a:pt x="94" y="598"/>
                    <a:pt x="201" y="598"/>
                  </a:cubicBezTo>
                  <a:cubicBezTo>
                    <a:pt x="231" y="598"/>
                    <a:pt x="262" y="586"/>
                    <a:pt x="289" y="557"/>
                  </a:cubicBezTo>
                  <a:lnTo>
                    <a:pt x="291" y="557"/>
                  </a:lnTo>
                  <a:cubicBezTo>
                    <a:pt x="396" y="445"/>
                    <a:pt x="526" y="293"/>
                    <a:pt x="686" y="293"/>
                  </a:cubicBezTo>
                  <a:cubicBezTo>
                    <a:pt x="714" y="293"/>
                    <a:pt x="742" y="297"/>
                    <a:pt x="771" y="307"/>
                  </a:cubicBezTo>
                  <a:cubicBezTo>
                    <a:pt x="788" y="313"/>
                    <a:pt x="805" y="316"/>
                    <a:pt x="820" y="316"/>
                  </a:cubicBezTo>
                  <a:cubicBezTo>
                    <a:pt x="966" y="316"/>
                    <a:pt x="1034" y="86"/>
                    <a:pt x="873" y="31"/>
                  </a:cubicBezTo>
                  <a:cubicBezTo>
                    <a:pt x="810" y="10"/>
                    <a:pt x="751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325850" y="1308875"/>
              <a:ext cx="38925" cy="21175"/>
            </a:xfrm>
            <a:custGeom>
              <a:avLst/>
              <a:gdLst/>
              <a:ahLst/>
              <a:cxnLst/>
              <a:rect l="l" t="t" r="r" b="b"/>
              <a:pathLst>
                <a:path w="1557" h="847" extrusionOk="0">
                  <a:moveTo>
                    <a:pt x="1556" y="0"/>
                  </a:moveTo>
                  <a:lnTo>
                    <a:pt x="1556" y="0"/>
                  </a:lnTo>
                  <a:cubicBezTo>
                    <a:pt x="1175" y="66"/>
                    <a:pt x="860" y="87"/>
                    <a:pt x="616" y="87"/>
                  </a:cubicBezTo>
                  <a:cubicBezTo>
                    <a:pt x="213" y="87"/>
                    <a:pt x="1" y="31"/>
                    <a:pt x="1" y="31"/>
                  </a:cubicBezTo>
                  <a:lnTo>
                    <a:pt x="1" y="31"/>
                  </a:lnTo>
                  <a:cubicBezTo>
                    <a:pt x="1" y="31"/>
                    <a:pt x="22" y="785"/>
                    <a:pt x="653" y="843"/>
                  </a:cubicBezTo>
                  <a:cubicBezTo>
                    <a:pt x="680" y="845"/>
                    <a:pt x="706" y="846"/>
                    <a:pt x="732" y="846"/>
                  </a:cubicBezTo>
                  <a:cubicBezTo>
                    <a:pt x="1409" y="846"/>
                    <a:pt x="1556" y="1"/>
                    <a:pt x="1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398025" y="1268675"/>
              <a:ext cx="49050" cy="55100"/>
            </a:xfrm>
            <a:custGeom>
              <a:avLst/>
              <a:gdLst/>
              <a:ahLst/>
              <a:cxnLst/>
              <a:rect l="l" t="t" r="r" b="b"/>
              <a:pathLst>
                <a:path w="1962" h="2204" extrusionOk="0">
                  <a:moveTo>
                    <a:pt x="1271" y="0"/>
                  </a:moveTo>
                  <a:cubicBezTo>
                    <a:pt x="908" y="0"/>
                    <a:pt x="506" y="435"/>
                    <a:pt x="277" y="730"/>
                  </a:cubicBezTo>
                  <a:cubicBezTo>
                    <a:pt x="83" y="975"/>
                    <a:pt x="1" y="1296"/>
                    <a:pt x="75" y="1599"/>
                  </a:cubicBezTo>
                  <a:cubicBezTo>
                    <a:pt x="137" y="1848"/>
                    <a:pt x="296" y="2092"/>
                    <a:pt x="651" y="2176"/>
                  </a:cubicBezTo>
                  <a:cubicBezTo>
                    <a:pt x="729" y="2195"/>
                    <a:pt x="804" y="2204"/>
                    <a:pt x="875" y="2204"/>
                  </a:cubicBezTo>
                  <a:cubicBezTo>
                    <a:pt x="1447" y="2204"/>
                    <a:pt x="1773" y="1634"/>
                    <a:pt x="1861" y="1175"/>
                  </a:cubicBezTo>
                  <a:cubicBezTo>
                    <a:pt x="1961" y="657"/>
                    <a:pt x="1936" y="139"/>
                    <a:pt x="1365" y="11"/>
                  </a:cubicBezTo>
                  <a:cubicBezTo>
                    <a:pt x="1334" y="4"/>
                    <a:pt x="1303" y="0"/>
                    <a:pt x="127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419125" y="1313750"/>
              <a:ext cx="6800" cy="29025"/>
            </a:xfrm>
            <a:custGeom>
              <a:avLst/>
              <a:gdLst/>
              <a:ahLst/>
              <a:cxnLst/>
              <a:rect l="l" t="t" r="r" b="b"/>
              <a:pathLst>
                <a:path w="272" h="1161" extrusionOk="0">
                  <a:moveTo>
                    <a:pt x="208" y="0"/>
                  </a:moveTo>
                  <a:cubicBezTo>
                    <a:pt x="181" y="0"/>
                    <a:pt x="157" y="22"/>
                    <a:pt x="152" y="49"/>
                  </a:cubicBezTo>
                  <a:lnTo>
                    <a:pt x="5" y="1096"/>
                  </a:lnTo>
                  <a:cubicBezTo>
                    <a:pt x="1" y="1127"/>
                    <a:pt x="22" y="1156"/>
                    <a:pt x="52" y="1160"/>
                  </a:cubicBezTo>
                  <a:cubicBezTo>
                    <a:pt x="56" y="1160"/>
                    <a:pt x="59" y="1161"/>
                    <a:pt x="62" y="1161"/>
                  </a:cubicBezTo>
                  <a:cubicBezTo>
                    <a:pt x="91" y="1161"/>
                    <a:pt x="114" y="1139"/>
                    <a:pt x="118" y="1112"/>
                  </a:cubicBezTo>
                  <a:lnTo>
                    <a:pt x="267" y="64"/>
                  </a:lnTo>
                  <a:cubicBezTo>
                    <a:pt x="271" y="34"/>
                    <a:pt x="250" y="5"/>
                    <a:pt x="217" y="1"/>
                  </a:cubicBezTo>
                  <a:cubicBezTo>
                    <a:pt x="214" y="1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410025" y="1337225"/>
              <a:ext cx="19825" cy="18575"/>
            </a:xfrm>
            <a:custGeom>
              <a:avLst/>
              <a:gdLst/>
              <a:ahLst/>
              <a:cxnLst/>
              <a:rect l="l" t="t" r="r" b="b"/>
              <a:pathLst>
                <a:path w="793" h="743" extrusionOk="0">
                  <a:moveTo>
                    <a:pt x="396" y="0"/>
                  </a:moveTo>
                  <a:cubicBezTo>
                    <a:pt x="214" y="0"/>
                    <a:pt x="55" y="133"/>
                    <a:pt x="29" y="319"/>
                  </a:cubicBezTo>
                  <a:cubicBezTo>
                    <a:pt x="0" y="522"/>
                    <a:pt x="140" y="710"/>
                    <a:pt x="344" y="739"/>
                  </a:cubicBezTo>
                  <a:cubicBezTo>
                    <a:pt x="361" y="741"/>
                    <a:pt x="379" y="742"/>
                    <a:pt x="396" y="742"/>
                  </a:cubicBezTo>
                  <a:cubicBezTo>
                    <a:pt x="578" y="742"/>
                    <a:pt x="737" y="608"/>
                    <a:pt x="764" y="422"/>
                  </a:cubicBezTo>
                  <a:cubicBezTo>
                    <a:pt x="792" y="221"/>
                    <a:pt x="650" y="33"/>
                    <a:pt x="449" y="4"/>
                  </a:cubicBezTo>
                  <a:cubicBezTo>
                    <a:pt x="431" y="1"/>
                    <a:pt x="414" y="0"/>
                    <a:pt x="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415350" y="1279575"/>
              <a:ext cx="22250" cy="29875"/>
            </a:xfrm>
            <a:custGeom>
              <a:avLst/>
              <a:gdLst/>
              <a:ahLst/>
              <a:cxnLst/>
              <a:rect l="l" t="t" r="r" b="b"/>
              <a:pathLst>
                <a:path w="890" h="1195" extrusionOk="0">
                  <a:moveTo>
                    <a:pt x="670" y="1"/>
                  </a:moveTo>
                  <a:cubicBezTo>
                    <a:pt x="501" y="1"/>
                    <a:pt x="343" y="103"/>
                    <a:pt x="230" y="238"/>
                  </a:cubicBezTo>
                  <a:cubicBezTo>
                    <a:pt x="21" y="490"/>
                    <a:pt x="0" y="821"/>
                    <a:pt x="21" y="1136"/>
                  </a:cubicBezTo>
                  <a:cubicBezTo>
                    <a:pt x="24" y="1175"/>
                    <a:pt x="55" y="1194"/>
                    <a:pt x="86" y="1194"/>
                  </a:cubicBezTo>
                  <a:cubicBezTo>
                    <a:pt x="120" y="1194"/>
                    <a:pt x="155" y="1172"/>
                    <a:pt x="152" y="1128"/>
                  </a:cubicBezTo>
                  <a:cubicBezTo>
                    <a:pt x="136" y="912"/>
                    <a:pt x="136" y="687"/>
                    <a:pt x="226" y="488"/>
                  </a:cubicBezTo>
                  <a:cubicBezTo>
                    <a:pt x="297" y="334"/>
                    <a:pt x="468" y="127"/>
                    <a:pt x="660" y="127"/>
                  </a:cubicBezTo>
                  <a:cubicBezTo>
                    <a:pt x="693" y="127"/>
                    <a:pt x="726" y="133"/>
                    <a:pt x="760" y="146"/>
                  </a:cubicBezTo>
                  <a:cubicBezTo>
                    <a:pt x="768" y="149"/>
                    <a:pt x="777" y="151"/>
                    <a:pt x="785" y="151"/>
                  </a:cubicBezTo>
                  <a:cubicBezTo>
                    <a:pt x="850" y="151"/>
                    <a:pt x="889" y="57"/>
                    <a:pt x="821" y="29"/>
                  </a:cubicBezTo>
                  <a:cubicBezTo>
                    <a:pt x="771" y="10"/>
                    <a:pt x="720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4"/>
          <p:cNvGrpSpPr/>
          <p:nvPr/>
        </p:nvGrpSpPr>
        <p:grpSpPr>
          <a:xfrm>
            <a:off x="4063809" y="1582909"/>
            <a:ext cx="255543" cy="208590"/>
            <a:chOff x="5717825" y="3704150"/>
            <a:chExt cx="191575" cy="156375"/>
          </a:xfrm>
        </p:grpSpPr>
        <p:sp>
          <p:nvSpPr>
            <p:cNvPr id="1030" name="Google Shape;1030;p34"/>
            <p:cNvSpPr/>
            <p:nvPr/>
          </p:nvSpPr>
          <p:spPr>
            <a:xfrm>
              <a:off x="5747375" y="3704150"/>
              <a:ext cx="162025" cy="137400"/>
            </a:xfrm>
            <a:custGeom>
              <a:avLst/>
              <a:gdLst/>
              <a:ahLst/>
              <a:cxnLst/>
              <a:rect l="l" t="t" r="r" b="b"/>
              <a:pathLst>
                <a:path w="6481" h="5496" extrusionOk="0">
                  <a:moveTo>
                    <a:pt x="194" y="0"/>
                  </a:moveTo>
                  <a:cubicBezTo>
                    <a:pt x="87" y="0"/>
                    <a:pt x="0" y="86"/>
                    <a:pt x="0" y="194"/>
                  </a:cubicBezTo>
                  <a:lnTo>
                    <a:pt x="0" y="5302"/>
                  </a:lnTo>
                  <a:cubicBezTo>
                    <a:pt x="0" y="5410"/>
                    <a:pt x="87" y="5496"/>
                    <a:pt x="194" y="5496"/>
                  </a:cubicBezTo>
                  <a:lnTo>
                    <a:pt x="6286" y="5496"/>
                  </a:lnTo>
                  <a:cubicBezTo>
                    <a:pt x="6394" y="5496"/>
                    <a:pt x="6480" y="5410"/>
                    <a:pt x="6480" y="5302"/>
                  </a:cubicBezTo>
                  <a:lnTo>
                    <a:pt x="6480" y="194"/>
                  </a:lnTo>
                  <a:cubicBezTo>
                    <a:pt x="6480" y="86"/>
                    <a:pt x="6394" y="0"/>
                    <a:pt x="6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717825" y="3806375"/>
              <a:ext cx="64000" cy="54150"/>
            </a:xfrm>
            <a:custGeom>
              <a:avLst/>
              <a:gdLst/>
              <a:ahLst/>
              <a:cxnLst/>
              <a:rect l="l" t="t" r="r" b="b"/>
              <a:pathLst>
                <a:path w="2560" h="2166" extrusionOk="0">
                  <a:moveTo>
                    <a:pt x="1190" y="1"/>
                  </a:moveTo>
                  <a:lnTo>
                    <a:pt x="79" y="1879"/>
                  </a:lnTo>
                  <a:cubicBezTo>
                    <a:pt x="0" y="2012"/>
                    <a:pt x="104" y="2166"/>
                    <a:pt x="241" y="2166"/>
                  </a:cubicBezTo>
                  <a:cubicBezTo>
                    <a:pt x="263" y="2166"/>
                    <a:pt x="286" y="2162"/>
                    <a:pt x="310" y="2153"/>
                  </a:cubicBezTo>
                  <a:lnTo>
                    <a:pt x="2560" y="1298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786125" y="3739900"/>
              <a:ext cx="93450" cy="62825"/>
            </a:xfrm>
            <a:custGeom>
              <a:avLst/>
              <a:gdLst/>
              <a:ahLst/>
              <a:cxnLst/>
              <a:rect l="l" t="t" r="r" b="b"/>
              <a:pathLst>
                <a:path w="3738" h="2513" extrusionOk="0">
                  <a:moveTo>
                    <a:pt x="3593" y="1"/>
                  </a:moveTo>
                  <a:cubicBezTo>
                    <a:pt x="3566" y="1"/>
                    <a:pt x="3540" y="9"/>
                    <a:pt x="3516" y="26"/>
                  </a:cubicBezTo>
                  <a:lnTo>
                    <a:pt x="576" y="2176"/>
                  </a:lnTo>
                  <a:lnTo>
                    <a:pt x="265" y="1217"/>
                  </a:lnTo>
                  <a:cubicBezTo>
                    <a:pt x="248" y="1163"/>
                    <a:pt x="198" y="1128"/>
                    <a:pt x="144" y="1128"/>
                  </a:cubicBezTo>
                  <a:cubicBezTo>
                    <a:pt x="131" y="1128"/>
                    <a:pt x="117" y="1130"/>
                    <a:pt x="104" y="1135"/>
                  </a:cubicBezTo>
                  <a:cubicBezTo>
                    <a:pt x="37" y="1156"/>
                    <a:pt x="0" y="1229"/>
                    <a:pt x="21" y="1296"/>
                  </a:cubicBezTo>
                  <a:lnTo>
                    <a:pt x="386" y="2424"/>
                  </a:lnTo>
                  <a:cubicBezTo>
                    <a:pt x="399" y="2462"/>
                    <a:pt x="430" y="2493"/>
                    <a:pt x="468" y="2506"/>
                  </a:cubicBezTo>
                  <a:cubicBezTo>
                    <a:pt x="482" y="2510"/>
                    <a:pt x="495" y="2512"/>
                    <a:pt x="509" y="2512"/>
                  </a:cubicBezTo>
                  <a:cubicBezTo>
                    <a:pt x="535" y="2512"/>
                    <a:pt x="560" y="2504"/>
                    <a:pt x="583" y="2487"/>
                  </a:cubicBezTo>
                  <a:lnTo>
                    <a:pt x="3668" y="231"/>
                  </a:lnTo>
                  <a:cubicBezTo>
                    <a:pt x="3724" y="191"/>
                    <a:pt x="3737" y="110"/>
                    <a:pt x="3695" y="53"/>
                  </a:cubicBezTo>
                  <a:cubicBezTo>
                    <a:pt x="3670" y="19"/>
                    <a:pt x="3632" y="1"/>
                    <a:pt x="35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4"/>
          <p:cNvSpPr/>
          <p:nvPr/>
        </p:nvSpPr>
        <p:spPr>
          <a:xfrm>
            <a:off x="4027963" y="2587793"/>
            <a:ext cx="175951" cy="172240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34"/>
          <p:cNvGrpSpPr/>
          <p:nvPr/>
        </p:nvGrpSpPr>
        <p:grpSpPr>
          <a:xfrm>
            <a:off x="2207602" y="1860984"/>
            <a:ext cx="414176" cy="323838"/>
            <a:chOff x="4408425" y="3794200"/>
            <a:chExt cx="310500" cy="242775"/>
          </a:xfrm>
        </p:grpSpPr>
        <p:sp>
          <p:nvSpPr>
            <p:cNvPr id="1035" name="Google Shape;1035;p34"/>
            <p:cNvSpPr/>
            <p:nvPr/>
          </p:nvSpPr>
          <p:spPr>
            <a:xfrm>
              <a:off x="4408425" y="3831500"/>
              <a:ext cx="258025" cy="205425"/>
            </a:xfrm>
            <a:custGeom>
              <a:avLst/>
              <a:gdLst/>
              <a:ahLst/>
              <a:cxnLst/>
              <a:rect l="l" t="t" r="r" b="b"/>
              <a:pathLst>
                <a:path w="10321" h="8217" extrusionOk="0">
                  <a:moveTo>
                    <a:pt x="3087" y="1"/>
                  </a:moveTo>
                  <a:lnTo>
                    <a:pt x="528" y="11"/>
                  </a:lnTo>
                  <a:cubicBezTo>
                    <a:pt x="237" y="11"/>
                    <a:pt x="1" y="248"/>
                    <a:pt x="3" y="540"/>
                  </a:cubicBezTo>
                  <a:lnTo>
                    <a:pt x="26" y="7400"/>
                  </a:lnTo>
                  <a:cubicBezTo>
                    <a:pt x="28" y="7851"/>
                    <a:pt x="394" y="8217"/>
                    <a:pt x="845" y="8217"/>
                  </a:cubicBezTo>
                  <a:cubicBezTo>
                    <a:pt x="846" y="8217"/>
                    <a:pt x="848" y="8217"/>
                    <a:pt x="849" y="8217"/>
                  </a:cubicBezTo>
                  <a:lnTo>
                    <a:pt x="9826" y="8186"/>
                  </a:lnTo>
                  <a:cubicBezTo>
                    <a:pt x="10098" y="8184"/>
                    <a:pt x="10321" y="7962"/>
                    <a:pt x="10319" y="7687"/>
                  </a:cubicBezTo>
                  <a:lnTo>
                    <a:pt x="10298" y="1300"/>
                  </a:lnTo>
                  <a:cubicBezTo>
                    <a:pt x="10296" y="1062"/>
                    <a:pt x="10104" y="870"/>
                    <a:pt x="9866" y="870"/>
                  </a:cubicBezTo>
                  <a:lnTo>
                    <a:pt x="4631" y="889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4408725" y="3912750"/>
              <a:ext cx="257725" cy="124225"/>
            </a:xfrm>
            <a:custGeom>
              <a:avLst/>
              <a:gdLst/>
              <a:ahLst/>
              <a:cxnLst/>
              <a:rect l="l" t="t" r="r" b="b"/>
              <a:pathLst>
                <a:path w="10309" h="4969" extrusionOk="0">
                  <a:moveTo>
                    <a:pt x="10292" y="0"/>
                  </a:moveTo>
                  <a:lnTo>
                    <a:pt x="0" y="37"/>
                  </a:lnTo>
                  <a:lnTo>
                    <a:pt x="16" y="4474"/>
                  </a:lnTo>
                  <a:cubicBezTo>
                    <a:pt x="16" y="4748"/>
                    <a:pt x="238" y="4969"/>
                    <a:pt x="513" y="4969"/>
                  </a:cubicBezTo>
                  <a:lnTo>
                    <a:pt x="9814" y="4936"/>
                  </a:lnTo>
                  <a:cubicBezTo>
                    <a:pt x="10086" y="4936"/>
                    <a:pt x="10309" y="4712"/>
                    <a:pt x="10307" y="4439"/>
                  </a:cubicBezTo>
                  <a:lnTo>
                    <a:pt x="10307" y="4437"/>
                  </a:lnTo>
                  <a:lnTo>
                    <a:pt x="102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4422925" y="3880675"/>
              <a:ext cx="228000" cy="32950"/>
            </a:xfrm>
            <a:custGeom>
              <a:avLst/>
              <a:gdLst/>
              <a:ahLst/>
              <a:cxnLst/>
              <a:rect l="l" t="t" r="r" b="b"/>
              <a:pathLst>
                <a:path w="9120" h="1318" extrusionOk="0">
                  <a:moveTo>
                    <a:pt x="8935" y="0"/>
                  </a:moveTo>
                  <a:lnTo>
                    <a:pt x="180" y="31"/>
                  </a:lnTo>
                  <a:cubicBezTo>
                    <a:pt x="81" y="31"/>
                    <a:pt x="0" y="111"/>
                    <a:pt x="0" y="211"/>
                  </a:cubicBezTo>
                  <a:lnTo>
                    <a:pt x="4" y="1318"/>
                  </a:lnTo>
                  <a:lnTo>
                    <a:pt x="9119" y="1285"/>
                  </a:lnTo>
                  <a:lnTo>
                    <a:pt x="9116" y="180"/>
                  </a:lnTo>
                  <a:cubicBezTo>
                    <a:pt x="9116" y="81"/>
                    <a:pt x="9035" y="0"/>
                    <a:pt x="8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621550" y="3892425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0"/>
                  </a:moveTo>
                  <a:cubicBezTo>
                    <a:pt x="89" y="0"/>
                    <a:pt x="1" y="90"/>
                    <a:pt x="1" y="202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0" y="200"/>
                  </a:lnTo>
                  <a:cubicBezTo>
                    <a:pt x="400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598975" y="3892500"/>
              <a:ext cx="10075" cy="20525"/>
            </a:xfrm>
            <a:custGeom>
              <a:avLst/>
              <a:gdLst/>
              <a:ahLst/>
              <a:cxnLst/>
              <a:rect l="l" t="t" r="r" b="b"/>
              <a:pathLst>
                <a:path w="403" h="821" extrusionOk="0">
                  <a:moveTo>
                    <a:pt x="200" y="1"/>
                  </a:moveTo>
                  <a:cubicBezTo>
                    <a:pt x="90" y="1"/>
                    <a:pt x="0" y="91"/>
                    <a:pt x="0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89"/>
                    <a:pt x="311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4576425" y="389255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1"/>
                  </a:moveTo>
                  <a:cubicBezTo>
                    <a:pt x="91" y="3"/>
                    <a:pt x="0" y="93"/>
                    <a:pt x="0" y="202"/>
                  </a:cubicBezTo>
                  <a:lnTo>
                    <a:pt x="2" y="822"/>
                  </a:lnTo>
                  <a:lnTo>
                    <a:pt x="403" y="820"/>
                  </a:lnTo>
                  <a:lnTo>
                    <a:pt x="401" y="200"/>
                  </a:lnTo>
                  <a:cubicBezTo>
                    <a:pt x="399" y="91"/>
                    <a:pt x="309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553875" y="38926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1"/>
                  </a:moveTo>
                  <a:cubicBezTo>
                    <a:pt x="91" y="1"/>
                    <a:pt x="1" y="91"/>
                    <a:pt x="1" y="202"/>
                  </a:cubicBezTo>
                  <a:lnTo>
                    <a:pt x="3" y="820"/>
                  </a:lnTo>
                  <a:lnTo>
                    <a:pt x="404" y="820"/>
                  </a:lnTo>
                  <a:lnTo>
                    <a:pt x="400" y="200"/>
                  </a:lnTo>
                  <a:lnTo>
                    <a:pt x="402" y="200"/>
                  </a:lnTo>
                  <a:cubicBezTo>
                    <a:pt x="400" y="91"/>
                    <a:pt x="310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531300" y="38927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3" y="1"/>
                  </a:moveTo>
                  <a:cubicBezTo>
                    <a:pt x="202" y="1"/>
                    <a:pt x="201" y="1"/>
                    <a:pt x="200" y="1"/>
                  </a:cubicBezTo>
                  <a:cubicBezTo>
                    <a:pt x="91" y="1"/>
                    <a:pt x="0" y="91"/>
                    <a:pt x="2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90"/>
                    <a:pt x="31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508750" y="389280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0"/>
                  </a:moveTo>
                  <a:cubicBezTo>
                    <a:pt x="91" y="2"/>
                    <a:pt x="1" y="93"/>
                    <a:pt x="1" y="202"/>
                  </a:cubicBezTo>
                  <a:lnTo>
                    <a:pt x="3" y="821"/>
                  </a:lnTo>
                  <a:lnTo>
                    <a:pt x="404" y="820"/>
                  </a:lnTo>
                  <a:lnTo>
                    <a:pt x="402" y="200"/>
                  </a:lnTo>
                  <a:cubicBezTo>
                    <a:pt x="400" y="91"/>
                    <a:pt x="310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486225" y="3892900"/>
              <a:ext cx="10050" cy="20500"/>
            </a:xfrm>
            <a:custGeom>
              <a:avLst/>
              <a:gdLst/>
              <a:ahLst/>
              <a:cxnLst/>
              <a:rect l="l" t="t" r="r" b="b"/>
              <a:pathLst>
                <a:path w="402" h="820" extrusionOk="0">
                  <a:moveTo>
                    <a:pt x="200" y="0"/>
                  </a:moveTo>
                  <a:cubicBezTo>
                    <a:pt x="88" y="0"/>
                    <a:pt x="0" y="90"/>
                    <a:pt x="0" y="202"/>
                  </a:cubicBezTo>
                  <a:lnTo>
                    <a:pt x="2" y="819"/>
                  </a:lnTo>
                  <a:lnTo>
                    <a:pt x="401" y="817"/>
                  </a:lnTo>
                  <a:lnTo>
                    <a:pt x="399" y="200"/>
                  </a:lnTo>
                  <a:cubicBezTo>
                    <a:pt x="399" y="89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4463625" y="389300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4" y="0"/>
                  </a:moveTo>
                  <a:cubicBezTo>
                    <a:pt x="203" y="0"/>
                    <a:pt x="201" y="0"/>
                    <a:pt x="200" y="0"/>
                  </a:cubicBezTo>
                  <a:cubicBezTo>
                    <a:pt x="91" y="0"/>
                    <a:pt x="1" y="90"/>
                    <a:pt x="1" y="200"/>
                  </a:cubicBezTo>
                  <a:lnTo>
                    <a:pt x="5" y="819"/>
                  </a:lnTo>
                  <a:lnTo>
                    <a:pt x="404" y="817"/>
                  </a:lnTo>
                  <a:lnTo>
                    <a:pt x="402" y="198"/>
                  </a:lnTo>
                  <a:cubicBezTo>
                    <a:pt x="402" y="90"/>
                    <a:pt x="313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4441100" y="3893050"/>
              <a:ext cx="10075" cy="20500"/>
            </a:xfrm>
            <a:custGeom>
              <a:avLst/>
              <a:gdLst/>
              <a:ahLst/>
              <a:cxnLst/>
              <a:rect l="l" t="t" r="r" b="b"/>
              <a:pathLst>
                <a:path w="403" h="820" extrusionOk="0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1" y="200"/>
                  </a:lnTo>
                  <a:cubicBezTo>
                    <a:pt x="399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591300" y="3794200"/>
              <a:ext cx="127625" cy="116025"/>
            </a:xfrm>
            <a:custGeom>
              <a:avLst/>
              <a:gdLst/>
              <a:ahLst/>
              <a:cxnLst/>
              <a:rect l="l" t="t" r="r" b="b"/>
              <a:pathLst>
                <a:path w="5105" h="4641" extrusionOk="0">
                  <a:moveTo>
                    <a:pt x="2550" y="1"/>
                  </a:moveTo>
                  <a:cubicBezTo>
                    <a:pt x="1501" y="1"/>
                    <a:pt x="548" y="719"/>
                    <a:pt x="296" y="1785"/>
                  </a:cubicBezTo>
                  <a:cubicBezTo>
                    <a:pt x="0" y="3031"/>
                    <a:pt x="771" y="4282"/>
                    <a:pt x="2016" y="4577"/>
                  </a:cubicBezTo>
                  <a:cubicBezTo>
                    <a:pt x="2196" y="4620"/>
                    <a:pt x="2376" y="4641"/>
                    <a:pt x="2553" y="4641"/>
                  </a:cubicBezTo>
                  <a:cubicBezTo>
                    <a:pt x="3604" y="4641"/>
                    <a:pt x="4556" y="3922"/>
                    <a:pt x="4809" y="2855"/>
                  </a:cubicBezTo>
                  <a:cubicBezTo>
                    <a:pt x="5105" y="1610"/>
                    <a:pt x="4333" y="359"/>
                    <a:pt x="3087" y="64"/>
                  </a:cubicBezTo>
                  <a:cubicBezTo>
                    <a:pt x="2907" y="21"/>
                    <a:pt x="2727" y="1"/>
                    <a:pt x="2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623075" y="3824950"/>
              <a:ext cx="70475" cy="55125"/>
            </a:xfrm>
            <a:custGeom>
              <a:avLst/>
              <a:gdLst/>
              <a:ahLst/>
              <a:cxnLst/>
              <a:rect l="l" t="t" r="r" b="b"/>
              <a:pathLst>
                <a:path w="2819" h="2205" extrusionOk="0">
                  <a:moveTo>
                    <a:pt x="2571" y="1"/>
                  </a:moveTo>
                  <a:cubicBezTo>
                    <a:pt x="2514" y="1"/>
                    <a:pt x="2456" y="22"/>
                    <a:pt x="2412" y="65"/>
                  </a:cubicBezTo>
                  <a:lnTo>
                    <a:pt x="816" y="1661"/>
                  </a:lnTo>
                  <a:lnTo>
                    <a:pt x="408" y="1253"/>
                  </a:lnTo>
                  <a:cubicBezTo>
                    <a:pt x="363" y="1209"/>
                    <a:pt x="306" y="1187"/>
                    <a:pt x="248" y="1187"/>
                  </a:cubicBezTo>
                  <a:cubicBezTo>
                    <a:pt x="191" y="1187"/>
                    <a:pt x="133" y="1209"/>
                    <a:pt x="89" y="1253"/>
                  </a:cubicBezTo>
                  <a:cubicBezTo>
                    <a:pt x="1" y="1339"/>
                    <a:pt x="1" y="1483"/>
                    <a:pt x="89" y="1571"/>
                  </a:cubicBezTo>
                  <a:lnTo>
                    <a:pt x="657" y="2139"/>
                  </a:lnTo>
                  <a:cubicBezTo>
                    <a:pt x="699" y="2181"/>
                    <a:pt x="757" y="2204"/>
                    <a:pt x="816" y="2204"/>
                  </a:cubicBezTo>
                  <a:lnTo>
                    <a:pt x="818" y="2204"/>
                  </a:lnTo>
                  <a:cubicBezTo>
                    <a:pt x="878" y="2204"/>
                    <a:pt x="933" y="2181"/>
                    <a:pt x="975" y="2139"/>
                  </a:cubicBezTo>
                  <a:lnTo>
                    <a:pt x="2731" y="384"/>
                  </a:lnTo>
                  <a:cubicBezTo>
                    <a:pt x="2819" y="296"/>
                    <a:pt x="2819" y="154"/>
                    <a:pt x="2731" y="65"/>
                  </a:cubicBezTo>
                  <a:cubicBezTo>
                    <a:pt x="2686" y="22"/>
                    <a:pt x="2629" y="1"/>
                    <a:pt x="2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851985" y="3218471"/>
            <a:ext cx="1233242" cy="487464"/>
            <a:chOff x="408013" y="4288375"/>
            <a:chExt cx="1284438" cy="507700"/>
          </a:xfrm>
        </p:grpSpPr>
        <p:sp>
          <p:nvSpPr>
            <p:cNvPr id="1050" name="Google Shape;1050;p34"/>
            <p:cNvSpPr/>
            <p:nvPr/>
          </p:nvSpPr>
          <p:spPr>
            <a:xfrm>
              <a:off x="408013" y="428865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08025" y="4626950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82" y="1"/>
                  </a:moveTo>
                  <a:cubicBezTo>
                    <a:pt x="2450" y="1"/>
                    <a:pt x="1604" y="378"/>
                    <a:pt x="992" y="990"/>
                  </a:cubicBezTo>
                  <a:cubicBezTo>
                    <a:pt x="380" y="1602"/>
                    <a:pt x="0" y="2448"/>
                    <a:pt x="0" y="3382"/>
                  </a:cubicBezTo>
                  <a:cubicBezTo>
                    <a:pt x="0" y="5245"/>
                    <a:pt x="1506" y="6755"/>
                    <a:pt x="3365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29575" y="4626950"/>
              <a:ext cx="1028025" cy="169125"/>
            </a:xfrm>
            <a:custGeom>
              <a:avLst/>
              <a:gdLst/>
              <a:ahLst/>
              <a:cxnLst/>
              <a:rect l="l" t="t" r="r" b="b"/>
              <a:pathLst>
                <a:path w="41121" h="6765" extrusionOk="0">
                  <a:moveTo>
                    <a:pt x="336" y="1"/>
                  </a:moveTo>
                  <a:cubicBezTo>
                    <a:pt x="152" y="1"/>
                    <a:pt x="1" y="150"/>
                    <a:pt x="1" y="336"/>
                  </a:cubicBezTo>
                  <a:lnTo>
                    <a:pt x="1" y="6429"/>
                  </a:lnTo>
                  <a:cubicBezTo>
                    <a:pt x="1" y="6615"/>
                    <a:pt x="152" y="6764"/>
                    <a:pt x="336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604775" y="4659325"/>
              <a:ext cx="952825" cy="104375"/>
            </a:xfrm>
            <a:custGeom>
              <a:avLst/>
              <a:gdLst/>
              <a:ahLst/>
              <a:cxnLst/>
              <a:rect l="l" t="t" r="r" b="b"/>
              <a:pathLst>
                <a:path w="38113" h="4175" extrusionOk="0">
                  <a:moveTo>
                    <a:pt x="2034" y="0"/>
                  </a:moveTo>
                  <a:cubicBezTo>
                    <a:pt x="912" y="0"/>
                    <a:pt x="1" y="910"/>
                    <a:pt x="1" y="2034"/>
                  </a:cubicBezTo>
                  <a:lnTo>
                    <a:pt x="1" y="2141"/>
                  </a:lnTo>
                  <a:cubicBezTo>
                    <a:pt x="1" y="3263"/>
                    <a:pt x="912" y="4174"/>
                    <a:pt x="2034" y="4174"/>
                  </a:cubicBezTo>
                  <a:lnTo>
                    <a:pt x="38112" y="4174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661275" y="4737500"/>
              <a:ext cx="893875" cy="4150"/>
            </a:xfrm>
            <a:custGeom>
              <a:avLst/>
              <a:gdLst/>
              <a:ahLst/>
              <a:cxnLst/>
              <a:rect l="l" t="t" r="r" b="b"/>
              <a:pathLst>
                <a:path w="35755" h="166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5"/>
                    <a:pt x="83" y="165"/>
                  </a:cubicBezTo>
                  <a:lnTo>
                    <a:pt x="35672" y="165"/>
                  </a:lnTo>
                  <a:cubicBezTo>
                    <a:pt x="35718" y="165"/>
                    <a:pt x="35755" y="129"/>
                    <a:pt x="35755" y="83"/>
                  </a:cubicBezTo>
                  <a:cubicBezTo>
                    <a:pt x="35755" y="37"/>
                    <a:pt x="35718" y="0"/>
                    <a:pt x="35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661275" y="4709000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661275" y="4681325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602725" y="4657200"/>
              <a:ext cx="458950" cy="56375"/>
            </a:xfrm>
            <a:custGeom>
              <a:avLst/>
              <a:gdLst/>
              <a:ahLst/>
              <a:cxnLst/>
              <a:rect l="l" t="t" r="r" b="b"/>
              <a:pathLst>
                <a:path w="18358" h="2255" extrusionOk="0">
                  <a:moveTo>
                    <a:pt x="2170" y="1"/>
                  </a:moveTo>
                  <a:cubicBezTo>
                    <a:pt x="973" y="1"/>
                    <a:pt x="0" y="975"/>
                    <a:pt x="0" y="2172"/>
                  </a:cubicBezTo>
                  <a:cubicBezTo>
                    <a:pt x="0" y="2218"/>
                    <a:pt x="37" y="2255"/>
                    <a:pt x="83" y="2255"/>
                  </a:cubicBezTo>
                  <a:cubicBezTo>
                    <a:pt x="129" y="2255"/>
                    <a:pt x="165" y="2218"/>
                    <a:pt x="165" y="2172"/>
                  </a:cubicBezTo>
                  <a:cubicBezTo>
                    <a:pt x="165" y="1068"/>
                    <a:pt x="1065" y="168"/>
                    <a:pt x="2170" y="168"/>
                  </a:cubicBezTo>
                  <a:lnTo>
                    <a:pt x="18275" y="168"/>
                  </a:lnTo>
                  <a:cubicBezTo>
                    <a:pt x="18321" y="168"/>
                    <a:pt x="18358" y="131"/>
                    <a:pt x="18358" y="85"/>
                  </a:cubicBezTo>
                  <a:cubicBezTo>
                    <a:pt x="18358" y="39"/>
                    <a:pt x="18321" y="1"/>
                    <a:pt x="18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147250" y="4761600"/>
              <a:ext cx="412450" cy="4200"/>
            </a:xfrm>
            <a:custGeom>
              <a:avLst/>
              <a:gdLst/>
              <a:ahLst/>
              <a:cxnLst/>
              <a:rect l="l" t="t" r="r" b="b"/>
              <a:pathLst>
                <a:path w="16498" h="168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30"/>
                    <a:pt x="37" y="168"/>
                    <a:pt x="83" y="168"/>
                  </a:cubicBezTo>
                  <a:lnTo>
                    <a:pt x="16413" y="168"/>
                  </a:lnTo>
                  <a:cubicBezTo>
                    <a:pt x="16459" y="168"/>
                    <a:pt x="16498" y="130"/>
                    <a:pt x="16498" y="83"/>
                  </a:cubicBezTo>
                  <a:cubicBezTo>
                    <a:pt x="16498" y="37"/>
                    <a:pt x="16459" y="1"/>
                    <a:pt x="16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027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66442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37" y="1"/>
                  </a:moveTo>
                  <a:cubicBezTo>
                    <a:pt x="152" y="1"/>
                    <a:pt x="1" y="152"/>
                    <a:pt x="1" y="337"/>
                  </a:cubicBezTo>
                  <a:lnTo>
                    <a:pt x="1" y="6431"/>
                  </a:lnTo>
                  <a:cubicBezTo>
                    <a:pt x="1" y="6615"/>
                    <a:pt x="152" y="6767"/>
                    <a:pt x="337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739625" y="4490175"/>
              <a:ext cx="952825" cy="104425"/>
            </a:xfrm>
            <a:custGeom>
              <a:avLst/>
              <a:gdLst/>
              <a:ahLst/>
              <a:cxnLst/>
              <a:rect l="l" t="t" r="r" b="b"/>
              <a:pathLst>
                <a:path w="38113" h="4177" extrusionOk="0">
                  <a:moveTo>
                    <a:pt x="2034" y="1"/>
                  </a:moveTo>
                  <a:cubicBezTo>
                    <a:pt x="912" y="1"/>
                    <a:pt x="1" y="912"/>
                    <a:pt x="1" y="2036"/>
                  </a:cubicBezTo>
                  <a:lnTo>
                    <a:pt x="1" y="2142"/>
                  </a:lnTo>
                  <a:cubicBezTo>
                    <a:pt x="1" y="3266"/>
                    <a:pt x="912" y="4177"/>
                    <a:pt x="2034" y="4177"/>
                  </a:cubicBezTo>
                  <a:lnTo>
                    <a:pt x="38112" y="4177"/>
                  </a:lnTo>
                  <a:lnTo>
                    <a:pt x="38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789750" y="45683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789750" y="453990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9"/>
                    <a:pt x="37" y="168"/>
                    <a:pt x="83" y="168"/>
                  </a:cubicBezTo>
                  <a:lnTo>
                    <a:pt x="35864" y="168"/>
                  </a:lnTo>
                  <a:cubicBezTo>
                    <a:pt x="35910" y="168"/>
                    <a:pt x="35948" y="129"/>
                    <a:pt x="35948" y="83"/>
                  </a:cubicBezTo>
                  <a:cubicBezTo>
                    <a:pt x="35948" y="37"/>
                    <a:pt x="35910" y="1"/>
                    <a:pt x="35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789750" y="45122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8000" y="4288375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6" y="1"/>
                  </a:moveTo>
                  <a:cubicBezTo>
                    <a:pt x="150" y="1"/>
                    <a:pt x="0" y="150"/>
                    <a:pt x="0" y="336"/>
                  </a:cubicBezTo>
                  <a:lnTo>
                    <a:pt x="0" y="6429"/>
                  </a:lnTo>
                  <a:cubicBezTo>
                    <a:pt x="0" y="6615"/>
                    <a:pt x="150" y="6765"/>
                    <a:pt x="336" y="6765"/>
                  </a:cubicBezTo>
                  <a:lnTo>
                    <a:pt x="41120" y="6765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623150" y="4320750"/>
              <a:ext cx="952850" cy="104375"/>
            </a:xfrm>
            <a:custGeom>
              <a:avLst/>
              <a:gdLst/>
              <a:ahLst/>
              <a:cxnLst/>
              <a:rect l="l" t="t" r="r" b="b"/>
              <a:pathLst>
                <a:path w="38114" h="4175" extrusionOk="0">
                  <a:moveTo>
                    <a:pt x="2036" y="1"/>
                  </a:moveTo>
                  <a:cubicBezTo>
                    <a:pt x="911" y="1"/>
                    <a:pt x="0" y="912"/>
                    <a:pt x="0" y="2034"/>
                  </a:cubicBezTo>
                  <a:lnTo>
                    <a:pt x="0" y="2141"/>
                  </a:lnTo>
                  <a:cubicBezTo>
                    <a:pt x="0" y="3265"/>
                    <a:pt x="911" y="4175"/>
                    <a:pt x="2036" y="4175"/>
                  </a:cubicBezTo>
                  <a:lnTo>
                    <a:pt x="38114" y="4175"/>
                  </a:lnTo>
                  <a:lnTo>
                    <a:pt x="38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673250" y="4398925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0"/>
                  </a:moveTo>
                  <a:cubicBezTo>
                    <a:pt x="39" y="0"/>
                    <a:pt x="1" y="37"/>
                    <a:pt x="1" y="83"/>
                  </a:cubicBezTo>
                  <a:cubicBezTo>
                    <a:pt x="1" y="129"/>
                    <a:pt x="39" y="165"/>
                    <a:pt x="85" y="165"/>
                  </a:cubicBezTo>
                  <a:lnTo>
                    <a:pt x="35866" y="165"/>
                  </a:lnTo>
                  <a:cubicBezTo>
                    <a:pt x="35912" y="165"/>
                    <a:pt x="35949" y="129"/>
                    <a:pt x="35949" y="83"/>
                  </a:cubicBezTo>
                  <a:cubicBezTo>
                    <a:pt x="35949" y="37"/>
                    <a:pt x="35912" y="0"/>
                    <a:pt x="35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73250" y="4370425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5" y="1"/>
                  </a:moveTo>
                  <a:cubicBezTo>
                    <a:pt x="39" y="1"/>
                    <a:pt x="1" y="39"/>
                    <a:pt x="1" y="85"/>
                  </a:cubicBezTo>
                  <a:cubicBezTo>
                    <a:pt x="1" y="131"/>
                    <a:pt x="39" y="168"/>
                    <a:pt x="85" y="168"/>
                  </a:cubicBezTo>
                  <a:lnTo>
                    <a:pt x="35866" y="168"/>
                  </a:lnTo>
                  <a:cubicBezTo>
                    <a:pt x="35912" y="168"/>
                    <a:pt x="35949" y="131"/>
                    <a:pt x="35949" y="85"/>
                  </a:cubicBezTo>
                  <a:cubicBezTo>
                    <a:pt x="35949" y="39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73250" y="4342800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1"/>
                  </a:moveTo>
                  <a:cubicBezTo>
                    <a:pt x="39" y="1"/>
                    <a:pt x="1" y="37"/>
                    <a:pt x="1" y="83"/>
                  </a:cubicBezTo>
                  <a:cubicBezTo>
                    <a:pt x="1" y="130"/>
                    <a:pt x="39" y="166"/>
                    <a:pt x="85" y="166"/>
                  </a:cubicBezTo>
                  <a:lnTo>
                    <a:pt x="35866" y="166"/>
                  </a:lnTo>
                  <a:cubicBezTo>
                    <a:pt x="35912" y="166"/>
                    <a:pt x="35949" y="130"/>
                    <a:pt x="35949" y="83"/>
                  </a:cubicBezTo>
                  <a:cubicBezTo>
                    <a:pt x="35949" y="37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34"/>
          <p:cNvGrpSpPr/>
          <p:nvPr/>
        </p:nvGrpSpPr>
        <p:grpSpPr>
          <a:xfrm>
            <a:off x="1576438" y="2235168"/>
            <a:ext cx="941923" cy="1470769"/>
            <a:chOff x="1929475" y="3160175"/>
            <a:chExt cx="981025" cy="1531825"/>
          </a:xfrm>
        </p:grpSpPr>
        <p:sp>
          <p:nvSpPr>
            <p:cNvPr id="1071" name="Google Shape;1071;p34"/>
            <p:cNvSpPr/>
            <p:nvPr/>
          </p:nvSpPr>
          <p:spPr>
            <a:xfrm>
              <a:off x="2645950" y="4493550"/>
              <a:ext cx="110800" cy="118050"/>
            </a:xfrm>
            <a:custGeom>
              <a:avLst/>
              <a:gdLst/>
              <a:ahLst/>
              <a:cxnLst/>
              <a:rect l="l" t="t" r="r" b="b"/>
              <a:pathLst>
                <a:path w="4432" h="4722" extrusionOk="0">
                  <a:moveTo>
                    <a:pt x="3461" y="0"/>
                  </a:moveTo>
                  <a:lnTo>
                    <a:pt x="0" y="286"/>
                  </a:lnTo>
                  <a:lnTo>
                    <a:pt x="1725" y="4391"/>
                  </a:lnTo>
                  <a:lnTo>
                    <a:pt x="4432" y="4721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422625" y="4015850"/>
              <a:ext cx="362600" cy="533725"/>
            </a:xfrm>
            <a:custGeom>
              <a:avLst/>
              <a:gdLst/>
              <a:ahLst/>
              <a:cxnLst/>
              <a:rect l="l" t="t" r="r" b="b"/>
              <a:pathLst>
                <a:path w="14504" h="21349" extrusionOk="0">
                  <a:moveTo>
                    <a:pt x="8308" y="1"/>
                  </a:moveTo>
                  <a:lnTo>
                    <a:pt x="0" y="3513"/>
                  </a:lnTo>
                  <a:lnTo>
                    <a:pt x="8500" y="21349"/>
                  </a:lnTo>
                  <a:lnTo>
                    <a:pt x="14504" y="21109"/>
                  </a:lnTo>
                  <a:lnTo>
                    <a:pt x="83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2562600" y="4320550"/>
              <a:ext cx="89650" cy="191300"/>
            </a:xfrm>
            <a:custGeom>
              <a:avLst/>
              <a:gdLst/>
              <a:ahLst/>
              <a:cxnLst/>
              <a:rect l="l" t="t" r="r" b="b"/>
              <a:pathLst>
                <a:path w="3586" h="7652" extrusionOk="0">
                  <a:moveTo>
                    <a:pt x="105" y="1"/>
                  </a:moveTo>
                  <a:cubicBezTo>
                    <a:pt x="92" y="1"/>
                    <a:pt x="80" y="3"/>
                    <a:pt x="68" y="9"/>
                  </a:cubicBezTo>
                  <a:cubicBezTo>
                    <a:pt x="22" y="30"/>
                    <a:pt x="0" y="84"/>
                    <a:pt x="22" y="130"/>
                  </a:cubicBezTo>
                  <a:lnTo>
                    <a:pt x="346" y="845"/>
                  </a:lnTo>
                  <a:cubicBezTo>
                    <a:pt x="361" y="880"/>
                    <a:pt x="394" y="899"/>
                    <a:pt x="428" y="899"/>
                  </a:cubicBezTo>
                  <a:cubicBezTo>
                    <a:pt x="442" y="899"/>
                    <a:pt x="453" y="897"/>
                    <a:pt x="467" y="891"/>
                  </a:cubicBezTo>
                  <a:cubicBezTo>
                    <a:pt x="513" y="870"/>
                    <a:pt x="532" y="816"/>
                    <a:pt x="511" y="770"/>
                  </a:cubicBezTo>
                  <a:lnTo>
                    <a:pt x="187" y="55"/>
                  </a:lnTo>
                  <a:cubicBezTo>
                    <a:pt x="172" y="21"/>
                    <a:pt x="140" y="1"/>
                    <a:pt x="105" y="1"/>
                  </a:cubicBezTo>
                  <a:close/>
                  <a:moveTo>
                    <a:pt x="753" y="1434"/>
                  </a:moveTo>
                  <a:cubicBezTo>
                    <a:pt x="741" y="1434"/>
                    <a:pt x="728" y="1436"/>
                    <a:pt x="716" y="1442"/>
                  </a:cubicBezTo>
                  <a:cubicBezTo>
                    <a:pt x="670" y="1463"/>
                    <a:pt x="649" y="1517"/>
                    <a:pt x="670" y="1563"/>
                  </a:cubicBezTo>
                  <a:lnTo>
                    <a:pt x="994" y="2280"/>
                  </a:lnTo>
                  <a:cubicBezTo>
                    <a:pt x="1009" y="2313"/>
                    <a:pt x="1042" y="2332"/>
                    <a:pt x="1077" y="2332"/>
                  </a:cubicBezTo>
                  <a:cubicBezTo>
                    <a:pt x="1090" y="2332"/>
                    <a:pt x="1103" y="2330"/>
                    <a:pt x="1115" y="2324"/>
                  </a:cubicBezTo>
                  <a:cubicBezTo>
                    <a:pt x="1161" y="2303"/>
                    <a:pt x="1180" y="2249"/>
                    <a:pt x="1159" y="2205"/>
                  </a:cubicBezTo>
                  <a:lnTo>
                    <a:pt x="835" y="1488"/>
                  </a:lnTo>
                  <a:cubicBezTo>
                    <a:pt x="821" y="1454"/>
                    <a:pt x="788" y="1434"/>
                    <a:pt x="753" y="1434"/>
                  </a:cubicBezTo>
                  <a:close/>
                  <a:moveTo>
                    <a:pt x="1403" y="2868"/>
                  </a:moveTo>
                  <a:cubicBezTo>
                    <a:pt x="1390" y="2868"/>
                    <a:pt x="1377" y="2871"/>
                    <a:pt x="1364" y="2877"/>
                  </a:cubicBezTo>
                  <a:cubicBezTo>
                    <a:pt x="1318" y="2896"/>
                    <a:pt x="1297" y="2950"/>
                    <a:pt x="1318" y="2996"/>
                  </a:cubicBezTo>
                  <a:lnTo>
                    <a:pt x="1642" y="3713"/>
                  </a:lnTo>
                  <a:cubicBezTo>
                    <a:pt x="1658" y="3746"/>
                    <a:pt x="1690" y="3767"/>
                    <a:pt x="1725" y="3767"/>
                  </a:cubicBezTo>
                  <a:cubicBezTo>
                    <a:pt x="1738" y="3767"/>
                    <a:pt x="1752" y="3763"/>
                    <a:pt x="1763" y="3757"/>
                  </a:cubicBezTo>
                  <a:cubicBezTo>
                    <a:pt x="1809" y="3738"/>
                    <a:pt x="1829" y="3684"/>
                    <a:pt x="1807" y="3638"/>
                  </a:cubicBezTo>
                  <a:lnTo>
                    <a:pt x="1483" y="2921"/>
                  </a:lnTo>
                  <a:cubicBezTo>
                    <a:pt x="1469" y="2887"/>
                    <a:pt x="1437" y="2868"/>
                    <a:pt x="1403" y="2868"/>
                  </a:cubicBezTo>
                  <a:close/>
                  <a:moveTo>
                    <a:pt x="2050" y="4301"/>
                  </a:moveTo>
                  <a:cubicBezTo>
                    <a:pt x="2038" y="4301"/>
                    <a:pt x="2025" y="4304"/>
                    <a:pt x="2013" y="4310"/>
                  </a:cubicBezTo>
                  <a:cubicBezTo>
                    <a:pt x="1967" y="4331"/>
                    <a:pt x="1946" y="4384"/>
                    <a:pt x="1967" y="4428"/>
                  </a:cubicBezTo>
                  <a:lnTo>
                    <a:pt x="2291" y="5146"/>
                  </a:lnTo>
                  <a:cubicBezTo>
                    <a:pt x="2306" y="5180"/>
                    <a:pt x="2339" y="5200"/>
                    <a:pt x="2373" y="5200"/>
                  </a:cubicBezTo>
                  <a:cubicBezTo>
                    <a:pt x="2387" y="5200"/>
                    <a:pt x="2400" y="5198"/>
                    <a:pt x="2412" y="5192"/>
                  </a:cubicBezTo>
                  <a:cubicBezTo>
                    <a:pt x="2458" y="5171"/>
                    <a:pt x="2477" y="5117"/>
                    <a:pt x="2456" y="5071"/>
                  </a:cubicBezTo>
                  <a:lnTo>
                    <a:pt x="2132" y="4354"/>
                  </a:lnTo>
                  <a:cubicBezTo>
                    <a:pt x="2118" y="4321"/>
                    <a:pt x="2085" y="4301"/>
                    <a:pt x="2050" y="4301"/>
                  </a:cubicBezTo>
                  <a:close/>
                  <a:moveTo>
                    <a:pt x="2698" y="5734"/>
                  </a:moveTo>
                  <a:cubicBezTo>
                    <a:pt x="2686" y="5734"/>
                    <a:pt x="2673" y="5737"/>
                    <a:pt x="2661" y="5742"/>
                  </a:cubicBezTo>
                  <a:cubicBezTo>
                    <a:pt x="2615" y="5764"/>
                    <a:pt x="2594" y="5817"/>
                    <a:pt x="2615" y="5863"/>
                  </a:cubicBezTo>
                  <a:lnTo>
                    <a:pt x="2939" y="6579"/>
                  </a:lnTo>
                  <a:cubicBezTo>
                    <a:pt x="2955" y="6613"/>
                    <a:pt x="2987" y="6633"/>
                    <a:pt x="3022" y="6633"/>
                  </a:cubicBezTo>
                  <a:cubicBezTo>
                    <a:pt x="3035" y="6633"/>
                    <a:pt x="3049" y="6631"/>
                    <a:pt x="3060" y="6625"/>
                  </a:cubicBezTo>
                  <a:cubicBezTo>
                    <a:pt x="3106" y="6604"/>
                    <a:pt x="3125" y="6550"/>
                    <a:pt x="3104" y="6504"/>
                  </a:cubicBezTo>
                  <a:lnTo>
                    <a:pt x="2780" y="5789"/>
                  </a:lnTo>
                  <a:cubicBezTo>
                    <a:pt x="2766" y="5755"/>
                    <a:pt x="2733" y="5734"/>
                    <a:pt x="2698" y="5734"/>
                  </a:cubicBezTo>
                  <a:close/>
                  <a:moveTo>
                    <a:pt x="3346" y="7168"/>
                  </a:moveTo>
                  <a:cubicBezTo>
                    <a:pt x="3334" y="7168"/>
                    <a:pt x="3321" y="7170"/>
                    <a:pt x="3309" y="7175"/>
                  </a:cubicBezTo>
                  <a:cubicBezTo>
                    <a:pt x="3263" y="7197"/>
                    <a:pt x="3242" y="7250"/>
                    <a:pt x="3263" y="7296"/>
                  </a:cubicBezTo>
                  <a:lnTo>
                    <a:pt x="3400" y="7597"/>
                  </a:lnTo>
                  <a:cubicBezTo>
                    <a:pt x="3415" y="7630"/>
                    <a:pt x="3448" y="7651"/>
                    <a:pt x="3482" y="7651"/>
                  </a:cubicBezTo>
                  <a:cubicBezTo>
                    <a:pt x="3495" y="7651"/>
                    <a:pt x="3509" y="7647"/>
                    <a:pt x="3520" y="7643"/>
                  </a:cubicBezTo>
                  <a:cubicBezTo>
                    <a:pt x="3566" y="7622"/>
                    <a:pt x="3586" y="7569"/>
                    <a:pt x="3565" y="7523"/>
                  </a:cubicBezTo>
                  <a:lnTo>
                    <a:pt x="3428" y="7221"/>
                  </a:lnTo>
                  <a:cubicBezTo>
                    <a:pt x="3414" y="7187"/>
                    <a:pt x="3381" y="7168"/>
                    <a:pt x="3346" y="7168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607200" y="4506725"/>
              <a:ext cx="188100" cy="54450"/>
            </a:xfrm>
            <a:custGeom>
              <a:avLst/>
              <a:gdLst/>
              <a:ahLst/>
              <a:cxnLst/>
              <a:rect l="l" t="t" r="r" b="b"/>
              <a:pathLst>
                <a:path w="7524" h="2178" extrusionOk="0">
                  <a:moveTo>
                    <a:pt x="6927" y="1"/>
                  </a:moveTo>
                  <a:lnTo>
                    <a:pt x="0" y="223"/>
                  </a:lnTo>
                  <a:lnTo>
                    <a:pt x="896" y="2178"/>
                  </a:lnTo>
                  <a:lnTo>
                    <a:pt x="7524" y="1957"/>
                  </a:lnTo>
                  <a:lnTo>
                    <a:pt x="69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679825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1" y="56"/>
                    <a:pt x="17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6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79" y="2424"/>
                    <a:pt x="8219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7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4" y="349"/>
                  </a:lnTo>
                  <a:cubicBezTo>
                    <a:pt x="824" y="349"/>
                    <a:pt x="384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688825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6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683025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0" y="0"/>
                    <a:pt x="0" y="90"/>
                    <a:pt x="65" y="126"/>
                  </a:cubicBezTo>
                  <a:cubicBezTo>
                    <a:pt x="729" y="502"/>
                    <a:pt x="1115" y="1252"/>
                    <a:pt x="783" y="1987"/>
                  </a:cubicBezTo>
                  <a:cubicBezTo>
                    <a:pt x="758" y="2041"/>
                    <a:pt x="805" y="2091"/>
                    <a:pt x="849" y="2091"/>
                  </a:cubicBezTo>
                  <a:cubicBezTo>
                    <a:pt x="869" y="2091"/>
                    <a:pt x="888" y="2081"/>
                    <a:pt x="900" y="2056"/>
                  </a:cubicBezTo>
                  <a:cubicBezTo>
                    <a:pt x="1264" y="1254"/>
                    <a:pt x="869" y="426"/>
                    <a:pt x="134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772550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1"/>
                  </a:moveTo>
                  <a:cubicBezTo>
                    <a:pt x="567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7" y="581"/>
                    <a:pt x="138" y="572"/>
                    <a:pt x="154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4" y="139"/>
                    <a:pt x="1244" y="197"/>
                    <a:pt x="1412" y="322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8" y="248"/>
                    <a:pt x="1481" y="205"/>
                  </a:cubicBezTo>
                  <a:cubicBezTo>
                    <a:pt x="1294" y="65"/>
                    <a:pt x="1092" y="1"/>
                    <a:pt x="8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791500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0" y="533"/>
                    <a:pt x="48" y="581"/>
                    <a:pt x="96" y="581"/>
                  </a:cubicBezTo>
                  <a:cubicBezTo>
                    <a:pt x="117" y="581"/>
                    <a:pt x="139" y="572"/>
                    <a:pt x="154" y="551"/>
                  </a:cubicBezTo>
                  <a:cubicBezTo>
                    <a:pt x="342" y="287"/>
                    <a:pt x="609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6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811100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7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8" y="138"/>
                    <a:pt x="887" y="138"/>
                  </a:cubicBezTo>
                  <a:cubicBezTo>
                    <a:pt x="1063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4" y="65"/>
                    <a:pt x="1092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2128250" y="3662650"/>
              <a:ext cx="195875" cy="326825"/>
            </a:xfrm>
            <a:custGeom>
              <a:avLst/>
              <a:gdLst/>
              <a:ahLst/>
              <a:cxnLst/>
              <a:rect l="l" t="t" r="r" b="b"/>
              <a:pathLst>
                <a:path w="7835" h="13073" extrusionOk="0">
                  <a:moveTo>
                    <a:pt x="4467" y="1"/>
                  </a:moveTo>
                  <a:lnTo>
                    <a:pt x="1" y="546"/>
                  </a:lnTo>
                  <a:cubicBezTo>
                    <a:pt x="1" y="546"/>
                    <a:pt x="622" y="8336"/>
                    <a:pt x="1610" y="10829"/>
                  </a:cubicBezTo>
                  <a:cubicBezTo>
                    <a:pt x="2267" y="12484"/>
                    <a:pt x="3065" y="13072"/>
                    <a:pt x="3868" y="13072"/>
                  </a:cubicBezTo>
                  <a:cubicBezTo>
                    <a:pt x="5838" y="13072"/>
                    <a:pt x="7835" y="9533"/>
                    <a:pt x="7835" y="9533"/>
                  </a:cubicBezTo>
                  <a:lnTo>
                    <a:pt x="5215" y="577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2228825" y="3805850"/>
              <a:ext cx="30025" cy="9775"/>
            </a:xfrm>
            <a:custGeom>
              <a:avLst/>
              <a:gdLst/>
              <a:ahLst/>
              <a:cxnLst/>
              <a:rect l="l" t="t" r="r" b="b"/>
              <a:pathLst>
                <a:path w="1201" h="391" extrusionOk="0">
                  <a:moveTo>
                    <a:pt x="1069" y="0"/>
                  </a:moveTo>
                  <a:cubicBezTo>
                    <a:pt x="1062" y="0"/>
                    <a:pt x="1054" y="1"/>
                    <a:pt x="1046" y="3"/>
                  </a:cubicBezTo>
                  <a:cubicBezTo>
                    <a:pt x="735" y="68"/>
                    <a:pt x="424" y="133"/>
                    <a:pt x="116" y="200"/>
                  </a:cubicBezTo>
                  <a:cubicBezTo>
                    <a:pt x="1" y="223"/>
                    <a:pt x="28" y="391"/>
                    <a:pt x="133" y="391"/>
                  </a:cubicBezTo>
                  <a:cubicBezTo>
                    <a:pt x="140" y="391"/>
                    <a:pt x="148" y="390"/>
                    <a:pt x="156" y="388"/>
                  </a:cubicBezTo>
                  <a:cubicBezTo>
                    <a:pt x="467" y="323"/>
                    <a:pt x="777" y="258"/>
                    <a:pt x="1086" y="193"/>
                  </a:cubicBezTo>
                  <a:cubicBezTo>
                    <a:pt x="1201" y="167"/>
                    <a:pt x="1173" y="0"/>
                    <a:pt x="1069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2311925" y="3635325"/>
              <a:ext cx="195400" cy="296850"/>
            </a:xfrm>
            <a:custGeom>
              <a:avLst/>
              <a:gdLst/>
              <a:ahLst/>
              <a:cxnLst/>
              <a:rect l="l" t="t" r="r" b="b"/>
              <a:pathLst>
                <a:path w="7816" h="11874" extrusionOk="0">
                  <a:moveTo>
                    <a:pt x="3615" y="0"/>
                  </a:moveTo>
                  <a:lnTo>
                    <a:pt x="346" y="1871"/>
                  </a:lnTo>
                  <a:cubicBezTo>
                    <a:pt x="346" y="1871"/>
                    <a:pt x="1" y="11096"/>
                    <a:pt x="2191" y="11706"/>
                  </a:cubicBezTo>
                  <a:cubicBezTo>
                    <a:pt x="2603" y="11820"/>
                    <a:pt x="3065" y="11874"/>
                    <a:pt x="3537" y="11874"/>
                  </a:cubicBezTo>
                  <a:cubicBezTo>
                    <a:pt x="5579" y="11874"/>
                    <a:pt x="7816" y="10864"/>
                    <a:pt x="7079" y="9342"/>
                  </a:cubicBezTo>
                  <a:cubicBezTo>
                    <a:pt x="6172" y="7466"/>
                    <a:pt x="3615" y="0"/>
                    <a:pt x="3615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204375" y="3463750"/>
              <a:ext cx="222575" cy="257350"/>
            </a:xfrm>
            <a:custGeom>
              <a:avLst/>
              <a:gdLst/>
              <a:ahLst/>
              <a:cxnLst/>
              <a:rect l="l" t="t" r="r" b="b"/>
              <a:pathLst>
                <a:path w="8903" h="10294" extrusionOk="0">
                  <a:moveTo>
                    <a:pt x="4921" y="0"/>
                  </a:moveTo>
                  <a:cubicBezTo>
                    <a:pt x="3572" y="0"/>
                    <a:pt x="2352" y="685"/>
                    <a:pt x="2352" y="685"/>
                  </a:cubicBezTo>
                  <a:cubicBezTo>
                    <a:pt x="2352" y="685"/>
                    <a:pt x="0" y="5831"/>
                    <a:pt x="1544" y="10293"/>
                  </a:cubicBezTo>
                  <a:lnTo>
                    <a:pt x="8866" y="8296"/>
                  </a:lnTo>
                  <a:cubicBezTo>
                    <a:pt x="8866" y="8296"/>
                    <a:pt x="8903" y="5012"/>
                    <a:pt x="8001" y="2407"/>
                  </a:cubicBezTo>
                  <a:cubicBezTo>
                    <a:pt x="7345" y="510"/>
                    <a:pt x="6084" y="0"/>
                    <a:pt x="4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2359375" y="3645425"/>
              <a:ext cx="66475" cy="19300"/>
            </a:xfrm>
            <a:custGeom>
              <a:avLst/>
              <a:gdLst/>
              <a:ahLst/>
              <a:cxnLst/>
              <a:rect l="l" t="t" r="r" b="b"/>
              <a:pathLst>
                <a:path w="2659" h="772" extrusionOk="0">
                  <a:moveTo>
                    <a:pt x="2541" y="0"/>
                  </a:moveTo>
                  <a:cubicBezTo>
                    <a:pt x="2534" y="0"/>
                    <a:pt x="2526" y="1"/>
                    <a:pt x="2519" y="3"/>
                  </a:cubicBezTo>
                  <a:cubicBezTo>
                    <a:pt x="1711" y="204"/>
                    <a:pt x="903" y="406"/>
                    <a:pt x="96" y="607"/>
                  </a:cubicBezTo>
                  <a:cubicBezTo>
                    <a:pt x="0" y="632"/>
                    <a:pt x="30" y="771"/>
                    <a:pt x="117" y="771"/>
                  </a:cubicBezTo>
                  <a:cubicBezTo>
                    <a:pt x="124" y="771"/>
                    <a:pt x="132" y="771"/>
                    <a:pt x="140" y="768"/>
                  </a:cubicBezTo>
                  <a:cubicBezTo>
                    <a:pt x="948" y="567"/>
                    <a:pt x="1755" y="366"/>
                    <a:pt x="2563" y="162"/>
                  </a:cubicBezTo>
                  <a:cubicBezTo>
                    <a:pt x="2658" y="139"/>
                    <a:pt x="2628" y="0"/>
                    <a:pt x="2541" y="0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960225" y="3379675"/>
              <a:ext cx="424000" cy="537425"/>
            </a:xfrm>
            <a:custGeom>
              <a:avLst/>
              <a:gdLst/>
              <a:ahLst/>
              <a:cxnLst/>
              <a:rect l="l" t="t" r="r" b="b"/>
              <a:pathLst>
                <a:path w="16960" h="21497" extrusionOk="0">
                  <a:moveTo>
                    <a:pt x="8721" y="0"/>
                  </a:moveTo>
                  <a:cubicBezTo>
                    <a:pt x="8721" y="0"/>
                    <a:pt x="7543" y="395"/>
                    <a:pt x="6160" y="1027"/>
                  </a:cubicBezTo>
                  <a:cubicBezTo>
                    <a:pt x="4391" y="1832"/>
                    <a:pt x="2289" y="3021"/>
                    <a:pt x="1896" y="4259"/>
                  </a:cubicBezTo>
                  <a:cubicBezTo>
                    <a:pt x="1295" y="6154"/>
                    <a:pt x="883" y="8137"/>
                    <a:pt x="601" y="10060"/>
                  </a:cubicBezTo>
                  <a:lnTo>
                    <a:pt x="601" y="10061"/>
                  </a:lnTo>
                  <a:cubicBezTo>
                    <a:pt x="405" y="11395"/>
                    <a:pt x="273" y="12695"/>
                    <a:pt x="186" y="13915"/>
                  </a:cubicBezTo>
                  <a:cubicBezTo>
                    <a:pt x="98" y="15143"/>
                    <a:pt x="56" y="16286"/>
                    <a:pt x="41" y="17295"/>
                  </a:cubicBezTo>
                  <a:cubicBezTo>
                    <a:pt x="0" y="19821"/>
                    <a:pt x="129" y="21496"/>
                    <a:pt x="129" y="21496"/>
                  </a:cubicBezTo>
                  <a:lnTo>
                    <a:pt x="15663" y="20570"/>
                  </a:lnTo>
                  <a:cubicBezTo>
                    <a:pt x="14890" y="20311"/>
                    <a:pt x="15168" y="16956"/>
                    <a:pt x="15705" y="13357"/>
                  </a:cubicBezTo>
                  <a:cubicBezTo>
                    <a:pt x="15717" y="13274"/>
                    <a:pt x="15730" y="13190"/>
                    <a:pt x="15743" y="13108"/>
                  </a:cubicBezTo>
                  <a:lnTo>
                    <a:pt x="15743" y="13104"/>
                  </a:lnTo>
                  <a:cubicBezTo>
                    <a:pt x="15954" y="11711"/>
                    <a:pt x="16112" y="10320"/>
                    <a:pt x="16351" y="9041"/>
                  </a:cubicBezTo>
                  <a:cubicBezTo>
                    <a:pt x="16797" y="6658"/>
                    <a:pt x="16718" y="4706"/>
                    <a:pt x="16802" y="4341"/>
                  </a:cubicBezTo>
                  <a:cubicBezTo>
                    <a:pt x="16960" y="3676"/>
                    <a:pt x="15022" y="2484"/>
                    <a:pt x="12663" y="1508"/>
                  </a:cubicBezTo>
                  <a:cubicBezTo>
                    <a:pt x="10633" y="668"/>
                    <a:pt x="8721" y="0"/>
                    <a:pt x="8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125925" y="3437900"/>
              <a:ext cx="155800" cy="57200"/>
            </a:xfrm>
            <a:custGeom>
              <a:avLst/>
              <a:gdLst/>
              <a:ahLst/>
              <a:cxnLst/>
              <a:rect l="l" t="t" r="r" b="b"/>
              <a:pathLst>
                <a:path w="6232" h="2288" extrusionOk="0">
                  <a:moveTo>
                    <a:pt x="101" y="0"/>
                  </a:moveTo>
                  <a:cubicBezTo>
                    <a:pt x="49" y="0"/>
                    <a:pt x="1" y="62"/>
                    <a:pt x="50" y="104"/>
                  </a:cubicBezTo>
                  <a:cubicBezTo>
                    <a:pt x="959" y="911"/>
                    <a:pt x="1935" y="1732"/>
                    <a:pt x="3119" y="2097"/>
                  </a:cubicBezTo>
                  <a:cubicBezTo>
                    <a:pt x="3518" y="2219"/>
                    <a:pt x="3937" y="2287"/>
                    <a:pt x="4354" y="2287"/>
                  </a:cubicBezTo>
                  <a:cubicBezTo>
                    <a:pt x="4997" y="2287"/>
                    <a:pt x="5634" y="2125"/>
                    <a:pt x="6177" y="1749"/>
                  </a:cubicBezTo>
                  <a:cubicBezTo>
                    <a:pt x="6231" y="1710"/>
                    <a:pt x="6184" y="1639"/>
                    <a:pt x="6128" y="1639"/>
                  </a:cubicBezTo>
                  <a:cubicBezTo>
                    <a:pt x="6116" y="1639"/>
                    <a:pt x="6103" y="1643"/>
                    <a:pt x="6090" y="1652"/>
                  </a:cubicBezTo>
                  <a:cubicBezTo>
                    <a:pt x="5576" y="2006"/>
                    <a:pt x="4971" y="2159"/>
                    <a:pt x="4359" y="2159"/>
                  </a:cubicBezTo>
                  <a:cubicBezTo>
                    <a:pt x="3909" y="2159"/>
                    <a:pt x="3456" y="2076"/>
                    <a:pt x="3035" y="1932"/>
                  </a:cubicBezTo>
                  <a:cubicBezTo>
                    <a:pt x="1928" y="1554"/>
                    <a:pt x="1007" y="783"/>
                    <a:pt x="146" y="17"/>
                  </a:cubicBezTo>
                  <a:cubicBezTo>
                    <a:pt x="132" y="5"/>
                    <a:pt x="117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2114200" y="3379675"/>
              <a:ext cx="165125" cy="94800"/>
            </a:xfrm>
            <a:custGeom>
              <a:avLst/>
              <a:gdLst/>
              <a:ahLst/>
              <a:cxnLst/>
              <a:rect l="l" t="t" r="r" b="b"/>
              <a:pathLst>
                <a:path w="6605" h="3792" extrusionOk="0">
                  <a:moveTo>
                    <a:pt x="2562" y="0"/>
                  </a:moveTo>
                  <a:cubicBezTo>
                    <a:pt x="2562" y="0"/>
                    <a:pt x="1382" y="395"/>
                    <a:pt x="1" y="1027"/>
                  </a:cubicBezTo>
                  <a:cubicBezTo>
                    <a:pt x="808" y="1918"/>
                    <a:pt x="2441" y="3440"/>
                    <a:pt x="4384" y="3752"/>
                  </a:cubicBezTo>
                  <a:cubicBezTo>
                    <a:pt x="4547" y="3779"/>
                    <a:pt x="4699" y="3791"/>
                    <a:pt x="4841" y="3791"/>
                  </a:cubicBezTo>
                  <a:cubicBezTo>
                    <a:pt x="6236" y="3791"/>
                    <a:pt x="6605" y="2581"/>
                    <a:pt x="6504" y="1508"/>
                  </a:cubicBezTo>
                  <a:cubicBezTo>
                    <a:pt x="4474" y="668"/>
                    <a:pt x="2562" y="0"/>
                    <a:pt x="2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953600" y="3635325"/>
              <a:ext cx="487000" cy="430075"/>
            </a:xfrm>
            <a:custGeom>
              <a:avLst/>
              <a:gdLst/>
              <a:ahLst/>
              <a:cxnLst/>
              <a:rect l="l" t="t" r="r" b="b"/>
              <a:pathLst>
                <a:path w="19480" h="17203" extrusionOk="0">
                  <a:moveTo>
                    <a:pt x="1178" y="0"/>
                  </a:moveTo>
                  <a:cubicBezTo>
                    <a:pt x="1178" y="0"/>
                    <a:pt x="906" y="1554"/>
                    <a:pt x="643" y="3710"/>
                  </a:cubicBezTo>
                  <a:cubicBezTo>
                    <a:pt x="519" y="4729"/>
                    <a:pt x="396" y="5882"/>
                    <a:pt x="304" y="7069"/>
                  </a:cubicBezTo>
                  <a:cubicBezTo>
                    <a:pt x="1" y="11034"/>
                    <a:pt x="50" y="15387"/>
                    <a:pt x="1554" y="16401"/>
                  </a:cubicBezTo>
                  <a:cubicBezTo>
                    <a:pt x="2283" y="16893"/>
                    <a:pt x="4660" y="17203"/>
                    <a:pt x="7386" y="17203"/>
                  </a:cubicBezTo>
                  <a:cubicBezTo>
                    <a:pt x="12756" y="17203"/>
                    <a:pt x="19480" y="16001"/>
                    <a:pt x="17639" y="12617"/>
                  </a:cubicBezTo>
                  <a:cubicBezTo>
                    <a:pt x="15786" y="9210"/>
                    <a:pt x="15930" y="4270"/>
                    <a:pt x="15993" y="3121"/>
                  </a:cubicBezTo>
                  <a:cubicBezTo>
                    <a:pt x="16001" y="2983"/>
                    <a:pt x="16006" y="2901"/>
                    <a:pt x="16008" y="2882"/>
                  </a:cubicBezTo>
                  <a:lnTo>
                    <a:pt x="16008" y="287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300325" y="3429450"/>
              <a:ext cx="74825" cy="138750"/>
            </a:xfrm>
            <a:custGeom>
              <a:avLst/>
              <a:gdLst/>
              <a:ahLst/>
              <a:cxnLst/>
              <a:rect l="l" t="t" r="r" b="b"/>
              <a:pathLst>
                <a:path w="2993" h="5550" extrusionOk="0">
                  <a:moveTo>
                    <a:pt x="158" y="0"/>
                  </a:moveTo>
                  <a:cubicBezTo>
                    <a:pt x="106" y="259"/>
                    <a:pt x="75" y="522"/>
                    <a:pt x="64" y="787"/>
                  </a:cubicBezTo>
                  <a:cubicBezTo>
                    <a:pt x="1" y="2304"/>
                    <a:pt x="609" y="3802"/>
                    <a:pt x="1773" y="4788"/>
                  </a:cubicBezTo>
                  <a:lnTo>
                    <a:pt x="1775" y="4788"/>
                  </a:lnTo>
                  <a:cubicBezTo>
                    <a:pt x="2139" y="5097"/>
                    <a:pt x="2542" y="5352"/>
                    <a:pt x="2972" y="5550"/>
                  </a:cubicBezTo>
                  <a:cubicBezTo>
                    <a:pt x="2980" y="5487"/>
                    <a:pt x="2987" y="5423"/>
                    <a:pt x="2993" y="5360"/>
                  </a:cubicBezTo>
                  <a:cubicBezTo>
                    <a:pt x="2218" y="4995"/>
                    <a:pt x="1535" y="4435"/>
                    <a:pt x="1050" y="3720"/>
                  </a:cubicBezTo>
                  <a:cubicBezTo>
                    <a:pt x="330" y="2657"/>
                    <a:pt x="96" y="1328"/>
                    <a:pt x="330" y="83"/>
                  </a:cubicBezTo>
                  <a:cubicBezTo>
                    <a:pt x="273" y="56"/>
                    <a:pt x="215" y="29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033250" y="3564325"/>
              <a:ext cx="332600" cy="165775"/>
            </a:xfrm>
            <a:custGeom>
              <a:avLst/>
              <a:gdLst/>
              <a:ahLst/>
              <a:cxnLst/>
              <a:rect l="l" t="t" r="r" b="b"/>
              <a:pathLst>
                <a:path w="13304" h="6631" extrusionOk="0">
                  <a:moveTo>
                    <a:pt x="8270" y="1"/>
                  </a:moveTo>
                  <a:cubicBezTo>
                    <a:pt x="7245" y="1"/>
                    <a:pt x="6233" y="296"/>
                    <a:pt x="5324" y="765"/>
                  </a:cubicBezTo>
                  <a:cubicBezTo>
                    <a:pt x="3998" y="1452"/>
                    <a:pt x="2945" y="2474"/>
                    <a:pt x="2030" y="3625"/>
                  </a:cubicBezTo>
                  <a:cubicBezTo>
                    <a:pt x="1303" y="4536"/>
                    <a:pt x="665" y="5528"/>
                    <a:pt x="45" y="6497"/>
                  </a:cubicBezTo>
                  <a:cubicBezTo>
                    <a:pt x="1" y="6566"/>
                    <a:pt x="64" y="6631"/>
                    <a:pt x="127" y="6631"/>
                  </a:cubicBezTo>
                  <a:cubicBezTo>
                    <a:pt x="155" y="6631"/>
                    <a:pt x="183" y="6618"/>
                    <a:pt x="202" y="6589"/>
                  </a:cubicBezTo>
                  <a:cubicBezTo>
                    <a:pt x="841" y="5591"/>
                    <a:pt x="1484" y="4586"/>
                    <a:pt x="2228" y="3663"/>
                  </a:cubicBezTo>
                  <a:cubicBezTo>
                    <a:pt x="2399" y="3450"/>
                    <a:pt x="2575" y="3241"/>
                    <a:pt x="2759" y="3038"/>
                  </a:cubicBezTo>
                  <a:cubicBezTo>
                    <a:pt x="4169" y="1475"/>
                    <a:pt x="6137" y="184"/>
                    <a:pt x="8270" y="184"/>
                  </a:cubicBezTo>
                  <a:cubicBezTo>
                    <a:pt x="8630" y="184"/>
                    <a:pt x="8995" y="220"/>
                    <a:pt x="9362" y="299"/>
                  </a:cubicBezTo>
                  <a:cubicBezTo>
                    <a:pt x="10908" y="629"/>
                    <a:pt x="12166" y="1523"/>
                    <a:pt x="13269" y="2604"/>
                  </a:cubicBezTo>
                  <a:cubicBezTo>
                    <a:pt x="13281" y="2530"/>
                    <a:pt x="13292" y="2455"/>
                    <a:pt x="13304" y="2382"/>
                  </a:cubicBezTo>
                  <a:cubicBezTo>
                    <a:pt x="12968" y="2058"/>
                    <a:pt x="12615" y="1753"/>
                    <a:pt x="12239" y="1471"/>
                  </a:cubicBezTo>
                  <a:cubicBezTo>
                    <a:pt x="11246" y="728"/>
                    <a:pt x="10085" y="168"/>
                    <a:pt x="8840" y="32"/>
                  </a:cubicBezTo>
                  <a:cubicBezTo>
                    <a:pt x="8650" y="11"/>
                    <a:pt x="8460" y="1"/>
                    <a:pt x="8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957625" y="3679275"/>
              <a:ext cx="396625" cy="204825"/>
            </a:xfrm>
            <a:custGeom>
              <a:avLst/>
              <a:gdLst/>
              <a:ahLst/>
              <a:cxnLst/>
              <a:rect l="l" t="t" r="r" b="b"/>
              <a:pathLst>
                <a:path w="15865" h="8193" extrusionOk="0">
                  <a:moveTo>
                    <a:pt x="12439" y="0"/>
                  </a:moveTo>
                  <a:cubicBezTo>
                    <a:pt x="11930" y="0"/>
                    <a:pt x="11443" y="62"/>
                    <a:pt x="10977" y="176"/>
                  </a:cubicBezTo>
                  <a:cubicBezTo>
                    <a:pt x="7706" y="970"/>
                    <a:pt x="5389" y="4287"/>
                    <a:pt x="2878" y="6330"/>
                  </a:cubicBezTo>
                  <a:cubicBezTo>
                    <a:pt x="2055" y="6999"/>
                    <a:pt x="1154" y="7582"/>
                    <a:pt x="160" y="7964"/>
                  </a:cubicBezTo>
                  <a:cubicBezTo>
                    <a:pt x="120" y="7979"/>
                    <a:pt x="79" y="7995"/>
                    <a:pt x="39" y="8008"/>
                  </a:cubicBezTo>
                  <a:cubicBezTo>
                    <a:pt x="28" y="8012"/>
                    <a:pt x="16" y="8018"/>
                    <a:pt x="5" y="8020"/>
                  </a:cubicBezTo>
                  <a:cubicBezTo>
                    <a:pt x="3" y="8077"/>
                    <a:pt x="3" y="8135"/>
                    <a:pt x="1" y="8192"/>
                  </a:cubicBezTo>
                  <a:cubicBezTo>
                    <a:pt x="56" y="8173"/>
                    <a:pt x="112" y="8152"/>
                    <a:pt x="166" y="8131"/>
                  </a:cubicBezTo>
                  <a:cubicBezTo>
                    <a:pt x="1077" y="7786"/>
                    <a:pt x="1934" y="7295"/>
                    <a:pt x="2728" y="6677"/>
                  </a:cubicBezTo>
                  <a:cubicBezTo>
                    <a:pt x="4384" y="5394"/>
                    <a:pt x="5725" y="3763"/>
                    <a:pt x="7328" y="2424"/>
                  </a:cubicBezTo>
                  <a:cubicBezTo>
                    <a:pt x="8537" y="1413"/>
                    <a:pt x="9945" y="548"/>
                    <a:pt x="11491" y="274"/>
                  </a:cubicBezTo>
                  <a:cubicBezTo>
                    <a:pt x="11823" y="215"/>
                    <a:pt x="12161" y="184"/>
                    <a:pt x="12505" y="184"/>
                  </a:cubicBezTo>
                  <a:cubicBezTo>
                    <a:pt x="12666" y="184"/>
                    <a:pt x="12829" y="191"/>
                    <a:pt x="12993" y="205"/>
                  </a:cubicBezTo>
                  <a:cubicBezTo>
                    <a:pt x="13935" y="289"/>
                    <a:pt x="14848" y="596"/>
                    <a:pt x="15654" y="1083"/>
                  </a:cubicBezTo>
                  <a:cubicBezTo>
                    <a:pt x="15713" y="1118"/>
                    <a:pt x="15774" y="1158"/>
                    <a:pt x="15836" y="1196"/>
                  </a:cubicBezTo>
                  <a:cubicBezTo>
                    <a:pt x="15838" y="1198"/>
                    <a:pt x="15840" y="1198"/>
                    <a:pt x="15842" y="1200"/>
                  </a:cubicBezTo>
                  <a:cubicBezTo>
                    <a:pt x="15844" y="1158"/>
                    <a:pt x="15845" y="1133"/>
                    <a:pt x="15847" y="1124"/>
                  </a:cubicBezTo>
                  <a:lnTo>
                    <a:pt x="15847" y="1120"/>
                  </a:lnTo>
                  <a:cubicBezTo>
                    <a:pt x="15853" y="1081"/>
                    <a:pt x="15859" y="1041"/>
                    <a:pt x="15865" y="1003"/>
                  </a:cubicBezTo>
                  <a:cubicBezTo>
                    <a:pt x="14992" y="448"/>
                    <a:pt x="13987" y="105"/>
                    <a:pt x="12949" y="21"/>
                  </a:cubicBezTo>
                  <a:cubicBezTo>
                    <a:pt x="12776" y="7"/>
                    <a:pt x="12606" y="0"/>
                    <a:pt x="12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208000" y="3759050"/>
              <a:ext cx="145000" cy="273875"/>
            </a:xfrm>
            <a:custGeom>
              <a:avLst/>
              <a:gdLst/>
              <a:ahLst/>
              <a:cxnLst/>
              <a:rect l="l" t="t" r="r" b="b"/>
              <a:pathLst>
                <a:path w="5800" h="10955" extrusionOk="0">
                  <a:moveTo>
                    <a:pt x="5070" y="1"/>
                  </a:moveTo>
                  <a:cubicBezTo>
                    <a:pt x="4942" y="1"/>
                    <a:pt x="4815" y="7"/>
                    <a:pt x="4689" y="18"/>
                  </a:cubicBezTo>
                  <a:cubicBezTo>
                    <a:pt x="3371" y="141"/>
                    <a:pt x="2130" y="833"/>
                    <a:pt x="1286" y="1846"/>
                  </a:cubicBezTo>
                  <a:cubicBezTo>
                    <a:pt x="400" y="2909"/>
                    <a:pt x="1" y="4290"/>
                    <a:pt x="118" y="5661"/>
                  </a:cubicBezTo>
                  <a:cubicBezTo>
                    <a:pt x="120" y="5684"/>
                    <a:pt x="122" y="5707"/>
                    <a:pt x="126" y="5730"/>
                  </a:cubicBezTo>
                  <a:cubicBezTo>
                    <a:pt x="400" y="8560"/>
                    <a:pt x="2773" y="10683"/>
                    <a:pt x="5558" y="10954"/>
                  </a:cubicBezTo>
                  <a:cubicBezTo>
                    <a:pt x="5562" y="10954"/>
                    <a:pt x="5565" y="10954"/>
                    <a:pt x="5568" y="10954"/>
                  </a:cubicBezTo>
                  <a:cubicBezTo>
                    <a:pt x="5675" y="10954"/>
                    <a:pt x="5670" y="10783"/>
                    <a:pt x="5558" y="10773"/>
                  </a:cubicBezTo>
                  <a:cubicBezTo>
                    <a:pt x="4119" y="10633"/>
                    <a:pt x="2742" y="9979"/>
                    <a:pt x="1750" y="8924"/>
                  </a:cubicBezTo>
                  <a:cubicBezTo>
                    <a:pt x="918" y="8038"/>
                    <a:pt x="429" y="6893"/>
                    <a:pt x="317" y="5719"/>
                  </a:cubicBezTo>
                  <a:cubicBezTo>
                    <a:pt x="177" y="4269"/>
                    <a:pt x="613" y="2774"/>
                    <a:pt x="1681" y="1679"/>
                  </a:cubicBezTo>
                  <a:cubicBezTo>
                    <a:pt x="2554" y="785"/>
                    <a:pt x="3774" y="194"/>
                    <a:pt x="5034" y="181"/>
                  </a:cubicBezTo>
                  <a:cubicBezTo>
                    <a:pt x="5050" y="181"/>
                    <a:pt x="5066" y="181"/>
                    <a:pt x="5082" y="181"/>
                  </a:cubicBezTo>
                  <a:cubicBezTo>
                    <a:pt x="5227" y="181"/>
                    <a:pt x="5374" y="189"/>
                    <a:pt x="5520" y="208"/>
                  </a:cubicBezTo>
                  <a:cubicBezTo>
                    <a:pt x="5614" y="217"/>
                    <a:pt x="5708" y="231"/>
                    <a:pt x="5800" y="250"/>
                  </a:cubicBezTo>
                  <a:cubicBezTo>
                    <a:pt x="5798" y="187"/>
                    <a:pt x="5796" y="127"/>
                    <a:pt x="5794" y="66"/>
                  </a:cubicBezTo>
                  <a:cubicBezTo>
                    <a:pt x="5710" y="50"/>
                    <a:pt x="5625" y="37"/>
                    <a:pt x="5541" y="27"/>
                  </a:cubicBezTo>
                  <a:cubicBezTo>
                    <a:pt x="5384" y="9"/>
                    <a:pt x="5226" y="1"/>
                    <a:pt x="5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960025" y="3806450"/>
              <a:ext cx="228775" cy="222425"/>
            </a:xfrm>
            <a:custGeom>
              <a:avLst/>
              <a:gdLst/>
              <a:ahLst/>
              <a:cxnLst/>
              <a:rect l="l" t="t" r="r" b="b"/>
              <a:pathLst>
                <a:path w="9151" h="8897" extrusionOk="0">
                  <a:moveTo>
                    <a:pt x="6826" y="1"/>
                  </a:moveTo>
                  <a:cubicBezTo>
                    <a:pt x="6685" y="1"/>
                    <a:pt x="6542" y="12"/>
                    <a:pt x="6400" y="34"/>
                  </a:cubicBezTo>
                  <a:cubicBezTo>
                    <a:pt x="4727" y="297"/>
                    <a:pt x="3340" y="1659"/>
                    <a:pt x="2310" y="2910"/>
                  </a:cubicBezTo>
                  <a:cubicBezTo>
                    <a:pt x="1934" y="3366"/>
                    <a:pt x="1574" y="3857"/>
                    <a:pt x="1213" y="4362"/>
                  </a:cubicBezTo>
                  <a:cubicBezTo>
                    <a:pt x="814" y="4920"/>
                    <a:pt x="415" y="5495"/>
                    <a:pt x="1" y="6054"/>
                  </a:cubicBezTo>
                  <a:lnTo>
                    <a:pt x="1" y="6056"/>
                  </a:lnTo>
                  <a:cubicBezTo>
                    <a:pt x="8" y="6142"/>
                    <a:pt x="18" y="6230"/>
                    <a:pt x="27" y="6315"/>
                  </a:cubicBezTo>
                  <a:cubicBezTo>
                    <a:pt x="513" y="5670"/>
                    <a:pt x="969" y="5002"/>
                    <a:pt x="1441" y="4348"/>
                  </a:cubicBezTo>
                  <a:cubicBezTo>
                    <a:pt x="1675" y="4020"/>
                    <a:pt x="1915" y="3698"/>
                    <a:pt x="2164" y="3382"/>
                  </a:cubicBezTo>
                  <a:cubicBezTo>
                    <a:pt x="3164" y="2104"/>
                    <a:pt x="4441" y="738"/>
                    <a:pt x="6060" y="293"/>
                  </a:cubicBezTo>
                  <a:cubicBezTo>
                    <a:pt x="6310" y="225"/>
                    <a:pt x="6564" y="188"/>
                    <a:pt x="6813" y="188"/>
                  </a:cubicBezTo>
                  <a:cubicBezTo>
                    <a:pt x="7463" y="188"/>
                    <a:pt x="8076" y="439"/>
                    <a:pt x="8475" y="1026"/>
                  </a:cubicBezTo>
                  <a:cubicBezTo>
                    <a:pt x="9022" y="1828"/>
                    <a:pt x="8993" y="2846"/>
                    <a:pt x="8855" y="3765"/>
                  </a:cubicBezTo>
                  <a:cubicBezTo>
                    <a:pt x="8850" y="3813"/>
                    <a:pt x="8842" y="3859"/>
                    <a:pt x="8834" y="3907"/>
                  </a:cubicBezTo>
                  <a:cubicBezTo>
                    <a:pt x="8556" y="5635"/>
                    <a:pt x="7911" y="7289"/>
                    <a:pt x="6970" y="8764"/>
                  </a:cubicBezTo>
                  <a:cubicBezTo>
                    <a:pt x="6926" y="8832"/>
                    <a:pt x="6988" y="8896"/>
                    <a:pt x="7052" y="8896"/>
                  </a:cubicBezTo>
                  <a:cubicBezTo>
                    <a:pt x="7080" y="8896"/>
                    <a:pt x="7108" y="8884"/>
                    <a:pt x="7127" y="8854"/>
                  </a:cubicBezTo>
                  <a:cubicBezTo>
                    <a:pt x="8067" y="7385"/>
                    <a:pt x="8788" y="5653"/>
                    <a:pt x="9034" y="3894"/>
                  </a:cubicBezTo>
                  <a:cubicBezTo>
                    <a:pt x="9078" y="3581"/>
                    <a:pt x="9107" y="3266"/>
                    <a:pt x="9118" y="2952"/>
                  </a:cubicBezTo>
                  <a:cubicBezTo>
                    <a:pt x="9151" y="2139"/>
                    <a:pt x="8984" y="1287"/>
                    <a:pt x="8424" y="667"/>
                  </a:cubicBezTo>
                  <a:cubicBezTo>
                    <a:pt x="8005" y="205"/>
                    <a:pt x="7426" y="1"/>
                    <a:pt x="6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972025" y="3950775"/>
              <a:ext cx="136250" cy="107375"/>
            </a:xfrm>
            <a:custGeom>
              <a:avLst/>
              <a:gdLst/>
              <a:ahLst/>
              <a:cxnLst/>
              <a:rect l="l" t="t" r="r" b="b"/>
              <a:pathLst>
                <a:path w="5450" h="4295" extrusionOk="0">
                  <a:moveTo>
                    <a:pt x="3495" y="1"/>
                  </a:moveTo>
                  <a:cubicBezTo>
                    <a:pt x="2953" y="1"/>
                    <a:pt x="2405" y="215"/>
                    <a:pt x="1949" y="482"/>
                  </a:cubicBezTo>
                  <a:cubicBezTo>
                    <a:pt x="1103" y="981"/>
                    <a:pt x="426" y="1731"/>
                    <a:pt x="0" y="2607"/>
                  </a:cubicBezTo>
                  <a:cubicBezTo>
                    <a:pt x="31" y="2688"/>
                    <a:pt x="62" y="2765"/>
                    <a:pt x="96" y="2838"/>
                  </a:cubicBezTo>
                  <a:cubicBezTo>
                    <a:pt x="624" y="1650"/>
                    <a:pt x="1613" y="630"/>
                    <a:pt x="2864" y="279"/>
                  </a:cubicBezTo>
                  <a:cubicBezTo>
                    <a:pt x="3061" y="224"/>
                    <a:pt x="3255" y="196"/>
                    <a:pt x="3442" y="196"/>
                  </a:cubicBezTo>
                  <a:cubicBezTo>
                    <a:pt x="4196" y="196"/>
                    <a:pt x="4829" y="639"/>
                    <a:pt x="5049" y="1458"/>
                  </a:cubicBezTo>
                  <a:cubicBezTo>
                    <a:pt x="5298" y="2391"/>
                    <a:pt x="4911" y="3333"/>
                    <a:pt x="4562" y="4186"/>
                  </a:cubicBezTo>
                  <a:cubicBezTo>
                    <a:pt x="4534" y="4251"/>
                    <a:pt x="4588" y="4295"/>
                    <a:pt x="4644" y="4295"/>
                  </a:cubicBezTo>
                  <a:cubicBezTo>
                    <a:pt x="4681" y="4295"/>
                    <a:pt x="4719" y="4276"/>
                    <a:pt x="4736" y="4234"/>
                  </a:cubicBezTo>
                  <a:cubicBezTo>
                    <a:pt x="5084" y="3386"/>
                    <a:pt x="5450" y="2469"/>
                    <a:pt x="5254" y="1537"/>
                  </a:cubicBezTo>
                  <a:cubicBezTo>
                    <a:pt x="5122" y="904"/>
                    <a:pt x="4729" y="321"/>
                    <a:pt x="4100" y="100"/>
                  </a:cubicBezTo>
                  <a:cubicBezTo>
                    <a:pt x="3903" y="31"/>
                    <a:pt x="3699" y="1"/>
                    <a:pt x="3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120900" y="3943875"/>
              <a:ext cx="220575" cy="38625"/>
            </a:xfrm>
            <a:custGeom>
              <a:avLst/>
              <a:gdLst/>
              <a:ahLst/>
              <a:cxnLst/>
              <a:rect l="l" t="t" r="r" b="b"/>
              <a:pathLst>
                <a:path w="8823" h="1545" extrusionOk="0">
                  <a:moveTo>
                    <a:pt x="108" y="0"/>
                  </a:moveTo>
                  <a:cubicBezTo>
                    <a:pt x="46" y="0"/>
                    <a:pt x="1" y="86"/>
                    <a:pt x="67" y="119"/>
                  </a:cubicBezTo>
                  <a:cubicBezTo>
                    <a:pt x="1928" y="1060"/>
                    <a:pt x="3997" y="1545"/>
                    <a:pt x="6071" y="1545"/>
                  </a:cubicBezTo>
                  <a:cubicBezTo>
                    <a:pt x="6966" y="1545"/>
                    <a:pt x="7862" y="1455"/>
                    <a:pt x="8743" y="1272"/>
                  </a:cubicBezTo>
                  <a:cubicBezTo>
                    <a:pt x="8822" y="1256"/>
                    <a:pt x="8803" y="1140"/>
                    <a:pt x="8731" y="1140"/>
                  </a:cubicBezTo>
                  <a:cubicBezTo>
                    <a:pt x="8726" y="1140"/>
                    <a:pt x="8721" y="1141"/>
                    <a:pt x="8716" y="1142"/>
                  </a:cubicBezTo>
                  <a:cubicBezTo>
                    <a:pt x="7843" y="1323"/>
                    <a:pt x="6955" y="1412"/>
                    <a:pt x="6068" y="1412"/>
                  </a:cubicBezTo>
                  <a:cubicBezTo>
                    <a:pt x="4020" y="1412"/>
                    <a:pt x="1977" y="936"/>
                    <a:pt x="139" y="8"/>
                  </a:cubicBezTo>
                  <a:cubicBezTo>
                    <a:pt x="129" y="3"/>
                    <a:pt x="11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980550" y="3606550"/>
              <a:ext cx="41350" cy="436275"/>
            </a:xfrm>
            <a:custGeom>
              <a:avLst/>
              <a:gdLst/>
              <a:ahLst/>
              <a:cxnLst/>
              <a:rect l="l" t="t" r="r" b="b"/>
              <a:pathLst>
                <a:path w="1654" h="17451" extrusionOk="0">
                  <a:moveTo>
                    <a:pt x="1569" y="1"/>
                  </a:moveTo>
                  <a:cubicBezTo>
                    <a:pt x="1544" y="1"/>
                    <a:pt x="1520" y="14"/>
                    <a:pt x="1510" y="45"/>
                  </a:cubicBezTo>
                  <a:cubicBezTo>
                    <a:pt x="781" y="2327"/>
                    <a:pt x="380" y="4714"/>
                    <a:pt x="189" y="7098"/>
                  </a:cubicBezTo>
                  <a:cubicBezTo>
                    <a:pt x="1" y="9427"/>
                    <a:pt x="10" y="11786"/>
                    <a:pt x="300" y="14107"/>
                  </a:cubicBezTo>
                  <a:cubicBezTo>
                    <a:pt x="438" y="15220"/>
                    <a:pt x="643" y="16329"/>
                    <a:pt x="977" y="17401"/>
                  </a:cubicBezTo>
                  <a:cubicBezTo>
                    <a:pt x="987" y="17435"/>
                    <a:pt x="1017" y="17451"/>
                    <a:pt x="1045" y="17451"/>
                  </a:cubicBezTo>
                  <a:cubicBezTo>
                    <a:pt x="1085" y="17451"/>
                    <a:pt x="1123" y="17421"/>
                    <a:pt x="1107" y="17372"/>
                  </a:cubicBezTo>
                  <a:cubicBezTo>
                    <a:pt x="490" y="15377"/>
                    <a:pt x="275" y="13256"/>
                    <a:pt x="215" y="11176"/>
                  </a:cubicBezTo>
                  <a:cubicBezTo>
                    <a:pt x="145" y="8761"/>
                    <a:pt x="309" y="6333"/>
                    <a:pt x="714" y="3952"/>
                  </a:cubicBezTo>
                  <a:cubicBezTo>
                    <a:pt x="935" y="2646"/>
                    <a:pt x="1234" y="1351"/>
                    <a:pt x="1637" y="89"/>
                  </a:cubicBezTo>
                  <a:cubicBezTo>
                    <a:pt x="1654" y="37"/>
                    <a:pt x="1610" y="1"/>
                    <a:pt x="1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2027650" y="3822675"/>
              <a:ext cx="320175" cy="101550"/>
            </a:xfrm>
            <a:custGeom>
              <a:avLst/>
              <a:gdLst/>
              <a:ahLst/>
              <a:cxnLst/>
              <a:rect l="l" t="t" r="r" b="b"/>
              <a:pathLst>
                <a:path w="12807" h="4062" extrusionOk="0">
                  <a:moveTo>
                    <a:pt x="12705" y="1"/>
                  </a:moveTo>
                  <a:cubicBezTo>
                    <a:pt x="12691" y="1"/>
                    <a:pt x="12676" y="6"/>
                    <a:pt x="12663" y="16"/>
                  </a:cubicBezTo>
                  <a:cubicBezTo>
                    <a:pt x="9943" y="2205"/>
                    <a:pt x="6574" y="3546"/>
                    <a:pt x="3100" y="3859"/>
                  </a:cubicBezTo>
                  <a:cubicBezTo>
                    <a:pt x="2583" y="3905"/>
                    <a:pt x="2065" y="3928"/>
                    <a:pt x="1546" y="3928"/>
                  </a:cubicBezTo>
                  <a:cubicBezTo>
                    <a:pt x="1061" y="3928"/>
                    <a:pt x="576" y="3908"/>
                    <a:pt x="92" y="3868"/>
                  </a:cubicBezTo>
                  <a:cubicBezTo>
                    <a:pt x="90" y="3868"/>
                    <a:pt x="88" y="3868"/>
                    <a:pt x="85" y="3868"/>
                  </a:cubicBezTo>
                  <a:cubicBezTo>
                    <a:pt x="6" y="3868"/>
                    <a:pt x="1" y="3995"/>
                    <a:pt x="85" y="4002"/>
                  </a:cubicBezTo>
                  <a:cubicBezTo>
                    <a:pt x="564" y="4042"/>
                    <a:pt x="1044" y="4062"/>
                    <a:pt x="1523" y="4062"/>
                  </a:cubicBezTo>
                  <a:cubicBezTo>
                    <a:pt x="4577" y="4062"/>
                    <a:pt x="7623" y="3268"/>
                    <a:pt x="10292" y="1777"/>
                  </a:cubicBezTo>
                  <a:cubicBezTo>
                    <a:pt x="11157" y="1294"/>
                    <a:pt x="11980" y="738"/>
                    <a:pt x="12753" y="116"/>
                  </a:cubicBezTo>
                  <a:cubicBezTo>
                    <a:pt x="12807" y="73"/>
                    <a:pt x="12760" y="1"/>
                    <a:pt x="1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355900" y="3580575"/>
              <a:ext cx="21675" cy="109575"/>
            </a:xfrm>
            <a:custGeom>
              <a:avLst/>
              <a:gdLst/>
              <a:ahLst/>
              <a:cxnLst/>
              <a:rect l="l" t="t" r="r" b="b"/>
              <a:pathLst>
                <a:path w="867" h="4383" extrusionOk="0">
                  <a:moveTo>
                    <a:pt x="797" y="0"/>
                  </a:moveTo>
                  <a:cubicBezTo>
                    <a:pt x="765" y="0"/>
                    <a:pt x="731" y="20"/>
                    <a:pt x="726" y="61"/>
                  </a:cubicBezTo>
                  <a:cubicBezTo>
                    <a:pt x="532" y="1486"/>
                    <a:pt x="198" y="2889"/>
                    <a:pt x="7" y="4314"/>
                  </a:cubicBezTo>
                  <a:cubicBezTo>
                    <a:pt x="1" y="4359"/>
                    <a:pt x="34" y="4383"/>
                    <a:pt x="70" y="4383"/>
                  </a:cubicBezTo>
                  <a:cubicBezTo>
                    <a:pt x="102" y="4383"/>
                    <a:pt x="135" y="4363"/>
                    <a:pt x="141" y="4322"/>
                  </a:cubicBezTo>
                  <a:cubicBezTo>
                    <a:pt x="335" y="2896"/>
                    <a:pt x="668" y="1494"/>
                    <a:pt x="860" y="69"/>
                  </a:cubicBezTo>
                  <a:cubicBezTo>
                    <a:pt x="866" y="24"/>
                    <a:pt x="832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2138750" y="3393525"/>
              <a:ext cx="139500" cy="167500"/>
            </a:xfrm>
            <a:custGeom>
              <a:avLst/>
              <a:gdLst/>
              <a:ahLst/>
              <a:cxnLst/>
              <a:rect l="l" t="t" r="r" b="b"/>
              <a:pathLst>
                <a:path w="5580" h="6700" extrusionOk="0">
                  <a:moveTo>
                    <a:pt x="112" y="0"/>
                  </a:moveTo>
                  <a:cubicBezTo>
                    <a:pt x="60" y="0"/>
                    <a:pt x="1" y="46"/>
                    <a:pt x="12" y="114"/>
                  </a:cubicBezTo>
                  <a:cubicBezTo>
                    <a:pt x="208" y="1246"/>
                    <a:pt x="410" y="2383"/>
                    <a:pt x="791" y="3469"/>
                  </a:cubicBezTo>
                  <a:cubicBezTo>
                    <a:pt x="1104" y="4351"/>
                    <a:pt x="1539" y="5232"/>
                    <a:pt x="2186" y="5920"/>
                  </a:cubicBezTo>
                  <a:cubicBezTo>
                    <a:pt x="2568" y="6327"/>
                    <a:pt x="3125" y="6700"/>
                    <a:pt x="3688" y="6700"/>
                  </a:cubicBezTo>
                  <a:cubicBezTo>
                    <a:pt x="3902" y="6700"/>
                    <a:pt x="4118" y="6646"/>
                    <a:pt x="4325" y="6519"/>
                  </a:cubicBezTo>
                  <a:cubicBezTo>
                    <a:pt x="5079" y="6057"/>
                    <a:pt x="5282" y="4965"/>
                    <a:pt x="5408" y="4167"/>
                  </a:cubicBezTo>
                  <a:cubicBezTo>
                    <a:pt x="5579" y="3085"/>
                    <a:pt x="5537" y="1984"/>
                    <a:pt x="5301" y="916"/>
                  </a:cubicBezTo>
                  <a:cubicBezTo>
                    <a:pt x="5291" y="871"/>
                    <a:pt x="5257" y="851"/>
                    <a:pt x="5222" y="851"/>
                  </a:cubicBezTo>
                  <a:cubicBezTo>
                    <a:pt x="5169" y="851"/>
                    <a:pt x="5112" y="896"/>
                    <a:pt x="5127" y="964"/>
                  </a:cubicBezTo>
                  <a:cubicBezTo>
                    <a:pt x="5380" y="2111"/>
                    <a:pt x="5403" y="3300"/>
                    <a:pt x="5173" y="4453"/>
                  </a:cubicBezTo>
                  <a:cubicBezTo>
                    <a:pt x="5021" y="5218"/>
                    <a:pt x="4737" y="6421"/>
                    <a:pt x="3786" y="6517"/>
                  </a:cubicBezTo>
                  <a:cubicBezTo>
                    <a:pt x="3743" y="6521"/>
                    <a:pt x="3701" y="6523"/>
                    <a:pt x="3660" y="6523"/>
                  </a:cubicBezTo>
                  <a:cubicBezTo>
                    <a:pt x="2802" y="6523"/>
                    <a:pt x="2124" y="5645"/>
                    <a:pt x="1712" y="4992"/>
                  </a:cubicBezTo>
                  <a:cubicBezTo>
                    <a:pt x="784" y="3519"/>
                    <a:pt x="479" y="1756"/>
                    <a:pt x="187" y="66"/>
                  </a:cubicBezTo>
                  <a:cubicBezTo>
                    <a:pt x="179" y="20"/>
                    <a:pt x="147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2169875" y="3160175"/>
              <a:ext cx="238475" cy="172975"/>
            </a:xfrm>
            <a:custGeom>
              <a:avLst/>
              <a:gdLst/>
              <a:ahLst/>
              <a:cxnLst/>
              <a:rect l="l" t="t" r="r" b="b"/>
              <a:pathLst>
                <a:path w="9539" h="6919" extrusionOk="0">
                  <a:moveTo>
                    <a:pt x="1583" y="1"/>
                  </a:moveTo>
                  <a:cubicBezTo>
                    <a:pt x="1560" y="1"/>
                    <a:pt x="1538" y="3"/>
                    <a:pt x="1518" y="8"/>
                  </a:cubicBezTo>
                  <a:cubicBezTo>
                    <a:pt x="1169" y="96"/>
                    <a:pt x="1449" y="718"/>
                    <a:pt x="1449" y="718"/>
                  </a:cubicBezTo>
                  <a:cubicBezTo>
                    <a:pt x="1449" y="718"/>
                    <a:pt x="1310" y="674"/>
                    <a:pt x="1170" y="674"/>
                  </a:cubicBezTo>
                  <a:cubicBezTo>
                    <a:pt x="1027" y="674"/>
                    <a:pt x="883" y="719"/>
                    <a:pt x="883" y="900"/>
                  </a:cubicBezTo>
                  <a:cubicBezTo>
                    <a:pt x="883" y="1184"/>
                    <a:pt x="1112" y="1270"/>
                    <a:pt x="1112" y="1270"/>
                  </a:cubicBezTo>
                  <a:cubicBezTo>
                    <a:pt x="1112" y="1270"/>
                    <a:pt x="1" y="2172"/>
                    <a:pt x="308" y="3507"/>
                  </a:cubicBezTo>
                  <a:cubicBezTo>
                    <a:pt x="617" y="4842"/>
                    <a:pt x="778" y="6076"/>
                    <a:pt x="438" y="6438"/>
                  </a:cubicBezTo>
                  <a:cubicBezTo>
                    <a:pt x="203" y="6688"/>
                    <a:pt x="672" y="6918"/>
                    <a:pt x="938" y="6918"/>
                  </a:cubicBezTo>
                  <a:cubicBezTo>
                    <a:pt x="1056" y="6918"/>
                    <a:pt x="1134" y="6874"/>
                    <a:pt x="1094" y="6766"/>
                  </a:cubicBezTo>
                  <a:cubicBezTo>
                    <a:pt x="743" y="5815"/>
                    <a:pt x="6040" y="4011"/>
                    <a:pt x="6040" y="4011"/>
                  </a:cubicBezTo>
                  <a:lnTo>
                    <a:pt x="6041" y="4011"/>
                  </a:lnTo>
                  <a:cubicBezTo>
                    <a:pt x="6041" y="4011"/>
                    <a:pt x="6462" y="4052"/>
                    <a:pt x="6984" y="4052"/>
                  </a:cubicBezTo>
                  <a:cubicBezTo>
                    <a:pt x="7695" y="4052"/>
                    <a:pt x="8594" y="3977"/>
                    <a:pt x="8875" y="3618"/>
                  </a:cubicBezTo>
                  <a:cubicBezTo>
                    <a:pt x="9360" y="2997"/>
                    <a:pt x="7860" y="2947"/>
                    <a:pt x="7860" y="2947"/>
                  </a:cubicBezTo>
                  <a:cubicBezTo>
                    <a:pt x="7860" y="2947"/>
                    <a:pt x="9538" y="2076"/>
                    <a:pt x="8934" y="1575"/>
                  </a:cubicBezTo>
                  <a:cubicBezTo>
                    <a:pt x="8821" y="1481"/>
                    <a:pt x="8691" y="1443"/>
                    <a:pt x="8556" y="1443"/>
                  </a:cubicBezTo>
                  <a:cubicBezTo>
                    <a:pt x="7970" y="1443"/>
                    <a:pt x="7273" y="2157"/>
                    <a:pt x="7273" y="2157"/>
                  </a:cubicBezTo>
                  <a:cubicBezTo>
                    <a:pt x="7273" y="2157"/>
                    <a:pt x="8286" y="1017"/>
                    <a:pt x="7860" y="641"/>
                  </a:cubicBezTo>
                  <a:cubicBezTo>
                    <a:pt x="7790" y="579"/>
                    <a:pt x="7710" y="553"/>
                    <a:pt x="7624" y="553"/>
                  </a:cubicBezTo>
                  <a:cubicBezTo>
                    <a:pt x="7187" y="553"/>
                    <a:pt x="6615" y="1226"/>
                    <a:pt x="6615" y="1226"/>
                  </a:cubicBezTo>
                  <a:cubicBezTo>
                    <a:pt x="6615" y="1226"/>
                    <a:pt x="5414" y="535"/>
                    <a:pt x="3838" y="535"/>
                  </a:cubicBezTo>
                  <a:cubicBezTo>
                    <a:pt x="3504" y="535"/>
                    <a:pt x="3154" y="566"/>
                    <a:pt x="2794" y="641"/>
                  </a:cubicBezTo>
                  <a:cubicBezTo>
                    <a:pt x="2794" y="641"/>
                    <a:pt x="1971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2154550" y="3309075"/>
              <a:ext cx="109600" cy="140200"/>
            </a:xfrm>
            <a:custGeom>
              <a:avLst/>
              <a:gdLst/>
              <a:ahLst/>
              <a:cxnLst/>
              <a:rect l="l" t="t" r="r" b="b"/>
              <a:pathLst>
                <a:path w="4384" h="5608" extrusionOk="0">
                  <a:moveTo>
                    <a:pt x="1665" y="1"/>
                  </a:moveTo>
                  <a:cubicBezTo>
                    <a:pt x="1255" y="1401"/>
                    <a:pt x="687" y="2533"/>
                    <a:pt x="0" y="3459"/>
                  </a:cubicBezTo>
                  <a:cubicBezTo>
                    <a:pt x="0" y="3459"/>
                    <a:pt x="965" y="5608"/>
                    <a:pt x="2919" y="5608"/>
                  </a:cubicBezTo>
                  <a:cubicBezTo>
                    <a:pt x="3243" y="5608"/>
                    <a:pt x="3595" y="5548"/>
                    <a:pt x="3975" y="5410"/>
                  </a:cubicBezTo>
                  <a:lnTo>
                    <a:pt x="4166" y="3663"/>
                  </a:lnTo>
                  <a:lnTo>
                    <a:pt x="4295" y="2508"/>
                  </a:lnTo>
                  <a:lnTo>
                    <a:pt x="4383" y="1700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2202300" y="3343175"/>
              <a:ext cx="59650" cy="68450"/>
            </a:xfrm>
            <a:custGeom>
              <a:avLst/>
              <a:gdLst/>
              <a:ahLst/>
              <a:cxnLst/>
              <a:rect l="l" t="t" r="r" b="b"/>
              <a:pathLst>
                <a:path w="2386" h="2738" extrusionOk="0">
                  <a:moveTo>
                    <a:pt x="1" y="0"/>
                  </a:moveTo>
                  <a:lnTo>
                    <a:pt x="1" y="0"/>
                  </a:lnTo>
                  <a:cubicBezTo>
                    <a:pt x="673" y="2083"/>
                    <a:pt x="1760" y="2738"/>
                    <a:pt x="2207" y="2738"/>
                  </a:cubicBezTo>
                  <a:cubicBezTo>
                    <a:pt x="2207" y="2738"/>
                    <a:pt x="2208" y="2738"/>
                    <a:pt x="2209" y="2738"/>
                  </a:cubicBezTo>
                  <a:lnTo>
                    <a:pt x="2385" y="1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2193000" y="3205175"/>
              <a:ext cx="151900" cy="180425"/>
            </a:xfrm>
            <a:custGeom>
              <a:avLst/>
              <a:gdLst/>
              <a:ahLst/>
              <a:cxnLst/>
              <a:rect l="l" t="t" r="r" b="b"/>
              <a:pathLst>
                <a:path w="6076" h="7217" extrusionOk="0">
                  <a:moveTo>
                    <a:pt x="2677" y="0"/>
                  </a:moveTo>
                  <a:cubicBezTo>
                    <a:pt x="1487" y="0"/>
                    <a:pt x="920" y="724"/>
                    <a:pt x="605" y="1519"/>
                  </a:cubicBezTo>
                  <a:cubicBezTo>
                    <a:pt x="352" y="2152"/>
                    <a:pt x="259" y="2831"/>
                    <a:pt x="135" y="3226"/>
                  </a:cubicBezTo>
                  <a:cubicBezTo>
                    <a:pt x="98" y="3349"/>
                    <a:pt x="68" y="3464"/>
                    <a:pt x="48" y="3575"/>
                  </a:cubicBezTo>
                  <a:cubicBezTo>
                    <a:pt x="2" y="3832"/>
                    <a:pt x="0" y="4070"/>
                    <a:pt x="39" y="4325"/>
                  </a:cubicBezTo>
                  <a:cubicBezTo>
                    <a:pt x="81" y="4613"/>
                    <a:pt x="171" y="4924"/>
                    <a:pt x="298" y="5317"/>
                  </a:cubicBezTo>
                  <a:cubicBezTo>
                    <a:pt x="321" y="5384"/>
                    <a:pt x="344" y="5455"/>
                    <a:pt x="369" y="5530"/>
                  </a:cubicBezTo>
                  <a:cubicBezTo>
                    <a:pt x="630" y="6305"/>
                    <a:pt x="1320" y="6794"/>
                    <a:pt x="2063" y="7044"/>
                  </a:cubicBezTo>
                  <a:cubicBezTo>
                    <a:pt x="2415" y="7161"/>
                    <a:pt x="2724" y="7217"/>
                    <a:pt x="2998" y="7217"/>
                  </a:cubicBezTo>
                  <a:cubicBezTo>
                    <a:pt x="4022" y="7217"/>
                    <a:pt x="4542" y="6437"/>
                    <a:pt x="4925" y="5221"/>
                  </a:cubicBezTo>
                  <a:cubicBezTo>
                    <a:pt x="5013" y="4945"/>
                    <a:pt x="5092" y="4646"/>
                    <a:pt x="5170" y="4329"/>
                  </a:cubicBezTo>
                  <a:cubicBezTo>
                    <a:pt x="5487" y="3033"/>
                    <a:pt x="6076" y="2451"/>
                    <a:pt x="5922" y="1857"/>
                  </a:cubicBezTo>
                  <a:lnTo>
                    <a:pt x="5920" y="1857"/>
                  </a:lnTo>
                  <a:cubicBezTo>
                    <a:pt x="5907" y="1826"/>
                    <a:pt x="5893" y="1797"/>
                    <a:pt x="5878" y="1768"/>
                  </a:cubicBezTo>
                  <a:cubicBezTo>
                    <a:pt x="5533" y="1080"/>
                    <a:pt x="4921" y="560"/>
                    <a:pt x="4194" y="303"/>
                  </a:cubicBezTo>
                  <a:cubicBezTo>
                    <a:pt x="4054" y="253"/>
                    <a:pt x="3919" y="209"/>
                    <a:pt x="3787" y="172"/>
                  </a:cubicBezTo>
                  <a:cubicBezTo>
                    <a:pt x="3758" y="165"/>
                    <a:pt x="3728" y="155"/>
                    <a:pt x="3699" y="149"/>
                  </a:cubicBezTo>
                  <a:cubicBezTo>
                    <a:pt x="3685" y="146"/>
                    <a:pt x="3674" y="142"/>
                    <a:pt x="3662" y="140"/>
                  </a:cubicBezTo>
                  <a:cubicBezTo>
                    <a:pt x="3628" y="130"/>
                    <a:pt x="3595" y="121"/>
                    <a:pt x="3563" y="115"/>
                  </a:cubicBezTo>
                  <a:cubicBezTo>
                    <a:pt x="3540" y="109"/>
                    <a:pt x="3515" y="103"/>
                    <a:pt x="3492" y="98"/>
                  </a:cubicBezTo>
                  <a:cubicBezTo>
                    <a:pt x="3438" y="86"/>
                    <a:pt x="3386" y="75"/>
                    <a:pt x="3334" y="65"/>
                  </a:cubicBezTo>
                  <a:cubicBezTo>
                    <a:pt x="3097" y="21"/>
                    <a:pt x="2878" y="0"/>
                    <a:pt x="2677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2202100" y="3285875"/>
              <a:ext cx="114075" cy="99725"/>
            </a:xfrm>
            <a:custGeom>
              <a:avLst/>
              <a:gdLst/>
              <a:ahLst/>
              <a:cxnLst/>
              <a:rect l="l" t="t" r="r" b="b"/>
              <a:pathLst>
                <a:path w="4563" h="3989" extrusionOk="0">
                  <a:moveTo>
                    <a:pt x="1685" y="0"/>
                  </a:moveTo>
                  <a:lnTo>
                    <a:pt x="1200" y="259"/>
                  </a:lnTo>
                  <a:cubicBezTo>
                    <a:pt x="1200" y="259"/>
                    <a:pt x="1254" y="994"/>
                    <a:pt x="914" y="1826"/>
                  </a:cubicBezTo>
                  <a:cubicBezTo>
                    <a:pt x="706" y="2238"/>
                    <a:pt x="395" y="2293"/>
                    <a:pt x="196" y="2293"/>
                  </a:cubicBezTo>
                  <a:cubicBezTo>
                    <a:pt x="124" y="2293"/>
                    <a:pt x="67" y="2286"/>
                    <a:pt x="34" y="2286"/>
                  </a:cubicBezTo>
                  <a:cubicBezTo>
                    <a:pt x="12" y="2286"/>
                    <a:pt x="1" y="2289"/>
                    <a:pt x="5" y="2300"/>
                  </a:cubicBezTo>
                  <a:cubicBezTo>
                    <a:pt x="266" y="3077"/>
                    <a:pt x="956" y="3566"/>
                    <a:pt x="1701" y="3816"/>
                  </a:cubicBezTo>
                  <a:cubicBezTo>
                    <a:pt x="2053" y="3933"/>
                    <a:pt x="2362" y="3989"/>
                    <a:pt x="2635" y="3989"/>
                  </a:cubicBezTo>
                  <a:cubicBezTo>
                    <a:pt x="3658" y="3989"/>
                    <a:pt x="4178" y="3209"/>
                    <a:pt x="4563" y="1993"/>
                  </a:cubicBezTo>
                  <a:cubicBezTo>
                    <a:pt x="3366" y="1374"/>
                    <a:pt x="2696" y="1084"/>
                    <a:pt x="1898" y="929"/>
                  </a:cubicBezTo>
                  <a:cubicBezTo>
                    <a:pt x="1346" y="821"/>
                    <a:pt x="1685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2282925" y="3288225"/>
              <a:ext cx="18875" cy="30025"/>
            </a:xfrm>
            <a:custGeom>
              <a:avLst/>
              <a:gdLst/>
              <a:ahLst/>
              <a:cxnLst/>
              <a:rect l="l" t="t" r="r" b="b"/>
              <a:pathLst>
                <a:path w="755" h="1201" extrusionOk="0">
                  <a:moveTo>
                    <a:pt x="486" y="1"/>
                  </a:moveTo>
                  <a:cubicBezTo>
                    <a:pt x="454" y="1"/>
                    <a:pt x="424" y="21"/>
                    <a:pt x="413" y="54"/>
                  </a:cubicBezTo>
                  <a:lnTo>
                    <a:pt x="240" y="614"/>
                  </a:lnTo>
                  <a:cubicBezTo>
                    <a:pt x="234" y="635"/>
                    <a:pt x="236" y="658"/>
                    <a:pt x="248" y="675"/>
                  </a:cubicBezTo>
                  <a:cubicBezTo>
                    <a:pt x="259" y="695"/>
                    <a:pt x="278" y="708"/>
                    <a:pt x="301" y="710"/>
                  </a:cubicBezTo>
                  <a:cubicBezTo>
                    <a:pt x="355" y="720"/>
                    <a:pt x="510" y="762"/>
                    <a:pt x="570" y="846"/>
                  </a:cubicBezTo>
                  <a:cubicBezTo>
                    <a:pt x="591" y="879"/>
                    <a:pt x="599" y="911"/>
                    <a:pt x="591" y="952"/>
                  </a:cubicBezTo>
                  <a:cubicBezTo>
                    <a:pt x="585" y="980"/>
                    <a:pt x="572" y="1000"/>
                    <a:pt x="547" y="1015"/>
                  </a:cubicBezTo>
                  <a:cubicBezTo>
                    <a:pt x="506" y="1040"/>
                    <a:pt x="443" y="1049"/>
                    <a:pt x="373" y="1049"/>
                  </a:cubicBezTo>
                  <a:cubicBezTo>
                    <a:pt x="279" y="1049"/>
                    <a:pt x="174" y="1032"/>
                    <a:pt x="104" y="1013"/>
                  </a:cubicBezTo>
                  <a:cubicBezTo>
                    <a:pt x="97" y="1011"/>
                    <a:pt x="90" y="1010"/>
                    <a:pt x="83" y="1010"/>
                  </a:cubicBezTo>
                  <a:cubicBezTo>
                    <a:pt x="50" y="1010"/>
                    <a:pt x="19" y="1032"/>
                    <a:pt x="10" y="1065"/>
                  </a:cubicBezTo>
                  <a:cubicBezTo>
                    <a:pt x="0" y="1105"/>
                    <a:pt x="23" y="1147"/>
                    <a:pt x="64" y="1159"/>
                  </a:cubicBezTo>
                  <a:cubicBezTo>
                    <a:pt x="87" y="1165"/>
                    <a:pt x="227" y="1201"/>
                    <a:pt x="372" y="1201"/>
                  </a:cubicBezTo>
                  <a:cubicBezTo>
                    <a:pt x="463" y="1201"/>
                    <a:pt x="557" y="1188"/>
                    <a:pt x="627" y="1143"/>
                  </a:cubicBezTo>
                  <a:cubicBezTo>
                    <a:pt x="687" y="1105"/>
                    <a:pt x="725" y="1049"/>
                    <a:pt x="739" y="980"/>
                  </a:cubicBezTo>
                  <a:cubicBezTo>
                    <a:pt x="754" y="900"/>
                    <a:pt x="739" y="823"/>
                    <a:pt x="693" y="760"/>
                  </a:cubicBezTo>
                  <a:cubicBezTo>
                    <a:pt x="622" y="658"/>
                    <a:pt x="495" y="606"/>
                    <a:pt x="409" y="581"/>
                  </a:cubicBezTo>
                  <a:lnTo>
                    <a:pt x="558" y="98"/>
                  </a:lnTo>
                  <a:cubicBezTo>
                    <a:pt x="570" y="60"/>
                    <a:pt x="547" y="17"/>
                    <a:pt x="509" y="4"/>
                  </a:cubicBezTo>
                  <a:cubicBezTo>
                    <a:pt x="501" y="2"/>
                    <a:pt x="494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165725" y="3199550"/>
              <a:ext cx="181950" cy="94850"/>
            </a:xfrm>
            <a:custGeom>
              <a:avLst/>
              <a:gdLst/>
              <a:ahLst/>
              <a:cxnLst/>
              <a:rect l="l" t="t" r="r" b="b"/>
              <a:pathLst>
                <a:path w="7278" h="3794" extrusionOk="0">
                  <a:moveTo>
                    <a:pt x="4326" y="1"/>
                  </a:moveTo>
                  <a:cubicBezTo>
                    <a:pt x="3356" y="1"/>
                    <a:pt x="2354" y="378"/>
                    <a:pt x="1592" y="961"/>
                  </a:cubicBezTo>
                  <a:cubicBezTo>
                    <a:pt x="0" y="2183"/>
                    <a:pt x="1997" y="2749"/>
                    <a:pt x="1997" y="2749"/>
                  </a:cubicBezTo>
                  <a:lnTo>
                    <a:pt x="2411" y="3580"/>
                  </a:lnTo>
                  <a:cubicBezTo>
                    <a:pt x="2485" y="3726"/>
                    <a:pt x="2620" y="3794"/>
                    <a:pt x="2754" y="3794"/>
                  </a:cubicBezTo>
                  <a:cubicBezTo>
                    <a:pt x="2935" y="3794"/>
                    <a:pt x="3115" y="3671"/>
                    <a:pt x="3140" y="3453"/>
                  </a:cubicBezTo>
                  <a:cubicBezTo>
                    <a:pt x="3246" y="2544"/>
                    <a:pt x="3131" y="1951"/>
                    <a:pt x="3459" y="1897"/>
                  </a:cubicBezTo>
                  <a:cubicBezTo>
                    <a:pt x="3888" y="1825"/>
                    <a:pt x="3936" y="1205"/>
                    <a:pt x="3936" y="1205"/>
                  </a:cubicBezTo>
                  <a:cubicBezTo>
                    <a:pt x="3936" y="1205"/>
                    <a:pt x="5009" y="1721"/>
                    <a:pt x="5839" y="2281"/>
                  </a:cubicBezTo>
                  <a:cubicBezTo>
                    <a:pt x="5927" y="2341"/>
                    <a:pt x="6050" y="2362"/>
                    <a:pt x="6177" y="2362"/>
                  </a:cubicBezTo>
                  <a:cubicBezTo>
                    <a:pt x="6475" y="2362"/>
                    <a:pt x="6802" y="2249"/>
                    <a:pt x="6802" y="2249"/>
                  </a:cubicBezTo>
                  <a:lnTo>
                    <a:pt x="6867" y="2931"/>
                  </a:lnTo>
                  <a:cubicBezTo>
                    <a:pt x="7278" y="2337"/>
                    <a:pt x="7038" y="1564"/>
                    <a:pt x="7038" y="1564"/>
                  </a:cubicBezTo>
                  <a:cubicBezTo>
                    <a:pt x="6405" y="448"/>
                    <a:pt x="5384" y="1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273425" y="3286275"/>
              <a:ext cx="9275" cy="9875"/>
            </a:xfrm>
            <a:custGeom>
              <a:avLst/>
              <a:gdLst/>
              <a:ahLst/>
              <a:cxnLst/>
              <a:rect l="l" t="t" r="r" b="b"/>
              <a:pathLst>
                <a:path w="371" h="395" extrusionOk="0">
                  <a:moveTo>
                    <a:pt x="219" y="1"/>
                  </a:moveTo>
                  <a:cubicBezTo>
                    <a:pt x="152" y="1"/>
                    <a:pt x="81" y="53"/>
                    <a:pt x="45" y="136"/>
                  </a:cubicBezTo>
                  <a:cubicBezTo>
                    <a:pt x="0" y="239"/>
                    <a:pt x="25" y="351"/>
                    <a:pt x="102" y="385"/>
                  </a:cubicBezTo>
                  <a:cubicBezTo>
                    <a:pt x="117" y="391"/>
                    <a:pt x="133" y="394"/>
                    <a:pt x="149" y="394"/>
                  </a:cubicBezTo>
                  <a:cubicBezTo>
                    <a:pt x="215" y="394"/>
                    <a:pt x="287" y="342"/>
                    <a:pt x="325" y="260"/>
                  </a:cubicBezTo>
                  <a:cubicBezTo>
                    <a:pt x="371" y="157"/>
                    <a:pt x="346" y="46"/>
                    <a:pt x="267" y="11"/>
                  </a:cubicBezTo>
                  <a:cubicBezTo>
                    <a:pt x="252" y="4"/>
                    <a:pt x="235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305400" y="3297650"/>
              <a:ext cx="9350" cy="9850"/>
            </a:xfrm>
            <a:custGeom>
              <a:avLst/>
              <a:gdLst/>
              <a:ahLst/>
              <a:cxnLst/>
              <a:rect l="l" t="t" r="r" b="b"/>
              <a:pathLst>
                <a:path w="374" h="394" extrusionOk="0">
                  <a:moveTo>
                    <a:pt x="221" y="0"/>
                  </a:moveTo>
                  <a:cubicBezTo>
                    <a:pt x="155" y="0"/>
                    <a:pt x="84" y="53"/>
                    <a:pt x="47" y="135"/>
                  </a:cubicBezTo>
                  <a:cubicBezTo>
                    <a:pt x="1" y="237"/>
                    <a:pt x="28" y="348"/>
                    <a:pt x="104" y="383"/>
                  </a:cubicBezTo>
                  <a:cubicBezTo>
                    <a:pt x="120" y="390"/>
                    <a:pt x="136" y="393"/>
                    <a:pt x="153" y="393"/>
                  </a:cubicBezTo>
                  <a:cubicBezTo>
                    <a:pt x="219" y="393"/>
                    <a:pt x="290" y="341"/>
                    <a:pt x="327" y="258"/>
                  </a:cubicBezTo>
                  <a:cubicBezTo>
                    <a:pt x="373" y="155"/>
                    <a:pt x="346" y="43"/>
                    <a:pt x="269" y="11"/>
                  </a:cubicBezTo>
                  <a:cubicBezTo>
                    <a:pt x="254" y="4"/>
                    <a:pt x="23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248825" y="3295650"/>
              <a:ext cx="20650" cy="11500"/>
            </a:xfrm>
            <a:custGeom>
              <a:avLst/>
              <a:gdLst/>
              <a:ahLst/>
              <a:cxnLst/>
              <a:rect l="l" t="t" r="r" b="b"/>
              <a:pathLst>
                <a:path w="826" h="460" extrusionOk="0">
                  <a:moveTo>
                    <a:pt x="271" y="0"/>
                  </a:moveTo>
                  <a:cubicBezTo>
                    <a:pt x="150" y="0"/>
                    <a:pt x="58" y="40"/>
                    <a:pt x="35" y="112"/>
                  </a:cubicBezTo>
                  <a:cubicBezTo>
                    <a:pt x="0" y="221"/>
                    <a:pt x="142" y="363"/>
                    <a:pt x="351" y="426"/>
                  </a:cubicBezTo>
                  <a:cubicBezTo>
                    <a:pt x="423" y="449"/>
                    <a:pt x="493" y="459"/>
                    <a:pt x="555" y="459"/>
                  </a:cubicBezTo>
                  <a:cubicBezTo>
                    <a:pt x="676" y="459"/>
                    <a:pt x="769" y="420"/>
                    <a:pt x="791" y="348"/>
                  </a:cubicBezTo>
                  <a:cubicBezTo>
                    <a:pt x="825" y="240"/>
                    <a:pt x="683" y="98"/>
                    <a:pt x="474" y="33"/>
                  </a:cubicBezTo>
                  <a:cubicBezTo>
                    <a:pt x="403" y="11"/>
                    <a:pt x="333" y="0"/>
                    <a:pt x="271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302050" y="3315350"/>
              <a:ext cx="18550" cy="11500"/>
            </a:xfrm>
            <a:custGeom>
              <a:avLst/>
              <a:gdLst/>
              <a:ahLst/>
              <a:cxnLst/>
              <a:rect l="l" t="t" r="r" b="b"/>
              <a:pathLst>
                <a:path w="742" h="460" extrusionOk="0">
                  <a:moveTo>
                    <a:pt x="271" y="1"/>
                  </a:moveTo>
                  <a:cubicBezTo>
                    <a:pt x="150" y="1"/>
                    <a:pt x="58" y="40"/>
                    <a:pt x="35" y="112"/>
                  </a:cubicBezTo>
                  <a:cubicBezTo>
                    <a:pt x="1" y="221"/>
                    <a:pt x="143" y="362"/>
                    <a:pt x="352" y="427"/>
                  </a:cubicBezTo>
                  <a:cubicBezTo>
                    <a:pt x="422" y="449"/>
                    <a:pt x="491" y="460"/>
                    <a:pt x="554" y="460"/>
                  </a:cubicBezTo>
                  <a:cubicBezTo>
                    <a:pt x="598" y="460"/>
                    <a:pt x="639" y="454"/>
                    <a:pt x="674" y="444"/>
                  </a:cubicBezTo>
                  <a:lnTo>
                    <a:pt x="741" y="193"/>
                  </a:lnTo>
                  <a:cubicBezTo>
                    <a:pt x="683" y="127"/>
                    <a:pt x="589" y="70"/>
                    <a:pt x="474" y="33"/>
                  </a:cubicBezTo>
                  <a:cubicBezTo>
                    <a:pt x="403" y="11"/>
                    <a:pt x="333" y="1"/>
                    <a:pt x="271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264850" y="3265800"/>
              <a:ext cx="26625" cy="13050"/>
            </a:xfrm>
            <a:custGeom>
              <a:avLst/>
              <a:gdLst/>
              <a:ahLst/>
              <a:cxnLst/>
              <a:rect l="l" t="t" r="r" b="b"/>
              <a:pathLst>
                <a:path w="1065" h="522" extrusionOk="0">
                  <a:moveTo>
                    <a:pt x="557" y="0"/>
                  </a:moveTo>
                  <a:cubicBezTo>
                    <a:pt x="371" y="0"/>
                    <a:pt x="187" y="83"/>
                    <a:pt x="61" y="241"/>
                  </a:cubicBezTo>
                  <a:cubicBezTo>
                    <a:pt x="0" y="320"/>
                    <a:pt x="40" y="444"/>
                    <a:pt x="115" y="492"/>
                  </a:cubicBezTo>
                  <a:cubicBezTo>
                    <a:pt x="146" y="512"/>
                    <a:pt x="178" y="521"/>
                    <a:pt x="209" y="521"/>
                  </a:cubicBezTo>
                  <a:cubicBezTo>
                    <a:pt x="270" y="521"/>
                    <a:pt x="328" y="489"/>
                    <a:pt x="368" y="439"/>
                  </a:cubicBezTo>
                  <a:cubicBezTo>
                    <a:pt x="412" y="383"/>
                    <a:pt x="471" y="361"/>
                    <a:pt x="533" y="361"/>
                  </a:cubicBezTo>
                  <a:cubicBezTo>
                    <a:pt x="612" y="361"/>
                    <a:pt x="695" y="398"/>
                    <a:pt x="756" y="446"/>
                  </a:cubicBezTo>
                  <a:lnTo>
                    <a:pt x="756" y="444"/>
                  </a:lnTo>
                  <a:cubicBezTo>
                    <a:pt x="782" y="466"/>
                    <a:pt x="814" y="476"/>
                    <a:pt x="847" y="476"/>
                  </a:cubicBezTo>
                  <a:cubicBezTo>
                    <a:pt x="909" y="476"/>
                    <a:pt x="974" y="441"/>
                    <a:pt x="1007" y="391"/>
                  </a:cubicBezTo>
                  <a:cubicBezTo>
                    <a:pt x="1065" y="303"/>
                    <a:pt x="1028" y="199"/>
                    <a:pt x="953" y="139"/>
                  </a:cubicBezTo>
                  <a:cubicBezTo>
                    <a:pt x="834" y="46"/>
                    <a:pt x="695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305125" y="3276700"/>
              <a:ext cx="23500" cy="17700"/>
            </a:xfrm>
            <a:custGeom>
              <a:avLst/>
              <a:gdLst/>
              <a:ahLst/>
              <a:cxnLst/>
              <a:rect l="l" t="t" r="r" b="b"/>
              <a:pathLst>
                <a:path w="940" h="708" extrusionOk="0">
                  <a:moveTo>
                    <a:pt x="233" y="1"/>
                  </a:moveTo>
                  <a:cubicBezTo>
                    <a:pt x="10" y="1"/>
                    <a:pt x="0" y="352"/>
                    <a:pt x="232" y="363"/>
                  </a:cubicBezTo>
                  <a:cubicBezTo>
                    <a:pt x="399" y="373"/>
                    <a:pt x="493" y="459"/>
                    <a:pt x="557" y="609"/>
                  </a:cubicBezTo>
                  <a:cubicBezTo>
                    <a:pt x="586" y="679"/>
                    <a:pt x="640" y="708"/>
                    <a:pt x="696" y="708"/>
                  </a:cubicBezTo>
                  <a:cubicBezTo>
                    <a:pt x="813" y="708"/>
                    <a:pt x="940" y="584"/>
                    <a:pt x="879" y="440"/>
                  </a:cubicBezTo>
                  <a:cubicBezTo>
                    <a:pt x="766" y="172"/>
                    <a:pt x="532" y="14"/>
                    <a:pt x="244" y="1"/>
                  </a:cubicBezTo>
                  <a:cubicBezTo>
                    <a:pt x="240" y="1"/>
                    <a:pt x="237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193000" y="3294550"/>
              <a:ext cx="16850" cy="18775"/>
            </a:xfrm>
            <a:custGeom>
              <a:avLst/>
              <a:gdLst/>
              <a:ahLst/>
              <a:cxnLst/>
              <a:rect l="l" t="t" r="r" b="b"/>
              <a:pathLst>
                <a:path w="674" h="751" extrusionOk="0">
                  <a:moveTo>
                    <a:pt x="48" y="0"/>
                  </a:moveTo>
                  <a:cubicBezTo>
                    <a:pt x="2" y="257"/>
                    <a:pt x="0" y="495"/>
                    <a:pt x="39" y="750"/>
                  </a:cubicBezTo>
                  <a:cubicBezTo>
                    <a:pt x="265" y="716"/>
                    <a:pt x="482" y="616"/>
                    <a:pt x="674" y="432"/>
                  </a:cubicBezTo>
                  <a:cubicBezTo>
                    <a:pt x="392" y="349"/>
                    <a:pt x="187" y="194"/>
                    <a:pt x="48" y="0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260950" y="3321925"/>
              <a:ext cx="39550" cy="30800"/>
            </a:xfrm>
            <a:custGeom>
              <a:avLst/>
              <a:gdLst/>
              <a:ahLst/>
              <a:cxnLst/>
              <a:rect l="l" t="t" r="r" b="b"/>
              <a:pathLst>
                <a:path w="1582" h="1232" extrusionOk="0">
                  <a:moveTo>
                    <a:pt x="248" y="1"/>
                  </a:moveTo>
                  <a:lnTo>
                    <a:pt x="248" y="1"/>
                  </a:lnTo>
                  <a:cubicBezTo>
                    <a:pt x="248" y="1"/>
                    <a:pt x="1" y="1002"/>
                    <a:pt x="666" y="1207"/>
                  </a:cubicBezTo>
                  <a:cubicBezTo>
                    <a:pt x="721" y="1224"/>
                    <a:pt x="774" y="1232"/>
                    <a:pt x="825" y="1232"/>
                  </a:cubicBezTo>
                  <a:cubicBezTo>
                    <a:pt x="1297" y="1232"/>
                    <a:pt x="1581" y="576"/>
                    <a:pt x="1581" y="576"/>
                  </a:cubicBezTo>
                  <a:cubicBezTo>
                    <a:pt x="1581" y="576"/>
                    <a:pt x="1132" y="379"/>
                    <a:pt x="2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266700" y="3354100"/>
              <a:ext cx="13325" cy="7425"/>
            </a:xfrm>
            <a:custGeom>
              <a:avLst/>
              <a:gdLst/>
              <a:ahLst/>
              <a:cxnLst/>
              <a:rect l="l" t="t" r="r" b="b"/>
              <a:pathLst>
                <a:path w="533" h="297" extrusionOk="0">
                  <a:moveTo>
                    <a:pt x="94" y="1"/>
                  </a:moveTo>
                  <a:cubicBezTo>
                    <a:pt x="48" y="1"/>
                    <a:pt x="1" y="47"/>
                    <a:pt x="30" y="99"/>
                  </a:cubicBezTo>
                  <a:cubicBezTo>
                    <a:pt x="113" y="245"/>
                    <a:pt x="264" y="296"/>
                    <a:pt x="423" y="296"/>
                  </a:cubicBezTo>
                  <a:cubicBezTo>
                    <a:pt x="429" y="296"/>
                    <a:pt x="434" y="296"/>
                    <a:pt x="440" y="296"/>
                  </a:cubicBezTo>
                  <a:cubicBezTo>
                    <a:pt x="528" y="294"/>
                    <a:pt x="532" y="160"/>
                    <a:pt x="446" y="160"/>
                  </a:cubicBezTo>
                  <a:cubicBezTo>
                    <a:pt x="445" y="160"/>
                    <a:pt x="445" y="160"/>
                    <a:pt x="444" y="160"/>
                  </a:cubicBezTo>
                  <a:cubicBezTo>
                    <a:pt x="439" y="160"/>
                    <a:pt x="434" y="160"/>
                    <a:pt x="429" y="160"/>
                  </a:cubicBezTo>
                  <a:cubicBezTo>
                    <a:pt x="321" y="160"/>
                    <a:pt x="209" y="138"/>
                    <a:pt x="150" y="35"/>
                  </a:cubicBezTo>
                  <a:cubicBezTo>
                    <a:pt x="137" y="11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184550" y="3242600"/>
              <a:ext cx="52450" cy="64700"/>
            </a:xfrm>
            <a:custGeom>
              <a:avLst/>
              <a:gdLst/>
              <a:ahLst/>
              <a:cxnLst/>
              <a:rect l="l" t="t" r="r" b="b"/>
              <a:pathLst>
                <a:path w="2098" h="2588" extrusionOk="0">
                  <a:moveTo>
                    <a:pt x="962" y="0"/>
                  </a:moveTo>
                  <a:cubicBezTo>
                    <a:pt x="434" y="0"/>
                    <a:pt x="221" y="487"/>
                    <a:pt x="116" y="1018"/>
                  </a:cubicBezTo>
                  <a:cubicBezTo>
                    <a:pt x="1" y="1601"/>
                    <a:pt x="139" y="2452"/>
                    <a:pt x="950" y="2575"/>
                  </a:cubicBezTo>
                  <a:cubicBezTo>
                    <a:pt x="1004" y="2583"/>
                    <a:pt x="1055" y="2587"/>
                    <a:pt x="1103" y="2587"/>
                  </a:cubicBezTo>
                  <a:cubicBezTo>
                    <a:pt x="1426" y="2587"/>
                    <a:pt x="1648" y="2420"/>
                    <a:pt x="1794" y="2216"/>
                  </a:cubicBezTo>
                  <a:cubicBezTo>
                    <a:pt x="2000" y="1931"/>
                    <a:pt x="2098" y="1372"/>
                    <a:pt x="2002" y="1033"/>
                  </a:cubicBezTo>
                  <a:cubicBezTo>
                    <a:pt x="1877" y="594"/>
                    <a:pt x="1564" y="87"/>
                    <a:pt x="1123" y="14"/>
                  </a:cubicBezTo>
                  <a:cubicBezTo>
                    <a:pt x="1066" y="5"/>
                    <a:pt x="1013" y="0"/>
                    <a:pt x="96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202425" y="3253300"/>
              <a:ext cx="19275" cy="39050"/>
            </a:xfrm>
            <a:custGeom>
              <a:avLst/>
              <a:gdLst/>
              <a:ahLst/>
              <a:cxnLst/>
              <a:rect l="l" t="t" r="r" b="b"/>
              <a:pathLst>
                <a:path w="771" h="1562" extrusionOk="0">
                  <a:moveTo>
                    <a:pt x="104" y="1"/>
                  </a:moveTo>
                  <a:cubicBezTo>
                    <a:pt x="102" y="1"/>
                    <a:pt x="100" y="1"/>
                    <a:pt x="97" y="1"/>
                  </a:cubicBezTo>
                  <a:cubicBezTo>
                    <a:pt x="0" y="3"/>
                    <a:pt x="18" y="150"/>
                    <a:pt x="113" y="150"/>
                  </a:cubicBezTo>
                  <a:cubicBezTo>
                    <a:pt x="113" y="150"/>
                    <a:pt x="114" y="150"/>
                    <a:pt x="115" y="150"/>
                  </a:cubicBezTo>
                  <a:cubicBezTo>
                    <a:pt x="116" y="150"/>
                    <a:pt x="118" y="150"/>
                    <a:pt x="119" y="150"/>
                  </a:cubicBezTo>
                  <a:cubicBezTo>
                    <a:pt x="402" y="150"/>
                    <a:pt x="535" y="510"/>
                    <a:pt x="550" y="735"/>
                  </a:cubicBezTo>
                  <a:cubicBezTo>
                    <a:pt x="567" y="990"/>
                    <a:pt x="475" y="1232"/>
                    <a:pt x="372" y="1459"/>
                  </a:cubicBezTo>
                  <a:cubicBezTo>
                    <a:pt x="345" y="1515"/>
                    <a:pt x="395" y="1561"/>
                    <a:pt x="445" y="1561"/>
                  </a:cubicBezTo>
                  <a:cubicBezTo>
                    <a:pt x="470" y="1561"/>
                    <a:pt x="496" y="1548"/>
                    <a:pt x="510" y="1518"/>
                  </a:cubicBezTo>
                  <a:cubicBezTo>
                    <a:pt x="659" y="1190"/>
                    <a:pt x="771" y="822"/>
                    <a:pt x="650" y="465"/>
                  </a:cubicBezTo>
                  <a:cubicBezTo>
                    <a:pt x="564" y="220"/>
                    <a:pt x="37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282450" y="4484325"/>
              <a:ext cx="141200" cy="127275"/>
            </a:xfrm>
            <a:custGeom>
              <a:avLst/>
              <a:gdLst/>
              <a:ahLst/>
              <a:cxnLst/>
              <a:rect l="l" t="t" r="r" b="b"/>
              <a:pathLst>
                <a:path w="5648" h="5091" extrusionOk="0">
                  <a:moveTo>
                    <a:pt x="1715" y="1"/>
                  </a:moveTo>
                  <a:lnTo>
                    <a:pt x="0" y="4760"/>
                  </a:lnTo>
                  <a:lnTo>
                    <a:pt x="2707" y="5090"/>
                  </a:lnTo>
                  <a:lnTo>
                    <a:pt x="5647" y="216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273200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0" y="56"/>
                    <a:pt x="15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7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80" y="2424"/>
                    <a:pt x="8220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8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5" y="349"/>
                  </a:lnTo>
                  <a:cubicBezTo>
                    <a:pt x="825" y="349"/>
                    <a:pt x="385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282200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7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276400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1" y="0"/>
                    <a:pt x="0" y="90"/>
                    <a:pt x="66" y="126"/>
                  </a:cubicBezTo>
                  <a:cubicBezTo>
                    <a:pt x="729" y="502"/>
                    <a:pt x="1115" y="1252"/>
                    <a:pt x="781" y="1987"/>
                  </a:cubicBezTo>
                  <a:cubicBezTo>
                    <a:pt x="757" y="2041"/>
                    <a:pt x="805" y="2091"/>
                    <a:pt x="849" y="2091"/>
                  </a:cubicBezTo>
                  <a:cubicBezTo>
                    <a:pt x="869" y="2091"/>
                    <a:pt x="889" y="2081"/>
                    <a:pt x="900" y="2056"/>
                  </a:cubicBezTo>
                  <a:cubicBezTo>
                    <a:pt x="1264" y="1254"/>
                    <a:pt x="869" y="426"/>
                    <a:pt x="135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365925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3" y="1"/>
                  </a:moveTo>
                  <a:cubicBezTo>
                    <a:pt x="566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6" y="581"/>
                    <a:pt x="137" y="572"/>
                    <a:pt x="152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3" y="139"/>
                    <a:pt x="1243" y="197"/>
                    <a:pt x="1411" y="322"/>
                  </a:cubicBezTo>
                  <a:cubicBezTo>
                    <a:pt x="1423" y="332"/>
                    <a:pt x="1436" y="336"/>
                    <a:pt x="1447" y="336"/>
                  </a:cubicBezTo>
                  <a:cubicBezTo>
                    <a:pt x="1502" y="336"/>
                    <a:pt x="1538" y="248"/>
                    <a:pt x="1480" y="205"/>
                  </a:cubicBezTo>
                  <a:cubicBezTo>
                    <a:pt x="1292" y="65"/>
                    <a:pt x="1090" y="1"/>
                    <a:pt x="8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384875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1" y="533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2" y="287"/>
                    <a:pt x="610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7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2404475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6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9" y="138"/>
                    <a:pt x="888" y="138"/>
                  </a:cubicBezTo>
                  <a:cubicBezTo>
                    <a:pt x="1064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3" y="65"/>
                    <a:pt x="1091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1968525" y="3929225"/>
              <a:ext cx="738825" cy="600350"/>
            </a:xfrm>
            <a:custGeom>
              <a:avLst/>
              <a:gdLst/>
              <a:ahLst/>
              <a:cxnLst/>
              <a:rect l="l" t="t" r="r" b="b"/>
              <a:pathLst>
                <a:path w="29553" h="24014" extrusionOk="0">
                  <a:moveTo>
                    <a:pt x="21752" y="0"/>
                  </a:moveTo>
                  <a:cubicBezTo>
                    <a:pt x="13166" y="0"/>
                    <a:pt x="265" y="3763"/>
                    <a:pt x="265" y="3763"/>
                  </a:cubicBezTo>
                  <a:cubicBezTo>
                    <a:pt x="265" y="3763"/>
                    <a:pt x="0" y="7268"/>
                    <a:pt x="3541" y="9899"/>
                  </a:cubicBezTo>
                  <a:cubicBezTo>
                    <a:pt x="4641" y="10716"/>
                    <a:pt x="6714" y="10984"/>
                    <a:pt x="8959" y="10984"/>
                  </a:cubicBezTo>
                  <a:cubicBezTo>
                    <a:pt x="13219" y="10984"/>
                    <a:pt x="18095" y="10020"/>
                    <a:pt x="18095" y="10020"/>
                  </a:cubicBezTo>
                  <a:lnTo>
                    <a:pt x="18095" y="10020"/>
                  </a:lnTo>
                  <a:lnTo>
                    <a:pt x="12849" y="23695"/>
                  </a:lnTo>
                  <a:lnTo>
                    <a:pt x="18845" y="24014"/>
                  </a:lnTo>
                  <a:cubicBezTo>
                    <a:pt x="18845" y="24014"/>
                    <a:pt x="29553" y="6968"/>
                    <a:pt x="29229" y="3425"/>
                  </a:cubicBezTo>
                  <a:cubicBezTo>
                    <a:pt x="28994" y="865"/>
                    <a:pt x="25869" y="0"/>
                    <a:pt x="21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607400" y="3999600"/>
              <a:ext cx="91450" cy="17200"/>
            </a:xfrm>
            <a:custGeom>
              <a:avLst/>
              <a:gdLst/>
              <a:ahLst/>
              <a:cxnLst/>
              <a:rect l="l" t="t" r="r" b="b"/>
              <a:pathLst>
                <a:path w="3658" h="688" extrusionOk="0">
                  <a:moveTo>
                    <a:pt x="132" y="1"/>
                  </a:moveTo>
                  <a:cubicBezTo>
                    <a:pt x="53" y="1"/>
                    <a:pt x="0" y="121"/>
                    <a:pt x="84" y="171"/>
                  </a:cubicBezTo>
                  <a:cubicBezTo>
                    <a:pt x="666" y="515"/>
                    <a:pt x="1321" y="687"/>
                    <a:pt x="1978" y="687"/>
                  </a:cubicBezTo>
                  <a:cubicBezTo>
                    <a:pt x="2519" y="687"/>
                    <a:pt x="3062" y="570"/>
                    <a:pt x="3566" y="334"/>
                  </a:cubicBezTo>
                  <a:cubicBezTo>
                    <a:pt x="3657" y="291"/>
                    <a:pt x="3601" y="167"/>
                    <a:pt x="3515" y="167"/>
                  </a:cubicBezTo>
                  <a:cubicBezTo>
                    <a:pt x="3502" y="167"/>
                    <a:pt x="3488" y="170"/>
                    <a:pt x="3474" y="177"/>
                  </a:cubicBezTo>
                  <a:cubicBezTo>
                    <a:pt x="3002" y="398"/>
                    <a:pt x="2492" y="508"/>
                    <a:pt x="1984" y="508"/>
                  </a:cubicBezTo>
                  <a:cubicBezTo>
                    <a:pt x="1356" y="508"/>
                    <a:pt x="730" y="341"/>
                    <a:pt x="177" y="14"/>
                  </a:cubicBezTo>
                  <a:cubicBezTo>
                    <a:pt x="161" y="5"/>
                    <a:pt x="146" y="1"/>
                    <a:pt x="13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2022800" y="4022700"/>
              <a:ext cx="483725" cy="459800"/>
            </a:xfrm>
            <a:custGeom>
              <a:avLst/>
              <a:gdLst/>
              <a:ahLst/>
              <a:cxnLst/>
              <a:rect l="l" t="t" r="r" b="b"/>
              <a:pathLst>
                <a:path w="19349" h="18392" extrusionOk="0">
                  <a:moveTo>
                    <a:pt x="18005" y="0"/>
                  </a:moveTo>
                  <a:cubicBezTo>
                    <a:pt x="17998" y="0"/>
                    <a:pt x="17991" y="1"/>
                    <a:pt x="17984" y="3"/>
                  </a:cubicBezTo>
                  <a:cubicBezTo>
                    <a:pt x="17731" y="60"/>
                    <a:pt x="17485" y="185"/>
                    <a:pt x="17255" y="373"/>
                  </a:cubicBezTo>
                  <a:cubicBezTo>
                    <a:pt x="17215" y="404"/>
                    <a:pt x="17209" y="461"/>
                    <a:pt x="17242" y="500"/>
                  </a:cubicBezTo>
                  <a:cubicBezTo>
                    <a:pt x="17259" y="523"/>
                    <a:pt x="17286" y="534"/>
                    <a:pt x="17313" y="534"/>
                  </a:cubicBezTo>
                  <a:cubicBezTo>
                    <a:pt x="17332" y="534"/>
                    <a:pt x="17353" y="527"/>
                    <a:pt x="17368" y="513"/>
                  </a:cubicBezTo>
                  <a:cubicBezTo>
                    <a:pt x="17579" y="344"/>
                    <a:pt x="17800" y="231"/>
                    <a:pt x="18026" y="179"/>
                  </a:cubicBezTo>
                  <a:cubicBezTo>
                    <a:pt x="18074" y="168"/>
                    <a:pt x="18105" y="120"/>
                    <a:pt x="18094" y="70"/>
                  </a:cubicBezTo>
                  <a:cubicBezTo>
                    <a:pt x="18084" y="29"/>
                    <a:pt x="18047" y="0"/>
                    <a:pt x="18005" y="0"/>
                  </a:cubicBezTo>
                  <a:close/>
                  <a:moveTo>
                    <a:pt x="18778" y="38"/>
                  </a:moveTo>
                  <a:cubicBezTo>
                    <a:pt x="18743" y="38"/>
                    <a:pt x="18710" y="59"/>
                    <a:pt x="18694" y="93"/>
                  </a:cubicBezTo>
                  <a:cubicBezTo>
                    <a:pt x="18675" y="139"/>
                    <a:pt x="18696" y="193"/>
                    <a:pt x="18742" y="212"/>
                  </a:cubicBezTo>
                  <a:cubicBezTo>
                    <a:pt x="18945" y="300"/>
                    <a:pt x="19074" y="479"/>
                    <a:pt x="19137" y="757"/>
                  </a:cubicBezTo>
                  <a:lnTo>
                    <a:pt x="19135" y="757"/>
                  </a:lnTo>
                  <a:cubicBezTo>
                    <a:pt x="19145" y="799"/>
                    <a:pt x="19183" y="828"/>
                    <a:pt x="19225" y="828"/>
                  </a:cubicBezTo>
                  <a:cubicBezTo>
                    <a:pt x="19231" y="828"/>
                    <a:pt x="19237" y="828"/>
                    <a:pt x="19245" y="826"/>
                  </a:cubicBezTo>
                  <a:cubicBezTo>
                    <a:pt x="19292" y="814"/>
                    <a:pt x="19325" y="766"/>
                    <a:pt x="19314" y="718"/>
                  </a:cubicBezTo>
                  <a:cubicBezTo>
                    <a:pt x="19239" y="383"/>
                    <a:pt x="19070" y="156"/>
                    <a:pt x="18813" y="45"/>
                  </a:cubicBezTo>
                  <a:cubicBezTo>
                    <a:pt x="18801" y="40"/>
                    <a:pt x="18790" y="38"/>
                    <a:pt x="18778" y="38"/>
                  </a:cubicBezTo>
                  <a:close/>
                  <a:moveTo>
                    <a:pt x="16778" y="927"/>
                  </a:moveTo>
                  <a:cubicBezTo>
                    <a:pt x="16750" y="927"/>
                    <a:pt x="16723" y="940"/>
                    <a:pt x="16705" y="964"/>
                  </a:cubicBezTo>
                  <a:cubicBezTo>
                    <a:pt x="16561" y="1162"/>
                    <a:pt x="16423" y="1382"/>
                    <a:pt x="16283" y="1643"/>
                  </a:cubicBezTo>
                  <a:cubicBezTo>
                    <a:pt x="16258" y="1687"/>
                    <a:pt x="16275" y="1743"/>
                    <a:pt x="16319" y="1766"/>
                  </a:cubicBezTo>
                  <a:cubicBezTo>
                    <a:pt x="16333" y="1773"/>
                    <a:pt x="16348" y="1777"/>
                    <a:pt x="16361" y="1777"/>
                  </a:cubicBezTo>
                  <a:cubicBezTo>
                    <a:pt x="16394" y="1777"/>
                    <a:pt x="16425" y="1760"/>
                    <a:pt x="16442" y="1729"/>
                  </a:cubicBezTo>
                  <a:cubicBezTo>
                    <a:pt x="16578" y="1476"/>
                    <a:pt x="16712" y="1261"/>
                    <a:pt x="16852" y="1071"/>
                  </a:cubicBezTo>
                  <a:cubicBezTo>
                    <a:pt x="16881" y="1031"/>
                    <a:pt x="16872" y="975"/>
                    <a:pt x="16831" y="945"/>
                  </a:cubicBezTo>
                  <a:cubicBezTo>
                    <a:pt x="16815" y="933"/>
                    <a:pt x="16796" y="927"/>
                    <a:pt x="16778" y="927"/>
                  </a:cubicBezTo>
                  <a:close/>
                  <a:moveTo>
                    <a:pt x="97" y="1036"/>
                  </a:moveTo>
                  <a:cubicBezTo>
                    <a:pt x="94" y="1036"/>
                    <a:pt x="90" y="1036"/>
                    <a:pt x="87" y="1037"/>
                  </a:cubicBezTo>
                  <a:cubicBezTo>
                    <a:pt x="37" y="1043"/>
                    <a:pt x="1" y="1089"/>
                    <a:pt x="6" y="1138"/>
                  </a:cubicBezTo>
                  <a:cubicBezTo>
                    <a:pt x="8" y="1150"/>
                    <a:pt x="45" y="1463"/>
                    <a:pt x="185" y="1923"/>
                  </a:cubicBezTo>
                  <a:cubicBezTo>
                    <a:pt x="196" y="1963"/>
                    <a:pt x="233" y="1988"/>
                    <a:pt x="271" y="1988"/>
                  </a:cubicBezTo>
                  <a:cubicBezTo>
                    <a:pt x="281" y="1988"/>
                    <a:pt x="288" y="1986"/>
                    <a:pt x="298" y="1984"/>
                  </a:cubicBezTo>
                  <a:cubicBezTo>
                    <a:pt x="346" y="1969"/>
                    <a:pt x="373" y="1919"/>
                    <a:pt x="359" y="1871"/>
                  </a:cubicBezTo>
                  <a:cubicBezTo>
                    <a:pt x="225" y="1426"/>
                    <a:pt x="187" y="1119"/>
                    <a:pt x="187" y="1117"/>
                  </a:cubicBezTo>
                  <a:cubicBezTo>
                    <a:pt x="181" y="1071"/>
                    <a:pt x="143" y="1036"/>
                    <a:pt x="97" y="1036"/>
                  </a:cubicBezTo>
                  <a:close/>
                  <a:moveTo>
                    <a:pt x="19254" y="1430"/>
                  </a:moveTo>
                  <a:cubicBezTo>
                    <a:pt x="19206" y="1430"/>
                    <a:pt x="19166" y="1465"/>
                    <a:pt x="19162" y="1513"/>
                  </a:cubicBezTo>
                  <a:cubicBezTo>
                    <a:pt x="19141" y="1739"/>
                    <a:pt x="19099" y="1996"/>
                    <a:pt x="19037" y="2278"/>
                  </a:cubicBezTo>
                  <a:cubicBezTo>
                    <a:pt x="19026" y="2326"/>
                    <a:pt x="19057" y="2376"/>
                    <a:pt x="19106" y="2385"/>
                  </a:cubicBezTo>
                  <a:cubicBezTo>
                    <a:pt x="19112" y="2387"/>
                    <a:pt x="19120" y="2387"/>
                    <a:pt x="19126" y="2387"/>
                  </a:cubicBezTo>
                  <a:cubicBezTo>
                    <a:pt x="19168" y="2387"/>
                    <a:pt x="19204" y="2358"/>
                    <a:pt x="19214" y="2316"/>
                  </a:cubicBezTo>
                  <a:cubicBezTo>
                    <a:pt x="19277" y="2029"/>
                    <a:pt x="19321" y="1762"/>
                    <a:pt x="19342" y="1530"/>
                  </a:cubicBezTo>
                  <a:cubicBezTo>
                    <a:pt x="19348" y="1480"/>
                    <a:pt x="19312" y="1436"/>
                    <a:pt x="19262" y="1430"/>
                  </a:cubicBezTo>
                  <a:cubicBezTo>
                    <a:pt x="19259" y="1430"/>
                    <a:pt x="19257" y="1430"/>
                    <a:pt x="19254" y="1430"/>
                  </a:cubicBezTo>
                  <a:close/>
                  <a:moveTo>
                    <a:pt x="16018" y="2303"/>
                  </a:moveTo>
                  <a:cubicBezTo>
                    <a:pt x="15983" y="2303"/>
                    <a:pt x="15949" y="2323"/>
                    <a:pt x="15934" y="2357"/>
                  </a:cubicBezTo>
                  <a:cubicBezTo>
                    <a:pt x="15822" y="2604"/>
                    <a:pt x="15721" y="2851"/>
                    <a:pt x="15625" y="3084"/>
                  </a:cubicBezTo>
                  <a:cubicBezTo>
                    <a:pt x="15606" y="3130"/>
                    <a:pt x="15627" y="3183"/>
                    <a:pt x="15673" y="3203"/>
                  </a:cubicBezTo>
                  <a:cubicBezTo>
                    <a:pt x="15684" y="3208"/>
                    <a:pt x="15696" y="3210"/>
                    <a:pt x="15707" y="3210"/>
                  </a:cubicBezTo>
                  <a:cubicBezTo>
                    <a:pt x="15744" y="3210"/>
                    <a:pt x="15778" y="3189"/>
                    <a:pt x="15792" y="3153"/>
                  </a:cubicBezTo>
                  <a:cubicBezTo>
                    <a:pt x="15888" y="2922"/>
                    <a:pt x="15989" y="2675"/>
                    <a:pt x="16099" y="2431"/>
                  </a:cubicBezTo>
                  <a:cubicBezTo>
                    <a:pt x="16120" y="2385"/>
                    <a:pt x="16099" y="2332"/>
                    <a:pt x="16054" y="2311"/>
                  </a:cubicBezTo>
                  <a:cubicBezTo>
                    <a:pt x="16042" y="2306"/>
                    <a:pt x="16030" y="2303"/>
                    <a:pt x="16018" y="2303"/>
                  </a:cubicBezTo>
                  <a:close/>
                  <a:moveTo>
                    <a:pt x="546" y="2544"/>
                  </a:moveTo>
                  <a:cubicBezTo>
                    <a:pt x="534" y="2544"/>
                    <a:pt x="521" y="2547"/>
                    <a:pt x="509" y="2552"/>
                  </a:cubicBezTo>
                  <a:cubicBezTo>
                    <a:pt x="465" y="2573"/>
                    <a:pt x="444" y="2627"/>
                    <a:pt x="465" y="2673"/>
                  </a:cubicBezTo>
                  <a:cubicBezTo>
                    <a:pt x="574" y="2919"/>
                    <a:pt x="701" y="3156"/>
                    <a:pt x="839" y="3377"/>
                  </a:cubicBezTo>
                  <a:cubicBezTo>
                    <a:pt x="856" y="3406"/>
                    <a:pt x="887" y="3421"/>
                    <a:pt x="916" y="3421"/>
                  </a:cubicBezTo>
                  <a:cubicBezTo>
                    <a:pt x="933" y="3421"/>
                    <a:pt x="950" y="3415"/>
                    <a:pt x="964" y="3406"/>
                  </a:cubicBezTo>
                  <a:cubicBezTo>
                    <a:pt x="1008" y="3381"/>
                    <a:pt x="1019" y="3323"/>
                    <a:pt x="992" y="3281"/>
                  </a:cubicBezTo>
                  <a:cubicBezTo>
                    <a:pt x="860" y="3068"/>
                    <a:pt x="737" y="2838"/>
                    <a:pt x="630" y="2598"/>
                  </a:cubicBezTo>
                  <a:cubicBezTo>
                    <a:pt x="614" y="2564"/>
                    <a:pt x="581" y="2544"/>
                    <a:pt x="546" y="2544"/>
                  </a:cubicBezTo>
                  <a:close/>
                  <a:moveTo>
                    <a:pt x="18928" y="2969"/>
                  </a:moveTo>
                  <a:cubicBezTo>
                    <a:pt x="18889" y="2969"/>
                    <a:pt x="18852" y="2994"/>
                    <a:pt x="18840" y="3034"/>
                  </a:cubicBezTo>
                  <a:cubicBezTo>
                    <a:pt x="18773" y="3266"/>
                    <a:pt x="18692" y="3517"/>
                    <a:pt x="18604" y="3780"/>
                  </a:cubicBezTo>
                  <a:cubicBezTo>
                    <a:pt x="18587" y="3828"/>
                    <a:pt x="18611" y="3880"/>
                    <a:pt x="18659" y="3895"/>
                  </a:cubicBezTo>
                  <a:cubicBezTo>
                    <a:pt x="18669" y="3899"/>
                    <a:pt x="18681" y="3901"/>
                    <a:pt x="18690" y="3901"/>
                  </a:cubicBezTo>
                  <a:cubicBezTo>
                    <a:pt x="18727" y="3901"/>
                    <a:pt x="18763" y="3876"/>
                    <a:pt x="18775" y="3837"/>
                  </a:cubicBezTo>
                  <a:cubicBezTo>
                    <a:pt x="18865" y="3573"/>
                    <a:pt x="18945" y="3320"/>
                    <a:pt x="19014" y="3086"/>
                  </a:cubicBezTo>
                  <a:cubicBezTo>
                    <a:pt x="19030" y="3036"/>
                    <a:pt x="19001" y="2986"/>
                    <a:pt x="18953" y="2972"/>
                  </a:cubicBezTo>
                  <a:cubicBezTo>
                    <a:pt x="18945" y="2970"/>
                    <a:pt x="18936" y="2969"/>
                    <a:pt x="18928" y="2969"/>
                  </a:cubicBezTo>
                  <a:close/>
                  <a:moveTo>
                    <a:pt x="15400" y="3752"/>
                  </a:moveTo>
                  <a:cubicBezTo>
                    <a:pt x="15366" y="3752"/>
                    <a:pt x="15333" y="3772"/>
                    <a:pt x="15318" y="3805"/>
                  </a:cubicBezTo>
                  <a:cubicBezTo>
                    <a:pt x="15235" y="3981"/>
                    <a:pt x="15166" y="4110"/>
                    <a:pt x="15105" y="4198"/>
                  </a:cubicBezTo>
                  <a:cubicBezTo>
                    <a:pt x="15065" y="4256"/>
                    <a:pt x="14992" y="4317"/>
                    <a:pt x="14886" y="4380"/>
                  </a:cubicBezTo>
                  <a:cubicBezTo>
                    <a:pt x="14844" y="4407"/>
                    <a:pt x="14831" y="4463"/>
                    <a:pt x="14856" y="4505"/>
                  </a:cubicBezTo>
                  <a:cubicBezTo>
                    <a:pt x="14873" y="4534"/>
                    <a:pt x="14904" y="4549"/>
                    <a:pt x="14934" y="4549"/>
                  </a:cubicBezTo>
                  <a:cubicBezTo>
                    <a:pt x="14950" y="4549"/>
                    <a:pt x="14967" y="4545"/>
                    <a:pt x="14980" y="4536"/>
                  </a:cubicBezTo>
                  <a:cubicBezTo>
                    <a:pt x="15109" y="4459"/>
                    <a:pt x="15199" y="4382"/>
                    <a:pt x="15255" y="4302"/>
                  </a:cubicBezTo>
                  <a:cubicBezTo>
                    <a:pt x="15322" y="4204"/>
                    <a:pt x="15395" y="4070"/>
                    <a:pt x="15483" y="3882"/>
                  </a:cubicBezTo>
                  <a:cubicBezTo>
                    <a:pt x="15502" y="3836"/>
                    <a:pt x="15483" y="3782"/>
                    <a:pt x="15437" y="3761"/>
                  </a:cubicBezTo>
                  <a:cubicBezTo>
                    <a:pt x="15425" y="3755"/>
                    <a:pt x="15413" y="3752"/>
                    <a:pt x="15400" y="3752"/>
                  </a:cubicBezTo>
                  <a:close/>
                  <a:moveTo>
                    <a:pt x="1382" y="3871"/>
                  </a:moveTo>
                  <a:cubicBezTo>
                    <a:pt x="1361" y="3871"/>
                    <a:pt x="1340" y="3878"/>
                    <a:pt x="1322" y="3893"/>
                  </a:cubicBezTo>
                  <a:cubicBezTo>
                    <a:pt x="1286" y="3928"/>
                    <a:pt x="1280" y="3983"/>
                    <a:pt x="1315" y="4022"/>
                  </a:cubicBezTo>
                  <a:cubicBezTo>
                    <a:pt x="1491" y="4225"/>
                    <a:pt x="1683" y="4415"/>
                    <a:pt x="1886" y="4582"/>
                  </a:cubicBezTo>
                  <a:cubicBezTo>
                    <a:pt x="1904" y="4595"/>
                    <a:pt x="1925" y="4603"/>
                    <a:pt x="1944" y="4603"/>
                  </a:cubicBezTo>
                  <a:cubicBezTo>
                    <a:pt x="1971" y="4603"/>
                    <a:pt x="1996" y="4591"/>
                    <a:pt x="2015" y="4568"/>
                  </a:cubicBezTo>
                  <a:cubicBezTo>
                    <a:pt x="2045" y="4530"/>
                    <a:pt x="2040" y="4472"/>
                    <a:pt x="2001" y="4442"/>
                  </a:cubicBezTo>
                  <a:cubicBezTo>
                    <a:pt x="1806" y="4281"/>
                    <a:pt x="1622" y="4098"/>
                    <a:pt x="1451" y="3903"/>
                  </a:cubicBezTo>
                  <a:cubicBezTo>
                    <a:pt x="1433" y="3882"/>
                    <a:pt x="1408" y="3871"/>
                    <a:pt x="1382" y="3871"/>
                  </a:cubicBezTo>
                  <a:close/>
                  <a:moveTo>
                    <a:pt x="14210" y="4673"/>
                  </a:moveTo>
                  <a:cubicBezTo>
                    <a:pt x="14201" y="4673"/>
                    <a:pt x="14191" y="4675"/>
                    <a:pt x="14182" y="4678"/>
                  </a:cubicBezTo>
                  <a:cubicBezTo>
                    <a:pt x="13964" y="4749"/>
                    <a:pt x="13710" y="4818"/>
                    <a:pt x="13430" y="4885"/>
                  </a:cubicBezTo>
                  <a:cubicBezTo>
                    <a:pt x="13382" y="4896"/>
                    <a:pt x="13352" y="4946"/>
                    <a:pt x="13363" y="4994"/>
                  </a:cubicBezTo>
                  <a:cubicBezTo>
                    <a:pt x="13373" y="5036"/>
                    <a:pt x="13411" y="5063"/>
                    <a:pt x="13451" y="5063"/>
                  </a:cubicBezTo>
                  <a:cubicBezTo>
                    <a:pt x="13459" y="5063"/>
                    <a:pt x="13465" y="5063"/>
                    <a:pt x="13472" y="5061"/>
                  </a:cubicBezTo>
                  <a:cubicBezTo>
                    <a:pt x="13758" y="4994"/>
                    <a:pt x="14015" y="4923"/>
                    <a:pt x="14238" y="4850"/>
                  </a:cubicBezTo>
                  <a:cubicBezTo>
                    <a:pt x="14286" y="4835"/>
                    <a:pt x="14313" y="4783"/>
                    <a:pt x="14297" y="4735"/>
                  </a:cubicBezTo>
                  <a:cubicBezTo>
                    <a:pt x="14285" y="4698"/>
                    <a:pt x="14249" y="4673"/>
                    <a:pt x="14210" y="4673"/>
                  </a:cubicBezTo>
                  <a:close/>
                  <a:moveTo>
                    <a:pt x="12682" y="5046"/>
                  </a:moveTo>
                  <a:cubicBezTo>
                    <a:pt x="12677" y="5046"/>
                    <a:pt x="12671" y="5047"/>
                    <a:pt x="12665" y="5048"/>
                  </a:cubicBezTo>
                  <a:cubicBezTo>
                    <a:pt x="12421" y="5094"/>
                    <a:pt x="12160" y="5138"/>
                    <a:pt x="11892" y="5180"/>
                  </a:cubicBezTo>
                  <a:cubicBezTo>
                    <a:pt x="11842" y="5188"/>
                    <a:pt x="11807" y="5234"/>
                    <a:pt x="11815" y="5284"/>
                  </a:cubicBezTo>
                  <a:lnTo>
                    <a:pt x="11815" y="5282"/>
                  </a:lnTo>
                  <a:cubicBezTo>
                    <a:pt x="11823" y="5328"/>
                    <a:pt x="11861" y="5361"/>
                    <a:pt x="11905" y="5361"/>
                  </a:cubicBezTo>
                  <a:cubicBezTo>
                    <a:pt x="11909" y="5361"/>
                    <a:pt x="11915" y="5359"/>
                    <a:pt x="11919" y="5359"/>
                  </a:cubicBezTo>
                  <a:cubicBezTo>
                    <a:pt x="12191" y="5316"/>
                    <a:pt x="12452" y="5272"/>
                    <a:pt x="12698" y="5226"/>
                  </a:cubicBezTo>
                  <a:cubicBezTo>
                    <a:pt x="12747" y="5217"/>
                    <a:pt x="12780" y="5169"/>
                    <a:pt x="12770" y="5119"/>
                  </a:cubicBezTo>
                  <a:cubicBezTo>
                    <a:pt x="12762" y="5077"/>
                    <a:pt x="12725" y="5046"/>
                    <a:pt x="12682" y="5046"/>
                  </a:cubicBezTo>
                  <a:close/>
                  <a:moveTo>
                    <a:pt x="2592" y="4863"/>
                  </a:moveTo>
                  <a:cubicBezTo>
                    <a:pt x="2560" y="4863"/>
                    <a:pt x="2530" y="4880"/>
                    <a:pt x="2514" y="4910"/>
                  </a:cubicBezTo>
                  <a:cubicBezTo>
                    <a:pt x="2489" y="4954"/>
                    <a:pt x="2504" y="5010"/>
                    <a:pt x="2548" y="5034"/>
                  </a:cubicBezTo>
                  <a:cubicBezTo>
                    <a:pt x="2776" y="5163"/>
                    <a:pt x="3022" y="5274"/>
                    <a:pt x="3277" y="5364"/>
                  </a:cubicBezTo>
                  <a:cubicBezTo>
                    <a:pt x="3287" y="5368"/>
                    <a:pt x="3296" y="5370"/>
                    <a:pt x="3308" y="5370"/>
                  </a:cubicBezTo>
                  <a:cubicBezTo>
                    <a:pt x="3344" y="5370"/>
                    <a:pt x="3379" y="5347"/>
                    <a:pt x="3392" y="5309"/>
                  </a:cubicBezTo>
                  <a:cubicBezTo>
                    <a:pt x="3409" y="5263"/>
                    <a:pt x="3384" y="5211"/>
                    <a:pt x="3336" y="5194"/>
                  </a:cubicBezTo>
                  <a:cubicBezTo>
                    <a:pt x="3093" y="5107"/>
                    <a:pt x="2857" y="5000"/>
                    <a:pt x="2636" y="4875"/>
                  </a:cubicBezTo>
                  <a:cubicBezTo>
                    <a:pt x="2622" y="4867"/>
                    <a:pt x="2607" y="4863"/>
                    <a:pt x="2592" y="4863"/>
                  </a:cubicBezTo>
                  <a:close/>
                  <a:moveTo>
                    <a:pt x="18424" y="4459"/>
                  </a:moveTo>
                  <a:cubicBezTo>
                    <a:pt x="18387" y="4459"/>
                    <a:pt x="18352" y="4481"/>
                    <a:pt x="18339" y="4518"/>
                  </a:cubicBezTo>
                  <a:cubicBezTo>
                    <a:pt x="18253" y="4749"/>
                    <a:pt x="18159" y="4994"/>
                    <a:pt x="18055" y="5251"/>
                  </a:cubicBezTo>
                  <a:cubicBezTo>
                    <a:pt x="18038" y="5297"/>
                    <a:pt x="18061" y="5351"/>
                    <a:pt x="18107" y="5368"/>
                  </a:cubicBezTo>
                  <a:cubicBezTo>
                    <a:pt x="18118" y="5372"/>
                    <a:pt x="18128" y="5374"/>
                    <a:pt x="18140" y="5374"/>
                  </a:cubicBezTo>
                  <a:cubicBezTo>
                    <a:pt x="18176" y="5374"/>
                    <a:pt x="18211" y="5353"/>
                    <a:pt x="18224" y="5318"/>
                  </a:cubicBezTo>
                  <a:cubicBezTo>
                    <a:pt x="18328" y="5059"/>
                    <a:pt x="18423" y="4812"/>
                    <a:pt x="18510" y="4582"/>
                  </a:cubicBezTo>
                  <a:cubicBezTo>
                    <a:pt x="18527" y="4536"/>
                    <a:pt x="18502" y="4482"/>
                    <a:pt x="18456" y="4465"/>
                  </a:cubicBezTo>
                  <a:cubicBezTo>
                    <a:pt x="18445" y="4461"/>
                    <a:pt x="18434" y="4459"/>
                    <a:pt x="18424" y="4459"/>
                  </a:cubicBezTo>
                  <a:close/>
                  <a:moveTo>
                    <a:pt x="11128" y="5289"/>
                  </a:moveTo>
                  <a:cubicBezTo>
                    <a:pt x="11124" y="5289"/>
                    <a:pt x="11119" y="5289"/>
                    <a:pt x="11115" y="5290"/>
                  </a:cubicBezTo>
                  <a:cubicBezTo>
                    <a:pt x="10862" y="5320"/>
                    <a:pt x="10599" y="5351"/>
                    <a:pt x="10334" y="5378"/>
                  </a:cubicBezTo>
                  <a:cubicBezTo>
                    <a:pt x="10284" y="5384"/>
                    <a:pt x="10248" y="5428"/>
                    <a:pt x="10254" y="5478"/>
                  </a:cubicBezTo>
                  <a:cubicBezTo>
                    <a:pt x="10259" y="5524"/>
                    <a:pt x="10298" y="5560"/>
                    <a:pt x="10344" y="5560"/>
                  </a:cubicBezTo>
                  <a:cubicBezTo>
                    <a:pt x="10348" y="5560"/>
                    <a:pt x="10350" y="5558"/>
                    <a:pt x="10353" y="5558"/>
                  </a:cubicBezTo>
                  <a:cubicBezTo>
                    <a:pt x="10618" y="5531"/>
                    <a:pt x="10883" y="5501"/>
                    <a:pt x="11138" y="5468"/>
                  </a:cubicBezTo>
                  <a:cubicBezTo>
                    <a:pt x="11188" y="5462"/>
                    <a:pt x="11222" y="5416"/>
                    <a:pt x="11217" y="5368"/>
                  </a:cubicBezTo>
                  <a:cubicBezTo>
                    <a:pt x="11211" y="5323"/>
                    <a:pt x="11173" y="5289"/>
                    <a:pt x="11128" y="5289"/>
                  </a:cubicBezTo>
                  <a:close/>
                  <a:moveTo>
                    <a:pt x="4064" y="5393"/>
                  </a:moveTo>
                  <a:cubicBezTo>
                    <a:pt x="4022" y="5393"/>
                    <a:pt x="3984" y="5424"/>
                    <a:pt x="3975" y="5466"/>
                  </a:cubicBezTo>
                  <a:cubicBezTo>
                    <a:pt x="3966" y="5516"/>
                    <a:pt x="3998" y="5564"/>
                    <a:pt x="4048" y="5573"/>
                  </a:cubicBezTo>
                  <a:cubicBezTo>
                    <a:pt x="4238" y="5610"/>
                    <a:pt x="4438" y="5637"/>
                    <a:pt x="4639" y="5656"/>
                  </a:cubicBezTo>
                  <a:cubicBezTo>
                    <a:pt x="4704" y="5662"/>
                    <a:pt x="4769" y="5666"/>
                    <a:pt x="4837" y="5671"/>
                  </a:cubicBezTo>
                  <a:lnTo>
                    <a:pt x="4844" y="5671"/>
                  </a:lnTo>
                  <a:cubicBezTo>
                    <a:pt x="4890" y="5671"/>
                    <a:pt x="4931" y="5637"/>
                    <a:pt x="4934" y="5589"/>
                  </a:cubicBezTo>
                  <a:cubicBezTo>
                    <a:pt x="4938" y="5539"/>
                    <a:pt x="4900" y="5495"/>
                    <a:pt x="4850" y="5491"/>
                  </a:cubicBezTo>
                  <a:cubicBezTo>
                    <a:pt x="4785" y="5485"/>
                    <a:pt x="4720" y="5479"/>
                    <a:pt x="4654" y="5474"/>
                  </a:cubicBezTo>
                  <a:cubicBezTo>
                    <a:pt x="4459" y="5456"/>
                    <a:pt x="4267" y="5430"/>
                    <a:pt x="4081" y="5395"/>
                  </a:cubicBezTo>
                  <a:cubicBezTo>
                    <a:pt x="4075" y="5394"/>
                    <a:pt x="4069" y="5393"/>
                    <a:pt x="4064" y="5393"/>
                  </a:cubicBezTo>
                  <a:close/>
                  <a:moveTo>
                    <a:pt x="9560" y="5449"/>
                  </a:moveTo>
                  <a:cubicBezTo>
                    <a:pt x="9558" y="5449"/>
                    <a:pt x="9556" y="5449"/>
                    <a:pt x="9554" y="5449"/>
                  </a:cubicBezTo>
                  <a:cubicBezTo>
                    <a:pt x="9295" y="5470"/>
                    <a:pt x="9032" y="5489"/>
                    <a:pt x="8769" y="5504"/>
                  </a:cubicBezTo>
                  <a:cubicBezTo>
                    <a:pt x="8719" y="5506"/>
                    <a:pt x="8681" y="5550"/>
                    <a:pt x="8685" y="5600"/>
                  </a:cubicBezTo>
                  <a:cubicBezTo>
                    <a:pt x="8688" y="5648"/>
                    <a:pt x="8729" y="5685"/>
                    <a:pt x="8775" y="5685"/>
                  </a:cubicBezTo>
                  <a:lnTo>
                    <a:pt x="8780" y="5685"/>
                  </a:lnTo>
                  <a:cubicBezTo>
                    <a:pt x="9043" y="5669"/>
                    <a:pt x="9308" y="5652"/>
                    <a:pt x="9567" y="5631"/>
                  </a:cubicBezTo>
                  <a:cubicBezTo>
                    <a:pt x="9619" y="5627"/>
                    <a:pt x="9655" y="5583"/>
                    <a:pt x="9651" y="5533"/>
                  </a:cubicBezTo>
                  <a:cubicBezTo>
                    <a:pt x="9648" y="5486"/>
                    <a:pt x="9607" y="5449"/>
                    <a:pt x="9560" y="5449"/>
                  </a:cubicBezTo>
                  <a:close/>
                  <a:moveTo>
                    <a:pt x="5629" y="5539"/>
                  </a:moveTo>
                  <a:cubicBezTo>
                    <a:pt x="5581" y="5539"/>
                    <a:pt x="5540" y="5577"/>
                    <a:pt x="5539" y="5625"/>
                  </a:cubicBezTo>
                  <a:cubicBezTo>
                    <a:pt x="5537" y="5675"/>
                    <a:pt x="5575" y="5717"/>
                    <a:pt x="5625" y="5719"/>
                  </a:cubicBezTo>
                  <a:cubicBezTo>
                    <a:pt x="5880" y="5731"/>
                    <a:pt x="6145" y="5738"/>
                    <a:pt x="6413" y="5742"/>
                  </a:cubicBezTo>
                  <a:lnTo>
                    <a:pt x="6415" y="5742"/>
                  </a:lnTo>
                  <a:cubicBezTo>
                    <a:pt x="6465" y="5742"/>
                    <a:pt x="6505" y="5702"/>
                    <a:pt x="6505" y="5652"/>
                  </a:cubicBezTo>
                  <a:cubicBezTo>
                    <a:pt x="6507" y="5602"/>
                    <a:pt x="6467" y="5560"/>
                    <a:pt x="6417" y="5560"/>
                  </a:cubicBezTo>
                  <a:cubicBezTo>
                    <a:pt x="6149" y="5556"/>
                    <a:pt x="5886" y="5549"/>
                    <a:pt x="5633" y="5539"/>
                  </a:cubicBezTo>
                  <a:cubicBezTo>
                    <a:pt x="5631" y="5539"/>
                    <a:pt x="5630" y="5539"/>
                    <a:pt x="5629" y="5539"/>
                  </a:cubicBezTo>
                  <a:close/>
                  <a:moveTo>
                    <a:pt x="7993" y="5541"/>
                  </a:moveTo>
                  <a:cubicBezTo>
                    <a:pt x="7991" y="5541"/>
                    <a:pt x="7988" y="5541"/>
                    <a:pt x="7986" y="5541"/>
                  </a:cubicBezTo>
                  <a:cubicBezTo>
                    <a:pt x="7722" y="5550"/>
                    <a:pt x="7457" y="5558"/>
                    <a:pt x="7202" y="5560"/>
                  </a:cubicBezTo>
                  <a:cubicBezTo>
                    <a:pt x="7150" y="5562"/>
                    <a:pt x="7110" y="5602"/>
                    <a:pt x="7112" y="5652"/>
                  </a:cubicBezTo>
                  <a:cubicBezTo>
                    <a:pt x="7112" y="5702"/>
                    <a:pt x="7152" y="5742"/>
                    <a:pt x="7202" y="5742"/>
                  </a:cubicBezTo>
                  <a:lnTo>
                    <a:pt x="7204" y="5742"/>
                  </a:lnTo>
                  <a:cubicBezTo>
                    <a:pt x="7461" y="5738"/>
                    <a:pt x="7727" y="5733"/>
                    <a:pt x="7992" y="5723"/>
                  </a:cubicBezTo>
                  <a:cubicBezTo>
                    <a:pt x="8042" y="5721"/>
                    <a:pt x="8082" y="5679"/>
                    <a:pt x="8080" y="5629"/>
                  </a:cubicBezTo>
                  <a:cubicBezTo>
                    <a:pt x="8078" y="5581"/>
                    <a:pt x="8040" y="5541"/>
                    <a:pt x="7993" y="5541"/>
                  </a:cubicBezTo>
                  <a:close/>
                  <a:moveTo>
                    <a:pt x="17843" y="5923"/>
                  </a:moveTo>
                  <a:cubicBezTo>
                    <a:pt x="17808" y="5923"/>
                    <a:pt x="17774" y="5944"/>
                    <a:pt x="17760" y="5978"/>
                  </a:cubicBezTo>
                  <a:cubicBezTo>
                    <a:pt x="17666" y="6206"/>
                    <a:pt x="17566" y="6444"/>
                    <a:pt x="17455" y="6703"/>
                  </a:cubicBezTo>
                  <a:cubicBezTo>
                    <a:pt x="17434" y="6749"/>
                    <a:pt x="17455" y="6803"/>
                    <a:pt x="17501" y="6822"/>
                  </a:cubicBezTo>
                  <a:cubicBezTo>
                    <a:pt x="17514" y="6828"/>
                    <a:pt x="17526" y="6830"/>
                    <a:pt x="17537" y="6830"/>
                  </a:cubicBezTo>
                  <a:cubicBezTo>
                    <a:pt x="17572" y="6830"/>
                    <a:pt x="17606" y="6809"/>
                    <a:pt x="17622" y="6774"/>
                  </a:cubicBezTo>
                  <a:cubicBezTo>
                    <a:pt x="17733" y="6515"/>
                    <a:pt x="17833" y="6277"/>
                    <a:pt x="17927" y="6049"/>
                  </a:cubicBezTo>
                  <a:cubicBezTo>
                    <a:pt x="17946" y="6003"/>
                    <a:pt x="17925" y="5949"/>
                    <a:pt x="17879" y="5930"/>
                  </a:cubicBezTo>
                  <a:cubicBezTo>
                    <a:pt x="17867" y="5925"/>
                    <a:pt x="17855" y="5923"/>
                    <a:pt x="17843" y="5923"/>
                  </a:cubicBezTo>
                  <a:close/>
                  <a:moveTo>
                    <a:pt x="17226" y="7371"/>
                  </a:moveTo>
                  <a:cubicBezTo>
                    <a:pt x="17190" y="7371"/>
                    <a:pt x="17156" y="7392"/>
                    <a:pt x="17142" y="7426"/>
                  </a:cubicBezTo>
                  <a:cubicBezTo>
                    <a:pt x="17060" y="7613"/>
                    <a:pt x="16981" y="7797"/>
                    <a:pt x="16902" y="7975"/>
                  </a:cubicBezTo>
                  <a:lnTo>
                    <a:pt x="16828" y="8148"/>
                  </a:lnTo>
                  <a:cubicBezTo>
                    <a:pt x="16806" y="8194"/>
                    <a:pt x="16828" y="8247"/>
                    <a:pt x="16874" y="8267"/>
                  </a:cubicBezTo>
                  <a:cubicBezTo>
                    <a:pt x="16885" y="8272"/>
                    <a:pt x="16898" y="8274"/>
                    <a:pt x="16910" y="8274"/>
                  </a:cubicBezTo>
                  <a:cubicBezTo>
                    <a:pt x="16945" y="8274"/>
                    <a:pt x="16979" y="8253"/>
                    <a:pt x="16992" y="8221"/>
                  </a:cubicBezTo>
                  <a:lnTo>
                    <a:pt x="17069" y="8048"/>
                  </a:lnTo>
                  <a:cubicBezTo>
                    <a:pt x="17146" y="7870"/>
                    <a:pt x="17227" y="7685"/>
                    <a:pt x="17309" y="7497"/>
                  </a:cubicBezTo>
                  <a:cubicBezTo>
                    <a:pt x="17328" y="7453"/>
                    <a:pt x="17307" y="7400"/>
                    <a:pt x="17261" y="7379"/>
                  </a:cubicBezTo>
                  <a:cubicBezTo>
                    <a:pt x="17250" y="7374"/>
                    <a:pt x="17238" y="7371"/>
                    <a:pt x="17226" y="7371"/>
                  </a:cubicBezTo>
                  <a:close/>
                  <a:moveTo>
                    <a:pt x="16596" y="8815"/>
                  </a:moveTo>
                  <a:cubicBezTo>
                    <a:pt x="16561" y="8815"/>
                    <a:pt x="16527" y="8837"/>
                    <a:pt x="16513" y="8871"/>
                  </a:cubicBezTo>
                  <a:cubicBezTo>
                    <a:pt x="16482" y="8942"/>
                    <a:pt x="16452" y="9011"/>
                    <a:pt x="16423" y="9080"/>
                  </a:cubicBezTo>
                  <a:cubicBezTo>
                    <a:pt x="16356" y="9239"/>
                    <a:pt x="16281" y="9412"/>
                    <a:pt x="16204" y="9594"/>
                  </a:cubicBezTo>
                  <a:cubicBezTo>
                    <a:pt x="16183" y="9640"/>
                    <a:pt x="16204" y="9694"/>
                    <a:pt x="16250" y="9715"/>
                  </a:cubicBezTo>
                  <a:cubicBezTo>
                    <a:pt x="16262" y="9719"/>
                    <a:pt x="16275" y="9723"/>
                    <a:pt x="16287" y="9723"/>
                  </a:cubicBezTo>
                  <a:cubicBezTo>
                    <a:pt x="16321" y="9723"/>
                    <a:pt x="16356" y="9702"/>
                    <a:pt x="16369" y="9667"/>
                  </a:cubicBezTo>
                  <a:cubicBezTo>
                    <a:pt x="16448" y="9485"/>
                    <a:pt x="16523" y="9312"/>
                    <a:pt x="16590" y="9151"/>
                  </a:cubicBezTo>
                  <a:cubicBezTo>
                    <a:pt x="16618" y="9082"/>
                    <a:pt x="16649" y="9013"/>
                    <a:pt x="16680" y="8942"/>
                  </a:cubicBezTo>
                  <a:cubicBezTo>
                    <a:pt x="16699" y="8896"/>
                    <a:pt x="16678" y="8842"/>
                    <a:pt x="16632" y="8823"/>
                  </a:cubicBezTo>
                  <a:cubicBezTo>
                    <a:pt x="16620" y="8818"/>
                    <a:pt x="16608" y="8815"/>
                    <a:pt x="16596" y="8815"/>
                  </a:cubicBezTo>
                  <a:close/>
                  <a:moveTo>
                    <a:pt x="15977" y="10264"/>
                  </a:moveTo>
                  <a:cubicBezTo>
                    <a:pt x="15941" y="10264"/>
                    <a:pt x="15907" y="10285"/>
                    <a:pt x="15891" y="10319"/>
                  </a:cubicBezTo>
                  <a:cubicBezTo>
                    <a:pt x="15792" y="10551"/>
                    <a:pt x="15688" y="10793"/>
                    <a:pt x="15581" y="11042"/>
                  </a:cubicBezTo>
                  <a:cubicBezTo>
                    <a:pt x="15560" y="11088"/>
                    <a:pt x="15581" y="11142"/>
                    <a:pt x="15627" y="11161"/>
                  </a:cubicBezTo>
                  <a:cubicBezTo>
                    <a:pt x="15638" y="11167"/>
                    <a:pt x="15652" y="11169"/>
                    <a:pt x="15663" y="11169"/>
                  </a:cubicBezTo>
                  <a:cubicBezTo>
                    <a:pt x="15698" y="11169"/>
                    <a:pt x="15732" y="11150"/>
                    <a:pt x="15746" y="11115"/>
                  </a:cubicBezTo>
                  <a:cubicBezTo>
                    <a:pt x="15855" y="10866"/>
                    <a:pt x="15959" y="10622"/>
                    <a:pt x="16058" y="10390"/>
                  </a:cubicBezTo>
                  <a:cubicBezTo>
                    <a:pt x="16079" y="10344"/>
                    <a:pt x="16058" y="10292"/>
                    <a:pt x="16012" y="10271"/>
                  </a:cubicBezTo>
                  <a:cubicBezTo>
                    <a:pt x="16001" y="10266"/>
                    <a:pt x="15989" y="10264"/>
                    <a:pt x="15977" y="10264"/>
                  </a:cubicBezTo>
                  <a:close/>
                  <a:moveTo>
                    <a:pt x="15350" y="11711"/>
                  </a:moveTo>
                  <a:cubicBezTo>
                    <a:pt x="15315" y="11711"/>
                    <a:pt x="15282" y="11731"/>
                    <a:pt x="15266" y="11766"/>
                  </a:cubicBezTo>
                  <a:cubicBezTo>
                    <a:pt x="15164" y="12003"/>
                    <a:pt x="15059" y="12245"/>
                    <a:pt x="14951" y="12489"/>
                  </a:cubicBezTo>
                  <a:cubicBezTo>
                    <a:pt x="14932" y="12535"/>
                    <a:pt x="14953" y="12587"/>
                    <a:pt x="14999" y="12608"/>
                  </a:cubicBezTo>
                  <a:cubicBezTo>
                    <a:pt x="15011" y="12611"/>
                    <a:pt x="15022" y="12615"/>
                    <a:pt x="15036" y="12615"/>
                  </a:cubicBezTo>
                  <a:cubicBezTo>
                    <a:pt x="15070" y="12615"/>
                    <a:pt x="15103" y="12594"/>
                    <a:pt x="15118" y="12560"/>
                  </a:cubicBezTo>
                  <a:cubicBezTo>
                    <a:pt x="15224" y="12316"/>
                    <a:pt x="15329" y="12074"/>
                    <a:pt x="15433" y="11838"/>
                  </a:cubicBezTo>
                  <a:cubicBezTo>
                    <a:pt x="15452" y="11792"/>
                    <a:pt x="15431" y="11739"/>
                    <a:pt x="15385" y="11718"/>
                  </a:cubicBezTo>
                  <a:cubicBezTo>
                    <a:pt x="15373" y="11713"/>
                    <a:pt x="15362" y="11711"/>
                    <a:pt x="15350" y="11711"/>
                  </a:cubicBezTo>
                  <a:close/>
                  <a:moveTo>
                    <a:pt x="14720" y="13156"/>
                  </a:moveTo>
                  <a:cubicBezTo>
                    <a:pt x="14686" y="13156"/>
                    <a:pt x="14652" y="13176"/>
                    <a:pt x="14637" y="13210"/>
                  </a:cubicBezTo>
                  <a:lnTo>
                    <a:pt x="14322" y="13933"/>
                  </a:lnTo>
                  <a:cubicBezTo>
                    <a:pt x="14303" y="13979"/>
                    <a:pt x="14324" y="14033"/>
                    <a:pt x="14368" y="14052"/>
                  </a:cubicBezTo>
                  <a:lnTo>
                    <a:pt x="14370" y="14052"/>
                  </a:lnTo>
                  <a:cubicBezTo>
                    <a:pt x="14382" y="14058"/>
                    <a:pt x="14393" y="14060"/>
                    <a:pt x="14405" y="14060"/>
                  </a:cubicBezTo>
                  <a:cubicBezTo>
                    <a:pt x="14441" y="14060"/>
                    <a:pt x="14474" y="14039"/>
                    <a:pt x="14489" y="14006"/>
                  </a:cubicBezTo>
                  <a:lnTo>
                    <a:pt x="14804" y="13283"/>
                  </a:lnTo>
                  <a:cubicBezTo>
                    <a:pt x="14825" y="13237"/>
                    <a:pt x="14804" y="13183"/>
                    <a:pt x="14758" y="13164"/>
                  </a:cubicBezTo>
                  <a:cubicBezTo>
                    <a:pt x="14746" y="13158"/>
                    <a:pt x="14733" y="13156"/>
                    <a:pt x="14720" y="13156"/>
                  </a:cubicBezTo>
                  <a:close/>
                  <a:moveTo>
                    <a:pt x="14089" y="14600"/>
                  </a:moveTo>
                  <a:cubicBezTo>
                    <a:pt x="14054" y="14600"/>
                    <a:pt x="14021" y="14621"/>
                    <a:pt x="14006" y="14654"/>
                  </a:cubicBezTo>
                  <a:lnTo>
                    <a:pt x="13691" y="15378"/>
                  </a:lnTo>
                  <a:cubicBezTo>
                    <a:pt x="13670" y="15424"/>
                    <a:pt x="13691" y="15475"/>
                    <a:pt x="13737" y="15497"/>
                  </a:cubicBezTo>
                  <a:cubicBezTo>
                    <a:pt x="13749" y="15502"/>
                    <a:pt x="13762" y="15504"/>
                    <a:pt x="13774" y="15504"/>
                  </a:cubicBezTo>
                  <a:cubicBezTo>
                    <a:pt x="13808" y="15504"/>
                    <a:pt x="13843" y="15483"/>
                    <a:pt x="13856" y="15450"/>
                  </a:cubicBezTo>
                  <a:lnTo>
                    <a:pt x="14173" y="14727"/>
                  </a:lnTo>
                  <a:cubicBezTo>
                    <a:pt x="14194" y="14681"/>
                    <a:pt x="14173" y="14628"/>
                    <a:pt x="14127" y="14608"/>
                  </a:cubicBezTo>
                  <a:cubicBezTo>
                    <a:pt x="14114" y="14603"/>
                    <a:pt x="14102" y="14600"/>
                    <a:pt x="14089" y="14600"/>
                  </a:cubicBezTo>
                  <a:close/>
                  <a:moveTo>
                    <a:pt x="13458" y="16044"/>
                  </a:moveTo>
                  <a:cubicBezTo>
                    <a:pt x="13423" y="16044"/>
                    <a:pt x="13389" y="16064"/>
                    <a:pt x="13375" y="16099"/>
                  </a:cubicBezTo>
                  <a:lnTo>
                    <a:pt x="13058" y="16820"/>
                  </a:lnTo>
                  <a:cubicBezTo>
                    <a:pt x="13037" y="16866"/>
                    <a:pt x="13058" y="16920"/>
                    <a:pt x="13104" y="16939"/>
                  </a:cubicBezTo>
                  <a:cubicBezTo>
                    <a:pt x="13116" y="16945"/>
                    <a:pt x="13129" y="16947"/>
                    <a:pt x="13141" y="16947"/>
                  </a:cubicBezTo>
                  <a:cubicBezTo>
                    <a:pt x="13175" y="16947"/>
                    <a:pt x="13210" y="16928"/>
                    <a:pt x="13223" y="16893"/>
                  </a:cubicBezTo>
                  <a:lnTo>
                    <a:pt x="13540" y="16172"/>
                  </a:lnTo>
                  <a:cubicBezTo>
                    <a:pt x="13561" y="16126"/>
                    <a:pt x="13540" y="16072"/>
                    <a:pt x="13494" y="16051"/>
                  </a:cubicBezTo>
                  <a:cubicBezTo>
                    <a:pt x="13482" y="16046"/>
                    <a:pt x="13470" y="16044"/>
                    <a:pt x="13458" y="16044"/>
                  </a:cubicBezTo>
                  <a:close/>
                  <a:moveTo>
                    <a:pt x="12823" y="17487"/>
                  </a:moveTo>
                  <a:cubicBezTo>
                    <a:pt x="12789" y="17487"/>
                    <a:pt x="12756" y="17508"/>
                    <a:pt x="12742" y="17541"/>
                  </a:cubicBezTo>
                  <a:lnTo>
                    <a:pt x="12423" y="18265"/>
                  </a:lnTo>
                  <a:cubicBezTo>
                    <a:pt x="12404" y="18311"/>
                    <a:pt x="12425" y="18364"/>
                    <a:pt x="12469" y="18383"/>
                  </a:cubicBezTo>
                  <a:cubicBezTo>
                    <a:pt x="12483" y="18389"/>
                    <a:pt x="12494" y="18391"/>
                    <a:pt x="12506" y="18391"/>
                  </a:cubicBezTo>
                  <a:cubicBezTo>
                    <a:pt x="12542" y="18391"/>
                    <a:pt x="12575" y="18372"/>
                    <a:pt x="12590" y="18337"/>
                  </a:cubicBezTo>
                  <a:lnTo>
                    <a:pt x="12907" y="17614"/>
                  </a:lnTo>
                  <a:cubicBezTo>
                    <a:pt x="12928" y="17568"/>
                    <a:pt x="12907" y="17516"/>
                    <a:pt x="12861" y="17495"/>
                  </a:cubicBezTo>
                  <a:cubicBezTo>
                    <a:pt x="12848" y="17490"/>
                    <a:pt x="12836" y="17487"/>
                    <a:pt x="12823" y="17487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2276600" y="4495900"/>
              <a:ext cx="187175" cy="52100"/>
            </a:xfrm>
            <a:custGeom>
              <a:avLst/>
              <a:gdLst/>
              <a:ahLst/>
              <a:cxnLst/>
              <a:rect l="l" t="t" r="r" b="b"/>
              <a:pathLst>
                <a:path w="7487" h="2084" extrusionOk="0">
                  <a:moveTo>
                    <a:pt x="426" y="0"/>
                  </a:moveTo>
                  <a:lnTo>
                    <a:pt x="0" y="1863"/>
                  </a:lnTo>
                  <a:lnTo>
                    <a:pt x="6766" y="2083"/>
                  </a:lnTo>
                  <a:lnTo>
                    <a:pt x="7487" y="24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2546450" y="4131650"/>
              <a:ext cx="118375" cy="220425"/>
            </a:xfrm>
            <a:custGeom>
              <a:avLst/>
              <a:gdLst/>
              <a:ahLst/>
              <a:cxnLst/>
              <a:rect l="l" t="t" r="r" b="b"/>
              <a:pathLst>
                <a:path w="4735" h="8817" extrusionOk="0">
                  <a:moveTo>
                    <a:pt x="4613" y="1"/>
                  </a:moveTo>
                  <a:cubicBezTo>
                    <a:pt x="4587" y="1"/>
                    <a:pt x="4561" y="14"/>
                    <a:pt x="4546" y="47"/>
                  </a:cubicBezTo>
                  <a:cubicBezTo>
                    <a:pt x="3200" y="3005"/>
                    <a:pt x="1698" y="5884"/>
                    <a:pt x="42" y="8681"/>
                  </a:cubicBezTo>
                  <a:cubicBezTo>
                    <a:pt x="1" y="8752"/>
                    <a:pt x="64" y="8817"/>
                    <a:pt x="126" y="8817"/>
                  </a:cubicBezTo>
                  <a:cubicBezTo>
                    <a:pt x="154" y="8817"/>
                    <a:pt x="181" y="8804"/>
                    <a:pt x="199" y="8773"/>
                  </a:cubicBezTo>
                  <a:cubicBezTo>
                    <a:pt x="1853" y="5977"/>
                    <a:pt x="3355" y="3097"/>
                    <a:pt x="4702" y="139"/>
                  </a:cubicBezTo>
                  <a:cubicBezTo>
                    <a:pt x="4735" y="67"/>
                    <a:pt x="4671" y="1"/>
                    <a:pt x="46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415575" y="4053500"/>
              <a:ext cx="58800" cy="131325"/>
            </a:xfrm>
            <a:custGeom>
              <a:avLst/>
              <a:gdLst/>
              <a:ahLst/>
              <a:cxnLst/>
              <a:rect l="l" t="t" r="r" b="b"/>
              <a:pathLst>
                <a:path w="2352" h="5253" extrusionOk="0">
                  <a:moveTo>
                    <a:pt x="2230" y="1"/>
                  </a:moveTo>
                  <a:cubicBezTo>
                    <a:pt x="2203" y="1"/>
                    <a:pt x="2177" y="15"/>
                    <a:pt x="2162" y="48"/>
                  </a:cubicBezTo>
                  <a:cubicBezTo>
                    <a:pt x="1379" y="1715"/>
                    <a:pt x="668" y="3415"/>
                    <a:pt x="25" y="5143"/>
                  </a:cubicBezTo>
                  <a:cubicBezTo>
                    <a:pt x="1" y="5209"/>
                    <a:pt x="55" y="5252"/>
                    <a:pt x="111" y="5252"/>
                  </a:cubicBezTo>
                  <a:cubicBezTo>
                    <a:pt x="148" y="5252"/>
                    <a:pt x="186" y="5234"/>
                    <a:pt x="202" y="5191"/>
                  </a:cubicBezTo>
                  <a:cubicBezTo>
                    <a:pt x="836" y="3478"/>
                    <a:pt x="1544" y="1794"/>
                    <a:pt x="2317" y="139"/>
                  </a:cubicBezTo>
                  <a:cubicBezTo>
                    <a:pt x="2352" y="67"/>
                    <a:pt x="2288" y="1"/>
                    <a:pt x="223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2438025" y="4083925"/>
              <a:ext cx="9000" cy="31750"/>
            </a:xfrm>
            <a:custGeom>
              <a:avLst/>
              <a:gdLst/>
              <a:ahLst/>
              <a:cxnLst/>
              <a:rect l="l" t="t" r="r" b="b"/>
              <a:pathLst>
                <a:path w="360" h="1270" extrusionOk="0">
                  <a:moveTo>
                    <a:pt x="113" y="1"/>
                  </a:moveTo>
                  <a:cubicBezTo>
                    <a:pt x="60" y="1"/>
                    <a:pt x="1" y="46"/>
                    <a:pt x="11" y="115"/>
                  </a:cubicBezTo>
                  <a:cubicBezTo>
                    <a:pt x="65" y="477"/>
                    <a:pt x="119" y="842"/>
                    <a:pt x="172" y="1204"/>
                  </a:cubicBezTo>
                  <a:cubicBezTo>
                    <a:pt x="179" y="1250"/>
                    <a:pt x="211" y="1270"/>
                    <a:pt x="246" y="1270"/>
                  </a:cubicBezTo>
                  <a:cubicBezTo>
                    <a:pt x="299" y="1270"/>
                    <a:pt x="359" y="1225"/>
                    <a:pt x="349" y="1156"/>
                  </a:cubicBezTo>
                  <a:cubicBezTo>
                    <a:pt x="295" y="792"/>
                    <a:pt x="240" y="429"/>
                    <a:pt x="188" y="67"/>
                  </a:cubicBezTo>
                  <a:cubicBezTo>
                    <a:pt x="181" y="21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1929475" y="3594850"/>
              <a:ext cx="465450" cy="356425"/>
            </a:xfrm>
            <a:custGeom>
              <a:avLst/>
              <a:gdLst/>
              <a:ahLst/>
              <a:cxnLst/>
              <a:rect l="l" t="t" r="r" b="b"/>
              <a:pathLst>
                <a:path w="18618" h="14257" extrusionOk="0">
                  <a:moveTo>
                    <a:pt x="1846" y="0"/>
                  </a:moveTo>
                  <a:cubicBezTo>
                    <a:pt x="1846" y="1"/>
                    <a:pt x="1" y="11869"/>
                    <a:pt x="4737" y="13689"/>
                  </a:cubicBezTo>
                  <a:cubicBezTo>
                    <a:pt x="5803" y="14099"/>
                    <a:pt x="7109" y="14256"/>
                    <a:pt x="8490" y="14256"/>
                  </a:cubicBezTo>
                  <a:cubicBezTo>
                    <a:pt x="13134" y="14256"/>
                    <a:pt x="18617" y="12469"/>
                    <a:pt x="18617" y="12469"/>
                  </a:cubicBezTo>
                  <a:lnTo>
                    <a:pt x="18213" y="11013"/>
                  </a:lnTo>
                  <a:cubicBezTo>
                    <a:pt x="18213" y="11013"/>
                    <a:pt x="8499" y="10585"/>
                    <a:pt x="7973" y="9482"/>
                  </a:cubicBezTo>
                  <a:cubicBezTo>
                    <a:pt x="7445" y="8379"/>
                    <a:pt x="7486" y="881"/>
                    <a:pt x="7486" y="881"/>
                  </a:cubicBezTo>
                  <a:lnTo>
                    <a:pt x="1846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084500" y="3832450"/>
              <a:ext cx="46175" cy="18200"/>
            </a:xfrm>
            <a:custGeom>
              <a:avLst/>
              <a:gdLst/>
              <a:ahLst/>
              <a:cxnLst/>
              <a:rect l="l" t="t" r="r" b="b"/>
              <a:pathLst>
                <a:path w="1847" h="728" extrusionOk="0">
                  <a:moveTo>
                    <a:pt x="1713" y="1"/>
                  </a:moveTo>
                  <a:cubicBezTo>
                    <a:pt x="1706" y="1"/>
                    <a:pt x="1699" y="2"/>
                    <a:pt x="1691" y="3"/>
                  </a:cubicBezTo>
                  <a:cubicBezTo>
                    <a:pt x="1135" y="124"/>
                    <a:pt x="602" y="310"/>
                    <a:pt x="92" y="561"/>
                  </a:cubicBezTo>
                  <a:cubicBezTo>
                    <a:pt x="1" y="606"/>
                    <a:pt x="56" y="727"/>
                    <a:pt x="140" y="727"/>
                  </a:cubicBezTo>
                  <a:cubicBezTo>
                    <a:pt x="153" y="727"/>
                    <a:pt x="167" y="724"/>
                    <a:pt x="182" y="717"/>
                  </a:cubicBezTo>
                  <a:cubicBezTo>
                    <a:pt x="680" y="473"/>
                    <a:pt x="1198" y="295"/>
                    <a:pt x="1739" y="178"/>
                  </a:cubicBezTo>
                  <a:cubicBezTo>
                    <a:pt x="1847" y="154"/>
                    <a:pt x="1812" y="1"/>
                    <a:pt x="1713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2072350" y="3824925"/>
              <a:ext cx="43900" cy="14825"/>
            </a:xfrm>
            <a:custGeom>
              <a:avLst/>
              <a:gdLst/>
              <a:ahLst/>
              <a:cxnLst/>
              <a:rect l="l" t="t" r="r" b="b"/>
              <a:pathLst>
                <a:path w="1756" h="593" extrusionOk="0">
                  <a:moveTo>
                    <a:pt x="105" y="0"/>
                  </a:moveTo>
                  <a:cubicBezTo>
                    <a:pt x="0" y="0"/>
                    <a:pt x="6" y="169"/>
                    <a:pt x="117" y="183"/>
                  </a:cubicBezTo>
                  <a:cubicBezTo>
                    <a:pt x="627" y="247"/>
                    <a:pt x="1099" y="377"/>
                    <a:pt x="1571" y="584"/>
                  </a:cubicBezTo>
                  <a:cubicBezTo>
                    <a:pt x="1585" y="590"/>
                    <a:pt x="1598" y="593"/>
                    <a:pt x="1610" y="593"/>
                  </a:cubicBezTo>
                  <a:cubicBezTo>
                    <a:pt x="1697" y="593"/>
                    <a:pt x="1755" y="469"/>
                    <a:pt x="1661" y="427"/>
                  </a:cubicBezTo>
                  <a:cubicBezTo>
                    <a:pt x="1161" y="208"/>
                    <a:pt x="658" y="70"/>
                    <a:pt x="117" y="1"/>
                  </a:cubicBezTo>
                  <a:cubicBezTo>
                    <a:pt x="113" y="1"/>
                    <a:pt x="109" y="0"/>
                    <a:pt x="105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1949250" y="3448775"/>
              <a:ext cx="192500" cy="230500"/>
            </a:xfrm>
            <a:custGeom>
              <a:avLst/>
              <a:gdLst/>
              <a:ahLst/>
              <a:cxnLst/>
              <a:rect l="l" t="t" r="r" b="b"/>
              <a:pathLst>
                <a:path w="7700" h="9220" extrusionOk="0">
                  <a:moveTo>
                    <a:pt x="4491" y="0"/>
                  </a:moveTo>
                  <a:cubicBezTo>
                    <a:pt x="3467" y="0"/>
                    <a:pt x="2598" y="582"/>
                    <a:pt x="1951" y="1642"/>
                  </a:cubicBezTo>
                  <a:cubicBezTo>
                    <a:pt x="905" y="3355"/>
                    <a:pt x="464" y="5406"/>
                    <a:pt x="0" y="9220"/>
                  </a:cubicBezTo>
                  <a:lnTo>
                    <a:pt x="6787" y="9091"/>
                  </a:lnTo>
                  <a:cubicBezTo>
                    <a:pt x="6787" y="9091"/>
                    <a:pt x="7700" y="5901"/>
                    <a:pt x="7529" y="3156"/>
                  </a:cubicBezTo>
                  <a:cubicBezTo>
                    <a:pt x="7422" y="1416"/>
                    <a:pt x="6597" y="593"/>
                    <a:pt x="5647" y="229"/>
                  </a:cubicBezTo>
                  <a:cubicBezTo>
                    <a:pt x="5244" y="75"/>
                    <a:pt x="4858" y="0"/>
                    <a:pt x="4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1971300" y="3411425"/>
              <a:ext cx="147250" cy="136750"/>
            </a:xfrm>
            <a:custGeom>
              <a:avLst/>
              <a:gdLst/>
              <a:ahLst/>
              <a:cxnLst/>
              <a:rect l="l" t="t" r="r" b="b"/>
              <a:pathLst>
                <a:path w="5890" h="5470" extrusionOk="0">
                  <a:moveTo>
                    <a:pt x="5276" y="0"/>
                  </a:moveTo>
                  <a:cubicBezTo>
                    <a:pt x="5223" y="0"/>
                    <a:pt x="5173" y="41"/>
                    <a:pt x="5197" y="104"/>
                  </a:cubicBezTo>
                  <a:lnTo>
                    <a:pt x="5197" y="102"/>
                  </a:lnTo>
                  <a:lnTo>
                    <a:pt x="5197" y="102"/>
                  </a:lnTo>
                  <a:cubicBezTo>
                    <a:pt x="5471" y="808"/>
                    <a:pt x="5765" y="1782"/>
                    <a:pt x="4969" y="2267"/>
                  </a:cubicBezTo>
                  <a:cubicBezTo>
                    <a:pt x="4372" y="2630"/>
                    <a:pt x="3618" y="2509"/>
                    <a:pt x="2958" y="2596"/>
                  </a:cubicBezTo>
                  <a:cubicBezTo>
                    <a:pt x="2329" y="2676"/>
                    <a:pt x="1832" y="2954"/>
                    <a:pt x="1550" y="3539"/>
                  </a:cubicBezTo>
                  <a:cubicBezTo>
                    <a:pt x="1254" y="4153"/>
                    <a:pt x="1095" y="5299"/>
                    <a:pt x="238" y="5299"/>
                  </a:cubicBezTo>
                  <a:cubicBezTo>
                    <a:pt x="197" y="5299"/>
                    <a:pt x="154" y="5296"/>
                    <a:pt x="110" y="5291"/>
                  </a:cubicBezTo>
                  <a:cubicBezTo>
                    <a:pt x="106" y="5290"/>
                    <a:pt x="102" y="5290"/>
                    <a:pt x="98" y="5290"/>
                  </a:cubicBezTo>
                  <a:cubicBezTo>
                    <a:pt x="1" y="5290"/>
                    <a:pt x="6" y="5448"/>
                    <a:pt x="110" y="5461"/>
                  </a:cubicBezTo>
                  <a:cubicBezTo>
                    <a:pt x="156" y="5467"/>
                    <a:pt x="201" y="5470"/>
                    <a:pt x="245" y="5470"/>
                  </a:cubicBezTo>
                  <a:cubicBezTo>
                    <a:pt x="1004" y="5470"/>
                    <a:pt x="1321" y="4630"/>
                    <a:pt x="1541" y="4017"/>
                  </a:cubicBezTo>
                  <a:cubicBezTo>
                    <a:pt x="1690" y="3597"/>
                    <a:pt x="1875" y="3186"/>
                    <a:pt x="2285" y="2964"/>
                  </a:cubicBezTo>
                  <a:cubicBezTo>
                    <a:pt x="2671" y="2755"/>
                    <a:pt x="3131" y="2739"/>
                    <a:pt x="3559" y="2722"/>
                  </a:cubicBezTo>
                  <a:cubicBezTo>
                    <a:pt x="4178" y="2699"/>
                    <a:pt x="4915" y="2665"/>
                    <a:pt x="5358" y="2166"/>
                  </a:cubicBezTo>
                  <a:cubicBezTo>
                    <a:pt x="5889" y="1567"/>
                    <a:pt x="5615" y="712"/>
                    <a:pt x="5362" y="58"/>
                  </a:cubicBezTo>
                  <a:cubicBezTo>
                    <a:pt x="5346" y="18"/>
                    <a:pt x="5311" y="0"/>
                    <a:pt x="5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2026250" y="3540650"/>
              <a:ext cx="110450" cy="111500"/>
            </a:xfrm>
            <a:custGeom>
              <a:avLst/>
              <a:gdLst/>
              <a:ahLst/>
              <a:cxnLst/>
              <a:rect l="l" t="t" r="r" b="b"/>
              <a:pathLst>
                <a:path w="4418" h="4460" extrusionOk="0">
                  <a:moveTo>
                    <a:pt x="3791" y="1"/>
                  </a:moveTo>
                  <a:cubicBezTo>
                    <a:pt x="2794" y="1"/>
                    <a:pt x="1811" y="398"/>
                    <a:pt x="1123" y="1138"/>
                  </a:cubicBezTo>
                  <a:cubicBezTo>
                    <a:pt x="315" y="2003"/>
                    <a:pt x="1" y="3248"/>
                    <a:pt x="250" y="4397"/>
                  </a:cubicBezTo>
                  <a:cubicBezTo>
                    <a:pt x="259" y="4441"/>
                    <a:pt x="291" y="4459"/>
                    <a:pt x="325" y="4459"/>
                  </a:cubicBezTo>
                  <a:cubicBezTo>
                    <a:pt x="375" y="4459"/>
                    <a:pt x="429" y="4418"/>
                    <a:pt x="415" y="4353"/>
                  </a:cubicBezTo>
                  <a:cubicBezTo>
                    <a:pt x="179" y="3264"/>
                    <a:pt x="480" y="2078"/>
                    <a:pt x="1244" y="1257"/>
                  </a:cubicBezTo>
                  <a:cubicBezTo>
                    <a:pt x="1895" y="556"/>
                    <a:pt x="2838" y="169"/>
                    <a:pt x="3788" y="169"/>
                  </a:cubicBezTo>
                  <a:cubicBezTo>
                    <a:pt x="3949" y="169"/>
                    <a:pt x="4109" y="180"/>
                    <a:pt x="4269" y="202"/>
                  </a:cubicBezTo>
                  <a:cubicBezTo>
                    <a:pt x="4274" y="203"/>
                    <a:pt x="4278" y="203"/>
                    <a:pt x="4283" y="203"/>
                  </a:cubicBezTo>
                  <a:cubicBezTo>
                    <a:pt x="4380" y="203"/>
                    <a:pt x="4417" y="52"/>
                    <a:pt x="4313" y="37"/>
                  </a:cubicBezTo>
                  <a:cubicBezTo>
                    <a:pt x="4140" y="13"/>
                    <a:pt x="3965" y="1"/>
                    <a:pt x="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953025" y="3648500"/>
              <a:ext cx="171900" cy="5950"/>
            </a:xfrm>
            <a:custGeom>
              <a:avLst/>
              <a:gdLst/>
              <a:ahLst/>
              <a:cxnLst/>
              <a:rect l="l" t="t" r="r" b="b"/>
              <a:pathLst>
                <a:path w="6876" h="238" extrusionOk="0">
                  <a:moveTo>
                    <a:pt x="6770" y="1"/>
                  </a:moveTo>
                  <a:cubicBezTo>
                    <a:pt x="6769" y="1"/>
                    <a:pt x="6769" y="1"/>
                    <a:pt x="6768" y="1"/>
                  </a:cubicBezTo>
                  <a:cubicBezTo>
                    <a:pt x="5122" y="35"/>
                    <a:pt x="3474" y="71"/>
                    <a:pt x="1827" y="71"/>
                  </a:cubicBezTo>
                  <a:cubicBezTo>
                    <a:pt x="1254" y="71"/>
                    <a:pt x="681" y="67"/>
                    <a:pt x="108" y="57"/>
                  </a:cubicBezTo>
                  <a:cubicBezTo>
                    <a:pt x="107" y="57"/>
                    <a:pt x="107" y="57"/>
                    <a:pt x="106" y="57"/>
                  </a:cubicBezTo>
                  <a:cubicBezTo>
                    <a:pt x="1" y="57"/>
                    <a:pt x="1" y="222"/>
                    <a:pt x="108" y="223"/>
                  </a:cubicBezTo>
                  <a:cubicBezTo>
                    <a:pt x="675" y="233"/>
                    <a:pt x="1243" y="237"/>
                    <a:pt x="1810" y="237"/>
                  </a:cubicBezTo>
                  <a:cubicBezTo>
                    <a:pt x="3463" y="237"/>
                    <a:pt x="5116" y="202"/>
                    <a:pt x="6768" y="168"/>
                  </a:cubicBezTo>
                  <a:cubicBezTo>
                    <a:pt x="6875" y="166"/>
                    <a:pt x="6876" y="1"/>
                    <a:pt x="6770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2115200" y="3497975"/>
              <a:ext cx="27800" cy="178275"/>
            </a:xfrm>
            <a:custGeom>
              <a:avLst/>
              <a:gdLst/>
              <a:ahLst/>
              <a:cxnLst/>
              <a:rect l="l" t="t" r="r" b="b"/>
              <a:pathLst>
                <a:path w="1112" h="7131" extrusionOk="0">
                  <a:moveTo>
                    <a:pt x="717" y="1"/>
                  </a:moveTo>
                  <a:cubicBezTo>
                    <a:pt x="674" y="1"/>
                    <a:pt x="635" y="27"/>
                    <a:pt x="642" y="81"/>
                  </a:cubicBezTo>
                  <a:cubicBezTo>
                    <a:pt x="939" y="2414"/>
                    <a:pt x="728" y="4783"/>
                    <a:pt x="20" y="7025"/>
                  </a:cubicBezTo>
                  <a:cubicBezTo>
                    <a:pt x="1" y="7089"/>
                    <a:pt x="53" y="7130"/>
                    <a:pt x="105" y="7130"/>
                  </a:cubicBezTo>
                  <a:cubicBezTo>
                    <a:pt x="139" y="7130"/>
                    <a:pt x="172" y="7112"/>
                    <a:pt x="185" y="7071"/>
                  </a:cubicBezTo>
                  <a:cubicBezTo>
                    <a:pt x="897" y="4815"/>
                    <a:pt x="1112" y="2427"/>
                    <a:pt x="813" y="81"/>
                  </a:cubicBezTo>
                  <a:cubicBezTo>
                    <a:pt x="806" y="27"/>
                    <a:pt x="760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2222300" y="3907100"/>
              <a:ext cx="462325" cy="43075"/>
            </a:xfrm>
            <a:custGeom>
              <a:avLst/>
              <a:gdLst/>
              <a:ahLst/>
              <a:cxnLst/>
              <a:rect l="l" t="t" r="r" b="b"/>
              <a:pathLst>
                <a:path w="18493" h="1723" extrusionOk="0">
                  <a:moveTo>
                    <a:pt x="515" y="0"/>
                  </a:moveTo>
                  <a:lnTo>
                    <a:pt x="1" y="1723"/>
                  </a:lnTo>
                  <a:lnTo>
                    <a:pt x="17980" y="1723"/>
                  </a:lnTo>
                  <a:lnTo>
                    <a:pt x="184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2363350" y="3699200"/>
              <a:ext cx="352300" cy="228775"/>
            </a:xfrm>
            <a:custGeom>
              <a:avLst/>
              <a:gdLst/>
              <a:ahLst/>
              <a:cxnLst/>
              <a:rect l="l" t="t" r="r" b="b"/>
              <a:pathLst>
                <a:path w="14092" h="9151" extrusionOk="0">
                  <a:moveTo>
                    <a:pt x="3033" y="1"/>
                  </a:moveTo>
                  <a:cubicBezTo>
                    <a:pt x="2572" y="1"/>
                    <a:pt x="2170" y="311"/>
                    <a:pt x="2051" y="756"/>
                  </a:cubicBezTo>
                  <a:lnTo>
                    <a:pt x="169" y="7875"/>
                  </a:lnTo>
                  <a:cubicBezTo>
                    <a:pt x="0" y="8519"/>
                    <a:pt x="485" y="9151"/>
                    <a:pt x="1151" y="9151"/>
                  </a:cubicBezTo>
                  <a:lnTo>
                    <a:pt x="11201" y="9151"/>
                  </a:lnTo>
                  <a:cubicBezTo>
                    <a:pt x="11554" y="9151"/>
                    <a:pt x="11863" y="8913"/>
                    <a:pt x="11953" y="8571"/>
                  </a:cubicBezTo>
                  <a:lnTo>
                    <a:pt x="13961" y="977"/>
                  </a:lnTo>
                  <a:cubicBezTo>
                    <a:pt x="14092" y="484"/>
                    <a:pt x="13719" y="1"/>
                    <a:pt x="1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383950" y="3699200"/>
              <a:ext cx="352375" cy="228775"/>
            </a:xfrm>
            <a:custGeom>
              <a:avLst/>
              <a:gdLst/>
              <a:ahLst/>
              <a:cxnLst/>
              <a:rect l="l" t="t" r="r" b="b"/>
              <a:pathLst>
                <a:path w="14095" h="9151" extrusionOk="0">
                  <a:moveTo>
                    <a:pt x="3036" y="1"/>
                  </a:moveTo>
                  <a:cubicBezTo>
                    <a:pt x="2575" y="1"/>
                    <a:pt x="2170" y="311"/>
                    <a:pt x="2053" y="756"/>
                  </a:cubicBezTo>
                  <a:lnTo>
                    <a:pt x="172" y="7875"/>
                  </a:lnTo>
                  <a:cubicBezTo>
                    <a:pt x="1" y="8519"/>
                    <a:pt x="486" y="9151"/>
                    <a:pt x="1154" y="9151"/>
                  </a:cubicBezTo>
                  <a:lnTo>
                    <a:pt x="11204" y="9151"/>
                  </a:lnTo>
                  <a:cubicBezTo>
                    <a:pt x="11556" y="9151"/>
                    <a:pt x="11865" y="8913"/>
                    <a:pt x="11955" y="8571"/>
                  </a:cubicBezTo>
                  <a:lnTo>
                    <a:pt x="13964" y="977"/>
                  </a:lnTo>
                  <a:cubicBezTo>
                    <a:pt x="14094" y="484"/>
                    <a:pt x="13722" y="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530850" y="3799675"/>
              <a:ext cx="59150" cy="55875"/>
            </a:xfrm>
            <a:custGeom>
              <a:avLst/>
              <a:gdLst/>
              <a:ahLst/>
              <a:cxnLst/>
              <a:rect l="l" t="t" r="r" b="b"/>
              <a:pathLst>
                <a:path w="2366" h="2235" extrusionOk="0">
                  <a:moveTo>
                    <a:pt x="1376" y="0"/>
                  </a:moveTo>
                  <a:cubicBezTo>
                    <a:pt x="781" y="0"/>
                    <a:pt x="213" y="501"/>
                    <a:pt x="108" y="1119"/>
                  </a:cubicBezTo>
                  <a:cubicBezTo>
                    <a:pt x="1" y="1734"/>
                    <a:pt x="396" y="2235"/>
                    <a:pt x="990" y="2235"/>
                  </a:cubicBezTo>
                  <a:cubicBezTo>
                    <a:pt x="1585" y="2235"/>
                    <a:pt x="2153" y="1734"/>
                    <a:pt x="2260" y="1119"/>
                  </a:cubicBezTo>
                  <a:cubicBezTo>
                    <a:pt x="2366" y="501"/>
                    <a:pt x="1971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383825" y="3714600"/>
              <a:ext cx="54775" cy="195000"/>
            </a:xfrm>
            <a:custGeom>
              <a:avLst/>
              <a:gdLst/>
              <a:ahLst/>
              <a:cxnLst/>
              <a:rect l="l" t="t" r="r" b="b"/>
              <a:pathLst>
                <a:path w="2191" h="7800" extrusionOk="0">
                  <a:moveTo>
                    <a:pt x="2079" y="1"/>
                  </a:moveTo>
                  <a:cubicBezTo>
                    <a:pt x="2043" y="1"/>
                    <a:pt x="2009" y="20"/>
                    <a:pt x="1997" y="65"/>
                  </a:cubicBezTo>
                  <a:cubicBezTo>
                    <a:pt x="1337" y="2605"/>
                    <a:pt x="677" y="5145"/>
                    <a:pt x="17" y="7687"/>
                  </a:cubicBezTo>
                  <a:cubicBezTo>
                    <a:pt x="0" y="7755"/>
                    <a:pt x="56" y="7799"/>
                    <a:pt x="111" y="7799"/>
                  </a:cubicBezTo>
                  <a:cubicBezTo>
                    <a:pt x="147" y="7799"/>
                    <a:pt x="182" y="7780"/>
                    <a:pt x="194" y="7735"/>
                  </a:cubicBezTo>
                  <a:cubicBezTo>
                    <a:pt x="854" y="5193"/>
                    <a:pt x="1514" y="2653"/>
                    <a:pt x="2172" y="113"/>
                  </a:cubicBezTo>
                  <a:cubicBezTo>
                    <a:pt x="2190" y="45"/>
                    <a:pt x="2134" y="1"/>
                    <a:pt x="2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34"/>
          <p:cNvSpPr/>
          <p:nvPr/>
        </p:nvSpPr>
        <p:spPr>
          <a:xfrm>
            <a:off x="1340827" y="1562342"/>
            <a:ext cx="255530" cy="250131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4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4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4"/>
          <p:cNvSpPr/>
          <p:nvPr/>
        </p:nvSpPr>
        <p:spPr>
          <a:xfrm>
            <a:off x="8053118" y="4005043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4"/>
          <p:cNvSpPr/>
          <p:nvPr/>
        </p:nvSpPr>
        <p:spPr>
          <a:xfrm>
            <a:off x="4883094" y="10240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34"/>
          <p:cNvGrpSpPr/>
          <p:nvPr/>
        </p:nvGrpSpPr>
        <p:grpSpPr>
          <a:xfrm>
            <a:off x="826713" y="2416772"/>
            <a:ext cx="502499" cy="309947"/>
            <a:chOff x="14030713" y="3443022"/>
            <a:chExt cx="502499" cy="309947"/>
          </a:xfrm>
        </p:grpSpPr>
        <p:sp>
          <p:nvSpPr>
            <p:cNvPr id="1152" name="Google Shape;1152;p34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4844421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255</Words>
  <Application>Microsoft Office PowerPoint</Application>
  <PresentationFormat>On-screen Show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Bebas Neue</vt:lpstr>
      <vt:lpstr>Arial</vt:lpstr>
      <vt:lpstr>Poppins Black</vt:lpstr>
      <vt:lpstr>Proxima Nova</vt:lpstr>
      <vt:lpstr>Wingdings</vt:lpstr>
      <vt:lpstr>Poppins</vt:lpstr>
      <vt:lpstr>Tips to Prepare for an Exam by Slidesgo</vt:lpstr>
      <vt:lpstr>Progres PBL Kelompok 15</vt:lpstr>
      <vt:lpstr>Aplikasi Mobile Robot Angry Froggie</vt:lpstr>
      <vt:lpstr>Pembagian Kerja</vt:lpstr>
      <vt:lpstr>PowerPoint Presentation</vt:lpstr>
      <vt:lpstr>Deskripsi PBL</vt:lpstr>
      <vt:lpstr>PowerPoint Presentation</vt:lpstr>
      <vt:lpstr>Rencana Kerja dan Jadwal</vt:lpstr>
      <vt:lpstr>Rencana : Pengerjaan desain tampilan aplikasi mobile menggunakan figma dan memulai penulisan kode aplikasi awal menggunakan Flutter</vt:lpstr>
      <vt:lpstr>Rencana Implementasi(Bahasa Pemrograman dll)</vt:lpstr>
      <vt:lpstr>PowerPoint Presentation</vt:lpstr>
      <vt:lpstr>Progres yang telah dicapai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 PBL Kelompok 15</dc:title>
  <cp:lastModifiedBy>Muhammad Rizki Bahtiar</cp:lastModifiedBy>
  <cp:revision>24</cp:revision>
  <dcterms:modified xsi:type="dcterms:W3CDTF">2023-09-12T08:46:23Z</dcterms:modified>
</cp:coreProperties>
</file>