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Didact Gothic" panose="020B0604020202020204" charset="0"/>
      <p:regular r:id="rId22"/>
    </p:embeddedFont>
    <p:embeddedFont>
      <p:font typeface="Julius Sans One" panose="020B0604020202020204" charset="0"/>
      <p:regular r:id="rId23"/>
    </p:embeddedFont>
    <p:embeddedFont>
      <p:font typeface="Questrial" panose="020B0604020202020204" charset="0"/>
      <p:regular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f4bd2034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cdf54977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cdf54977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cdf54977c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cdf54977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cdf54977c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cdf54977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cdf54977c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cdf54977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cdf54977c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cdf54977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cdf54977c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cdf54977c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cdf54977c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cdf54977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cdf54977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cdf54977c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cdf54977c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cdf54977c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1249ffcf0_1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1249ffc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f6f6f201e_0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f6f6f201e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9f2cce1ec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1249ffcf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cdf54977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cdf54977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cdf54977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cdf54977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cdf54977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cdf5497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cdf54977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cdf54977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713250" y="6388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9000" b="1">
                <a:solidFill>
                  <a:schemeClr val="lt1"/>
                </a:solidFill>
              </a:defRPr>
            </a:lvl1pPr>
            <a:lvl2pPr lvl="1" algn="ctr" rtl="0">
              <a:spcBef>
                <a:spcPts val="0"/>
              </a:spcBef>
              <a:spcAft>
                <a:spcPts val="0"/>
              </a:spcAft>
              <a:buClr>
                <a:schemeClr val="lt1"/>
              </a:buClr>
              <a:buSzPts val="9000"/>
              <a:buNone/>
              <a:defRPr sz="9000" b="1">
                <a:solidFill>
                  <a:schemeClr val="lt1"/>
                </a:solidFill>
              </a:defRPr>
            </a:lvl2pPr>
            <a:lvl3pPr lvl="2" algn="ctr" rtl="0">
              <a:spcBef>
                <a:spcPts val="0"/>
              </a:spcBef>
              <a:spcAft>
                <a:spcPts val="0"/>
              </a:spcAft>
              <a:buClr>
                <a:schemeClr val="lt1"/>
              </a:buClr>
              <a:buSzPts val="9000"/>
              <a:buNone/>
              <a:defRPr sz="9000" b="1">
                <a:solidFill>
                  <a:schemeClr val="lt1"/>
                </a:solidFill>
              </a:defRPr>
            </a:lvl3pPr>
            <a:lvl4pPr lvl="3" algn="ctr" rtl="0">
              <a:spcBef>
                <a:spcPts val="0"/>
              </a:spcBef>
              <a:spcAft>
                <a:spcPts val="0"/>
              </a:spcAft>
              <a:buClr>
                <a:schemeClr val="lt1"/>
              </a:buClr>
              <a:buSzPts val="9000"/>
              <a:buNone/>
              <a:defRPr sz="9000" b="1">
                <a:solidFill>
                  <a:schemeClr val="lt1"/>
                </a:solidFill>
              </a:defRPr>
            </a:lvl4pPr>
            <a:lvl5pPr lvl="4" algn="ctr" rtl="0">
              <a:spcBef>
                <a:spcPts val="0"/>
              </a:spcBef>
              <a:spcAft>
                <a:spcPts val="0"/>
              </a:spcAft>
              <a:buClr>
                <a:schemeClr val="lt1"/>
              </a:buClr>
              <a:buSzPts val="9000"/>
              <a:buNone/>
              <a:defRPr sz="9000" b="1">
                <a:solidFill>
                  <a:schemeClr val="lt1"/>
                </a:solidFill>
              </a:defRPr>
            </a:lvl5pPr>
            <a:lvl6pPr lvl="5" algn="ctr" rtl="0">
              <a:spcBef>
                <a:spcPts val="0"/>
              </a:spcBef>
              <a:spcAft>
                <a:spcPts val="0"/>
              </a:spcAft>
              <a:buClr>
                <a:schemeClr val="lt1"/>
              </a:buClr>
              <a:buSzPts val="9000"/>
              <a:buNone/>
              <a:defRPr sz="9000" b="1">
                <a:solidFill>
                  <a:schemeClr val="lt1"/>
                </a:solidFill>
              </a:defRPr>
            </a:lvl6pPr>
            <a:lvl7pPr lvl="6" algn="ctr" rtl="0">
              <a:spcBef>
                <a:spcPts val="0"/>
              </a:spcBef>
              <a:spcAft>
                <a:spcPts val="0"/>
              </a:spcAft>
              <a:buClr>
                <a:schemeClr val="lt1"/>
              </a:buClr>
              <a:buSzPts val="9000"/>
              <a:buNone/>
              <a:defRPr sz="9000" b="1">
                <a:solidFill>
                  <a:schemeClr val="lt1"/>
                </a:solidFill>
              </a:defRPr>
            </a:lvl7pPr>
            <a:lvl8pPr lvl="7" algn="ctr" rtl="0">
              <a:spcBef>
                <a:spcPts val="0"/>
              </a:spcBef>
              <a:spcAft>
                <a:spcPts val="0"/>
              </a:spcAft>
              <a:buClr>
                <a:schemeClr val="lt1"/>
              </a:buClr>
              <a:buSzPts val="9000"/>
              <a:buNone/>
              <a:defRPr sz="9000" b="1">
                <a:solidFill>
                  <a:schemeClr val="lt1"/>
                </a:solidFill>
              </a:defRPr>
            </a:lvl8pPr>
            <a:lvl9pPr lvl="8" algn="ctr" rtl="0">
              <a:spcBef>
                <a:spcPts val="0"/>
              </a:spcBef>
              <a:spcAft>
                <a:spcPts val="0"/>
              </a:spcAft>
              <a:buClr>
                <a:schemeClr val="lt1"/>
              </a:buClr>
              <a:buSzPts val="9000"/>
              <a:buNone/>
              <a:defRPr sz="9000" b="1">
                <a:solidFill>
                  <a:schemeClr val="lt1"/>
                </a:solidFill>
              </a:defRPr>
            </a:lvl9pPr>
          </a:lstStyle>
          <a:p>
            <a:r>
              <a:t>xx%</a:t>
            </a:r>
          </a:p>
        </p:txBody>
      </p:sp>
      <p:sp>
        <p:nvSpPr>
          <p:cNvPr id="56" name="Google Shape;56;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6" name="Google Shape;76;p14"/>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77" name="Google Shape;77;p14"/>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8" name="Google Shape;78;p14"/>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79"/>
        <p:cNvGrpSpPr/>
        <p:nvPr/>
      </p:nvGrpSpPr>
      <p:grpSpPr>
        <a:xfrm>
          <a:off x="0" y="0"/>
          <a:ext cx="0" cy="0"/>
          <a:chOff x="0" y="0"/>
          <a:chExt cx="0" cy="0"/>
        </a:xfrm>
      </p:grpSpPr>
      <p:sp>
        <p:nvSpPr>
          <p:cNvPr id="80" name="Google Shape;80;p15"/>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83" name="Google Shape;83;p15"/>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accent5"/>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8624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6" name="Google Shape;86;p16"/>
          <p:cNvSpPr txBox="1">
            <a:spLocks noGrp="1"/>
          </p:cNvSpPr>
          <p:nvPr>
            <p:ph type="subTitle" idx="1"/>
          </p:nvPr>
        </p:nvSpPr>
        <p:spPr>
          <a:xfrm>
            <a:off x="424450"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7" name="Google Shape;87;p16"/>
          <p:cNvSpPr txBox="1">
            <a:spLocks noGrp="1"/>
          </p:cNvSpPr>
          <p:nvPr>
            <p:ph type="title" idx="2"/>
          </p:nvPr>
        </p:nvSpPr>
        <p:spPr>
          <a:xfrm>
            <a:off x="6525755"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8" name="Google Shape;88;p16"/>
          <p:cNvSpPr txBox="1">
            <a:spLocks noGrp="1"/>
          </p:cNvSpPr>
          <p:nvPr>
            <p:ph type="subTitle" idx="3"/>
          </p:nvPr>
        </p:nvSpPr>
        <p:spPr>
          <a:xfrm>
            <a:off x="6087751"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9" name="Google Shape;89;p16"/>
          <p:cNvSpPr txBox="1">
            <a:spLocks noGrp="1"/>
          </p:cNvSpPr>
          <p:nvPr>
            <p:ph type="title" idx="4"/>
          </p:nvPr>
        </p:nvSpPr>
        <p:spPr>
          <a:xfrm>
            <a:off x="36901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0" name="Google Shape;90;p16"/>
          <p:cNvSpPr txBox="1">
            <a:spLocks noGrp="1"/>
          </p:cNvSpPr>
          <p:nvPr>
            <p:ph type="subTitle" idx="5"/>
          </p:nvPr>
        </p:nvSpPr>
        <p:spPr>
          <a:xfrm>
            <a:off x="3252148"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1" name="Google Shape;91;p16"/>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30">
    <p:bg>
      <p:bgPr>
        <a:solidFill>
          <a:schemeClr val="accent5"/>
        </a:solidFill>
        <a:effectLst/>
      </p:bgPr>
    </p:bg>
    <p:spTree>
      <p:nvGrpSpPr>
        <p:cNvPr id="1" name="Shape 92"/>
        <p:cNvGrpSpPr/>
        <p:nvPr/>
      </p:nvGrpSpPr>
      <p:grpSpPr>
        <a:xfrm>
          <a:off x="0" y="0"/>
          <a:ext cx="0" cy="0"/>
          <a:chOff x="0" y="0"/>
          <a:chExt cx="0" cy="0"/>
        </a:xfrm>
      </p:grpSpPr>
      <p:sp>
        <p:nvSpPr>
          <p:cNvPr id="93" name="Google Shape;93;p17"/>
          <p:cNvSpPr/>
          <p:nvPr/>
        </p:nvSpPr>
        <p:spPr>
          <a:xfrm rot="-5400000">
            <a:off x="5236050" y="1293550"/>
            <a:ext cx="3924900" cy="3891000"/>
          </a:xfrm>
          <a:prstGeom prst="rtTriangle">
            <a:avLst/>
          </a:prstGeom>
          <a:solidFill>
            <a:srgbClr val="68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rot="10800000" flipH="1">
            <a:off x="37875" y="150"/>
            <a:ext cx="9106200" cy="4469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flipH="1">
            <a:off x="3580800" y="1387275"/>
            <a:ext cx="9554400" cy="48597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a:spLocks noGrp="1"/>
          </p:cNvSpPr>
          <p:nvPr>
            <p:ph type="ctrTitle"/>
          </p:nvPr>
        </p:nvSpPr>
        <p:spPr>
          <a:xfrm>
            <a:off x="1690800" y="1232050"/>
            <a:ext cx="5762400" cy="58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3000" b="1">
                <a:solidFill>
                  <a:schemeClr val="dk1"/>
                </a:solidFill>
              </a:defRPr>
            </a:lvl1pPr>
            <a:lvl2pPr lvl="1" algn="ctr" rtl="0">
              <a:spcBef>
                <a:spcPts val="0"/>
              </a:spcBef>
              <a:spcAft>
                <a:spcPts val="0"/>
              </a:spcAft>
              <a:buClr>
                <a:schemeClr val="dk1"/>
              </a:buClr>
              <a:buSzPts val="8000"/>
              <a:buNone/>
              <a:defRPr sz="8000" b="1">
                <a:solidFill>
                  <a:schemeClr val="dk1"/>
                </a:solidFill>
              </a:defRPr>
            </a:lvl2pPr>
            <a:lvl3pPr lvl="2" algn="ctr" rtl="0">
              <a:spcBef>
                <a:spcPts val="0"/>
              </a:spcBef>
              <a:spcAft>
                <a:spcPts val="0"/>
              </a:spcAft>
              <a:buClr>
                <a:schemeClr val="dk1"/>
              </a:buClr>
              <a:buSzPts val="8000"/>
              <a:buNone/>
              <a:defRPr sz="8000" b="1">
                <a:solidFill>
                  <a:schemeClr val="dk1"/>
                </a:solidFill>
              </a:defRPr>
            </a:lvl3pPr>
            <a:lvl4pPr lvl="3" algn="ctr" rtl="0">
              <a:spcBef>
                <a:spcPts val="0"/>
              </a:spcBef>
              <a:spcAft>
                <a:spcPts val="0"/>
              </a:spcAft>
              <a:buClr>
                <a:schemeClr val="dk1"/>
              </a:buClr>
              <a:buSzPts val="8000"/>
              <a:buNone/>
              <a:defRPr sz="8000" b="1">
                <a:solidFill>
                  <a:schemeClr val="dk1"/>
                </a:solidFill>
              </a:defRPr>
            </a:lvl4pPr>
            <a:lvl5pPr lvl="4" algn="ctr" rtl="0">
              <a:spcBef>
                <a:spcPts val="0"/>
              </a:spcBef>
              <a:spcAft>
                <a:spcPts val="0"/>
              </a:spcAft>
              <a:buClr>
                <a:schemeClr val="dk1"/>
              </a:buClr>
              <a:buSzPts val="8000"/>
              <a:buNone/>
              <a:defRPr sz="8000" b="1">
                <a:solidFill>
                  <a:schemeClr val="dk1"/>
                </a:solidFill>
              </a:defRPr>
            </a:lvl5pPr>
            <a:lvl6pPr lvl="5" algn="ctr" rtl="0">
              <a:spcBef>
                <a:spcPts val="0"/>
              </a:spcBef>
              <a:spcAft>
                <a:spcPts val="0"/>
              </a:spcAft>
              <a:buClr>
                <a:schemeClr val="dk1"/>
              </a:buClr>
              <a:buSzPts val="8000"/>
              <a:buNone/>
              <a:defRPr sz="8000" b="1">
                <a:solidFill>
                  <a:schemeClr val="dk1"/>
                </a:solidFill>
              </a:defRPr>
            </a:lvl6pPr>
            <a:lvl7pPr lvl="6" algn="ctr" rtl="0">
              <a:spcBef>
                <a:spcPts val="0"/>
              </a:spcBef>
              <a:spcAft>
                <a:spcPts val="0"/>
              </a:spcAft>
              <a:buClr>
                <a:schemeClr val="dk1"/>
              </a:buClr>
              <a:buSzPts val="8000"/>
              <a:buNone/>
              <a:defRPr sz="8000" b="1">
                <a:solidFill>
                  <a:schemeClr val="dk1"/>
                </a:solidFill>
              </a:defRPr>
            </a:lvl7pPr>
            <a:lvl8pPr lvl="7" algn="ctr" rtl="0">
              <a:spcBef>
                <a:spcPts val="0"/>
              </a:spcBef>
              <a:spcAft>
                <a:spcPts val="0"/>
              </a:spcAft>
              <a:buClr>
                <a:schemeClr val="dk1"/>
              </a:buClr>
              <a:buSzPts val="8000"/>
              <a:buNone/>
              <a:defRPr sz="8000" b="1">
                <a:solidFill>
                  <a:schemeClr val="dk1"/>
                </a:solidFill>
              </a:defRPr>
            </a:lvl8pPr>
            <a:lvl9pPr lvl="8" algn="ctr" rtl="0">
              <a:spcBef>
                <a:spcPts val="0"/>
              </a:spcBef>
              <a:spcAft>
                <a:spcPts val="0"/>
              </a:spcAft>
              <a:buClr>
                <a:schemeClr val="dk1"/>
              </a:buClr>
              <a:buSzPts val="8000"/>
              <a:buNone/>
              <a:defRPr sz="8000" b="1">
                <a:solidFill>
                  <a:schemeClr val="dk1"/>
                </a:solidFill>
              </a:defRPr>
            </a:lvl9pPr>
          </a:lstStyle>
          <a:p>
            <a:endParaRPr/>
          </a:p>
        </p:txBody>
      </p:sp>
      <p:sp>
        <p:nvSpPr>
          <p:cNvPr id="97" name="Google Shape;97;p17"/>
          <p:cNvSpPr txBox="1">
            <a:spLocks noGrp="1"/>
          </p:cNvSpPr>
          <p:nvPr>
            <p:ph type="subTitle" idx="1"/>
          </p:nvPr>
        </p:nvSpPr>
        <p:spPr>
          <a:xfrm>
            <a:off x="3058800" y="1873367"/>
            <a:ext cx="3026400" cy="9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1_1_3">
    <p:bg>
      <p:bgPr>
        <a:solidFill>
          <a:schemeClr val="accent5"/>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383600" y="2307450"/>
            <a:ext cx="63768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00" name="Google Shape;100;p18"/>
          <p:cNvSpPr txBox="1">
            <a:spLocks noGrp="1"/>
          </p:cNvSpPr>
          <p:nvPr>
            <p:ph type="title" idx="2"/>
          </p:nvPr>
        </p:nvSpPr>
        <p:spPr>
          <a:xfrm>
            <a:off x="1120875"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1" name="Google Shape;101;p18"/>
          <p:cNvSpPr txBox="1">
            <a:spLocks noGrp="1"/>
          </p:cNvSpPr>
          <p:nvPr>
            <p:ph type="subTitle" idx="1"/>
          </p:nvPr>
        </p:nvSpPr>
        <p:spPr>
          <a:xfrm>
            <a:off x="734175"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2" name="Google Shape;102;p18"/>
          <p:cNvSpPr txBox="1">
            <a:spLocks noGrp="1"/>
          </p:cNvSpPr>
          <p:nvPr>
            <p:ph type="title" idx="3"/>
          </p:nvPr>
        </p:nvSpPr>
        <p:spPr>
          <a:xfrm>
            <a:off x="1120875" y="34779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3" name="Google Shape;103;p18"/>
          <p:cNvSpPr txBox="1">
            <a:spLocks noGrp="1"/>
          </p:cNvSpPr>
          <p:nvPr>
            <p:ph type="subTitle" idx="4"/>
          </p:nvPr>
        </p:nvSpPr>
        <p:spPr>
          <a:xfrm>
            <a:off x="734175" y="3747815"/>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4" name="Google Shape;104;p18"/>
          <p:cNvSpPr txBox="1">
            <a:spLocks noGrp="1"/>
          </p:cNvSpPr>
          <p:nvPr>
            <p:ph type="title" idx="5"/>
          </p:nvPr>
        </p:nvSpPr>
        <p:spPr>
          <a:xfrm>
            <a:off x="6063846"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5" name="Google Shape;105;p18"/>
          <p:cNvSpPr txBox="1">
            <a:spLocks noGrp="1"/>
          </p:cNvSpPr>
          <p:nvPr>
            <p:ph type="subTitle" idx="6"/>
          </p:nvPr>
        </p:nvSpPr>
        <p:spPr>
          <a:xfrm>
            <a:off x="5677150"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6" name="Google Shape;106;p18"/>
          <p:cNvSpPr txBox="1">
            <a:spLocks noGrp="1"/>
          </p:cNvSpPr>
          <p:nvPr>
            <p:ph type="title" idx="7"/>
          </p:nvPr>
        </p:nvSpPr>
        <p:spPr>
          <a:xfrm>
            <a:off x="6063846" y="347812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7" name="Google Shape;107;p18"/>
          <p:cNvSpPr txBox="1">
            <a:spLocks noGrp="1"/>
          </p:cNvSpPr>
          <p:nvPr>
            <p:ph type="subTitle" idx="8"/>
          </p:nvPr>
        </p:nvSpPr>
        <p:spPr>
          <a:xfrm>
            <a:off x="5677150" y="3746088"/>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26">
    <p:bg>
      <p:bgPr>
        <a:solidFill>
          <a:schemeClr val="accent5"/>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10" name="Google Shape;110;p19"/>
          <p:cNvSpPr txBox="1">
            <a:spLocks noGrp="1"/>
          </p:cNvSpPr>
          <p:nvPr>
            <p:ph type="subTitle" idx="1"/>
          </p:nvPr>
        </p:nvSpPr>
        <p:spPr>
          <a:xfrm>
            <a:off x="1742675" y="3508850"/>
            <a:ext cx="2379600" cy="6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1" name="Google Shape;111;p19"/>
          <p:cNvSpPr txBox="1">
            <a:spLocks noGrp="1"/>
          </p:cNvSpPr>
          <p:nvPr>
            <p:ph type="subTitle" idx="2"/>
          </p:nvPr>
        </p:nvSpPr>
        <p:spPr>
          <a:xfrm>
            <a:off x="5021770" y="3508850"/>
            <a:ext cx="2379600" cy="6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2" name="Google Shape;112;p19"/>
          <p:cNvSpPr txBox="1">
            <a:spLocks noGrp="1"/>
          </p:cNvSpPr>
          <p:nvPr>
            <p:ph type="title" idx="3"/>
          </p:nvPr>
        </p:nvSpPr>
        <p:spPr>
          <a:xfrm>
            <a:off x="1865338" y="32482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3" name="Google Shape;113;p19"/>
          <p:cNvSpPr txBox="1">
            <a:spLocks noGrp="1"/>
          </p:cNvSpPr>
          <p:nvPr>
            <p:ph type="title" idx="4"/>
          </p:nvPr>
        </p:nvSpPr>
        <p:spPr>
          <a:xfrm>
            <a:off x="5144462" y="32482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4" name="Google Shape;114;p19"/>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176825"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8" name="Google Shape;118;p20"/>
          <p:cNvSpPr txBox="1">
            <a:spLocks noGrp="1"/>
          </p:cNvSpPr>
          <p:nvPr>
            <p:ph type="subTitle" idx="1"/>
          </p:nvPr>
        </p:nvSpPr>
        <p:spPr>
          <a:xfrm>
            <a:off x="713225"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9" name="Google Shape;119;p20"/>
          <p:cNvSpPr txBox="1">
            <a:spLocks noGrp="1"/>
          </p:cNvSpPr>
          <p:nvPr>
            <p:ph type="title" idx="2"/>
          </p:nvPr>
        </p:nvSpPr>
        <p:spPr>
          <a:xfrm>
            <a:off x="6468199"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0" name="Google Shape;120;p20"/>
          <p:cNvSpPr txBox="1">
            <a:spLocks noGrp="1"/>
          </p:cNvSpPr>
          <p:nvPr>
            <p:ph type="subTitle" idx="3"/>
          </p:nvPr>
        </p:nvSpPr>
        <p:spPr>
          <a:xfrm>
            <a:off x="6004683"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20"/>
          <p:cNvSpPr txBox="1">
            <a:spLocks noGrp="1"/>
          </p:cNvSpPr>
          <p:nvPr>
            <p:ph type="title" idx="4"/>
          </p:nvPr>
        </p:nvSpPr>
        <p:spPr>
          <a:xfrm>
            <a:off x="3822450"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2" name="Google Shape;122;p20"/>
          <p:cNvSpPr txBox="1">
            <a:spLocks noGrp="1"/>
          </p:cNvSpPr>
          <p:nvPr>
            <p:ph type="subTitle" idx="5"/>
          </p:nvPr>
        </p:nvSpPr>
        <p:spPr>
          <a:xfrm>
            <a:off x="3358950"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3" name="Google Shape;123;p20"/>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3400" b="1">
                <a:solidFill>
                  <a:schemeClr val="dk1"/>
                </a:solidFill>
              </a:defRPr>
            </a:lvl1pPr>
            <a:lvl2pPr lvl="1" algn="r" rtl="0">
              <a:spcBef>
                <a:spcPts val="0"/>
              </a:spcBef>
              <a:spcAft>
                <a:spcPts val="0"/>
              </a:spcAft>
              <a:buClr>
                <a:schemeClr val="dk1"/>
              </a:buClr>
              <a:buSzPts val="3600"/>
              <a:buNone/>
              <a:defRPr sz="3600" b="1">
                <a:solidFill>
                  <a:schemeClr val="dk1"/>
                </a:solidFill>
              </a:defRPr>
            </a:lvl2pPr>
            <a:lvl3pPr lvl="2" algn="r" rtl="0">
              <a:spcBef>
                <a:spcPts val="0"/>
              </a:spcBef>
              <a:spcAft>
                <a:spcPts val="0"/>
              </a:spcAft>
              <a:buClr>
                <a:schemeClr val="dk1"/>
              </a:buClr>
              <a:buSzPts val="3600"/>
              <a:buNone/>
              <a:defRPr sz="3600" b="1">
                <a:solidFill>
                  <a:schemeClr val="dk1"/>
                </a:solidFill>
              </a:defRPr>
            </a:lvl3pPr>
            <a:lvl4pPr lvl="3" algn="r" rtl="0">
              <a:spcBef>
                <a:spcPts val="0"/>
              </a:spcBef>
              <a:spcAft>
                <a:spcPts val="0"/>
              </a:spcAft>
              <a:buClr>
                <a:schemeClr val="dk1"/>
              </a:buClr>
              <a:buSzPts val="3600"/>
              <a:buNone/>
              <a:defRPr sz="3600" b="1">
                <a:solidFill>
                  <a:schemeClr val="dk1"/>
                </a:solidFill>
              </a:defRPr>
            </a:lvl4pPr>
            <a:lvl5pPr lvl="4" algn="r" rtl="0">
              <a:spcBef>
                <a:spcPts val="0"/>
              </a:spcBef>
              <a:spcAft>
                <a:spcPts val="0"/>
              </a:spcAft>
              <a:buClr>
                <a:schemeClr val="dk1"/>
              </a:buClr>
              <a:buSzPts val="3600"/>
              <a:buNone/>
              <a:defRPr sz="3600" b="1">
                <a:solidFill>
                  <a:schemeClr val="dk1"/>
                </a:solidFill>
              </a:defRPr>
            </a:lvl5pPr>
            <a:lvl6pPr lvl="5" algn="r" rtl="0">
              <a:spcBef>
                <a:spcPts val="0"/>
              </a:spcBef>
              <a:spcAft>
                <a:spcPts val="0"/>
              </a:spcAft>
              <a:buClr>
                <a:schemeClr val="dk1"/>
              </a:buClr>
              <a:buSzPts val="3600"/>
              <a:buNone/>
              <a:defRPr sz="3600" b="1">
                <a:solidFill>
                  <a:schemeClr val="dk1"/>
                </a:solidFill>
              </a:defRPr>
            </a:lvl6pPr>
            <a:lvl7pPr lvl="6" algn="r" rtl="0">
              <a:spcBef>
                <a:spcPts val="0"/>
              </a:spcBef>
              <a:spcAft>
                <a:spcPts val="0"/>
              </a:spcAft>
              <a:buClr>
                <a:schemeClr val="dk1"/>
              </a:buClr>
              <a:buSzPts val="3600"/>
              <a:buNone/>
              <a:defRPr sz="3600" b="1">
                <a:solidFill>
                  <a:schemeClr val="dk1"/>
                </a:solidFill>
              </a:defRPr>
            </a:lvl7pPr>
            <a:lvl8pPr lvl="7" algn="r" rtl="0">
              <a:spcBef>
                <a:spcPts val="0"/>
              </a:spcBef>
              <a:spcAft>
                <a:spcPts val="0"/>
              </a:spcAft>
              <a:buClr>
                <a:schemeClr val="dk1"/>
              </a:buClr>
              <a:buSzPts val="3600"/>
              <a:buNone/>
              <a:defRPr sz="3600" b="1">
                <a:solidFill>
                  <a:schemeClr val="dk1"/>
                </a:solidFill>
              </a:defRPr>
            </a:lvl8pPr>
            <a:lvl9pPr lvl="8" algn="r" rtl="0">
              <a:spcBef>
                <a:spcPts val="0"/>
              </a:spcBef>
              <a:spcAft>
                <a:spcPts val="0"/>
              </a:spcAft>
              <a:buClr>
                <a:schemeClr val="dk1"/>
              </a:buClr>
              <a:buSzPts val="3600"/>
              <a:buNone/>
              <a:defRPr sz="3600" b="1">
                <a:solidFill>
                  <a:schemeClr val="dk1"/>
                </a:solidFill>
              </a:defRPr>
            </a:lvl9pPr>
          </a:lstStyle>
          <a:p>
            <a:endParaRPr/>
          </a:p>
        </p:txBody>
      </p:sp>
      <p:sp>
        <p:nvSpPr>
          <p:cNvPr id="16" name="Google Shape;16;p3"/>
          <p:cNvSpPr txBox="1">
            <a:spLocks noGrp="1"/>
          </p:cNvSpPr>
          <p:nvPr>
            <p:ph type="title" idx="2" hasCustomPrompt="1"/>
          </p:nvPr>
        </p:nvSpPr>
        <p:spPr>
          <a:xfrm>
            <a:off x="5151175" y="1032009"/>
            <a:ext cx="3057300" cy="8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8000"/>
              <a:buNone/>
              <a:defRPr sz="8000" b="1">
                <a:solidFill>
                  <a:schemeClr val="dk1"/>
                </a:solidFill>
              </a:defRPr>
            </a:lvl1pPr>
            <a:lvl2pPr lvl="1" algn="r" rtl="0">
              <a:spcBef>
                <a:spcPts val="0"/>
              </a:spcBef>
              <a:spcAft>
                <a:spcPts val="0"/>
              </a:spcAft>
              <a:buClr>
                <a:schemeClr val="dk1"/>
              </a:buClr>
              <a:buSzPts val="8000"/>
              <a:buNone/>
              <a:defRPr sz="8000" b="1">
                <a:solidFill>
                  <a:schemeClr val="dk1"/>
                </a:solidFill>
              </a:defRPr>
            </a:lvl2pPr>
            <a:lvl3pPr lvl="2" algn="r" rtl="0">
              <a:spcBef>
                <a:spcPts val="0"/>
              </a:spcBef>
              <a:spcAft>
                <a:spcPts val="0"/>
              </a:spcAft>
              <a:buClr>
                <a:schemeClr val="dk1"/>
              </a:buClr>
              <a:buSzPts val="8000"/>
              <a:buNone/>
              <a:defRPr sz="8000" b="1">
                <a:solidFill>
                  <a:schemeClr val="dk1"/>
                </a:solidFill>
              </a:defRPr>
            </a:lvl3pPr>
            <a:lvl4pPr lvl="3" algn="r" rtl="0">
              <a:spcBef>
                <a:spcPts val="0"/>
              </a:spcBef>
              <a:spcAft>
                <a:spcPts val="0"/>
              </a:spcAft>
              <a:buClr>
                <a:schemeClr val="dk1"/>
              </a:buClr>
              <a:buSzPts val="8000"/>
              <a:buNone/>
              <a:defRPr sz="8000" b="1">
                <a:solidFill>
                  <a:schemeClr val="dk1"/>
                </a:solidFill>
              </a:defRPr>
            </a:lvl4pPr>
            <a:lvl5pPr lvl="4" algn="r" rtl="0">
              <a:spcBef>
                <a:spcPts val="0"/>
              </a:spcBef>
              <a:spcAft>
                <a:spcPts val="0"/>
              </a:spcAft>
              <a:buClr>
                <a:schemeClr val="dk1"/>
              </a:buClr>
              <a:buSzPts val="8000"/>
              <a:buNone/>
              <a:defRPr sz="8000" b="1">
                <a:solidFill>
                  <a:schemeClr val="dk1"/>
                </a:solidFill>
              </a:defRPr>
            </a:lvl5pPr>
            <a:lvl6pPr lvl="5" algn="r" rtl="0">
              <a:spcBef>
                <a:spcPts val="0"/>
              </a:spcBef>
              <a:spcAft>
                <a:spcPts val="0"/>
              </a:spcAft>
              <a:buClr>
                <a:schemeClr val="dk1"/>
              </a:buClr>
              <a:buSzPts val="8000"/>
              <a:buNone/>
              <a:defRPr sz="8000" b="1">
                <a:solidFill>
                  <a:schemeClr val="dk1"/>
                </a:solidFill>
              </a:defRPr>
            </a:lvl6pPr>
            <a:lvl7pPr lvl="6" algn="r" rtl="0">
              <a:spcBef>
                <a:spcPts val="0"/>
              </a:spcBef>
              <a:spcAft>
                <a:spcPts val="0"/>
              </a:spcAft>
              <a:buClr>
                <a:schemeClr val="dk1"/>
              </a:buClr>
              <a:buSzPts val="8000"/>
              <a:buNone/>
              <a:defRPr sz="8000" b="1">
                <a:solidFill>
                  <a:schemeClr val="dk1"/>
                </a:solidFill>
              </a:defRPr>
            </a:lvl7pPr>
            <a:lvl8pPr lvl="7" algn="r" rtl="0">
              <a:spcBef>
                <a:spcPts val="0"/>
              </a:spcBef>
              <a:spcAft>
                <a:spcPts val="0"/>
              </a:spcAft>
              <a:buClr>
                <a:schemeClr val="dk1"/>
              </a:buClr>
              <a:buSzPts val="8000"/>
              <a:buNone/>
              <a:defRPr sz="8000" b="1">
                <a:solidFill>
                  <a:schemeClr val="dk1"/>
                </a:solidFill>
              </a:defRPr>
            </a:lvl8pPr>
            <a:lvl9pPr lvl="8" algn="r" rtl="0">
              <a:spcBef>
                <a:spcPts val="0"/>
              </a:spcBef>
              <a:spcAft>
                <a:spcPts val="0"/>
              </a:spcAft>
              <a:buClr>
                <a:schemeClr val="dk1"/>
              </a:buClr>
              <a:buSzPts val="8000"/>
              <a:buNone/>
              <a:defRPr sz="8000" b="1">
                <a:solidFill>
                  <a:schemeClr val="dk1"/>
                </a:solidFill>
              </a:defRPr>
            </a:lvl9pPr>
          </a:lstStyle>
          <a:p>
            <a:r>
              <a:t>xx%</a:t>
            </a:r>
          </a:p>
        </p:txBody>
      </p:sp>
      <p:sp>
        <p:nvSpPr>
          <p:cNvPr id="17" name="Google Shape;17;p3"/>
          <p:cNvSpPr txBox="1">
            <a:spLocks noGrp="1"/>
          </p:cNvSpPr>
          <p:nvPr>
            <p:ph type="subTitle" idx="1"/>
          </p:nvPr>
        </p:nvSpPr>
        <p:spPr>
          <a:xfrm>
            <a:off x="6127050" y="3320300"/>
            <a:ext cx="2081400" cy="5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18" name="Google Shape;18;p3"/>
          <p:cNvCxnSpPr/>
          <p:nvPr/>
        </p:nvCxnSpPr>
        <p:spPr>
          <a:xfrm flipH="1">
            <a:off x="2814150" y="-1263000"/>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19" name="Google Shape;19;p3"/>
          <p:cNvSpPr/>
          <p:nvPr/>
        </p:nvSpPr>
        <p:spPr>
          <a:xfrm flipH="1">
            <a:off x="7919875" y="3825775"/>
            <a:ext cx="1296000" cy="13824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2078825" y="4335775"/>
            <a:ext cx="5229300" cy="425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27" name="Google Shape;127;p21"/>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28" name="Google Shape;128;p21"/>
          <p:cNvSpPr/>
          <p:nvPr/>
        </p:nvSpPr>
        <p:spPr>
          <a:xfrm>
            <a:off x="-519650"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9" name="Google Shape;129;p21"/>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0" name="Google Shape;130;p21"/>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1" name="Google Shape;131;p21"/>
          <p:cNvSpPr/>
          <p:nvPr/>
        </p:nvSpPr>
        <p:spPr>
          <a:xfrm rot="10800000">
            <a:off x="509275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31">
    <p:bg>
      <p:bgPr>
        <a:solidFill>
          <a:schemeClr val="accent5"/>
        </a:solidFill>
        <a:effectLst/>
      </p:bgPr>
    </p:bg>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95637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4" name="Google Shape;134;p22"/>
          <p:cNvSpPr txBox="1">
            <a:spLocks noGrp="1"/>
          </p:cNvSpPr>
          <p:nvPr>
            <p:ph type="subTitle" idx="1"/>
          </p:nvPr>
        </p:nvSpPr>
        <p:spPr>
          <a:xfrm>
            <a:off x="71322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5" name="Google Shape;135;p22"/>
          <p:cNvSpPr txBox="1">
            <a:spLocks noGrp="1"/>
          </p:cNvSpPr>
          <p:nvPr>
            <p:ph type="title" idx="2"/>
          </p:nvPr>
        </p:nvSpPr>
        <p:spPr>
          <a:xfrm>
            <a:off x="652892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6" name="Google Shape;136;p22"/>
          <p:cNvSpPr txBox="1">
            <a:spLocks noGrp="1"/>
          </p:cNvSpPr>
          <p:nvPr>
            <p:ph type="subTitle" idx="3"/>
          </p:nvPr>
        </p:nvSpPr>
        <p:spPr>
          <a:xfrm>
            <a:off x="630527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7" name="Google Shape;137;p22"/>
          <p:cNvSpPr txBox="1">
            <a:spLocks noGrp="1"/>
          </p:cNvSpPr>
          <p:nvPr>
            <p:ph type="title" idx="4"/>
          </p:nvPr>
        </p:nvSpPr>
        <p:spPr>
          <a:xfrm>
            <a:off x="3752400"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8" name="Google Shape;138;p22"/>
          <p:cNvSpPr txBox="1">
            <a:spLocks noGrp="1"/>
          </p:cNvSpPr>
          <p:nvPr>
            <p:ph type="subTitle" idx="5"/>
          </p:nvPr>
        </p:nvSpPr>
        <p:spPr>
          <a:xfrm>
            <a:off x="3509250"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9" name="Google Shape;139;p22"/>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
  <p:cSld name="CUSTOM_29">
    <p:bg>
      <p:bgPr>
        <a:solidFill>
          <a:schemeClr val="accent5"/>
        </a:solidFill>
        <a:effectLst/>
      </p:bgPr>
    </p:bg>
    <p:spTree>
      <p:nvGrpSpPr>
        <p:cNvPr id="1" name="Shape 140"/>
        <p:cNvGrpSpPr/>
        <p:nvPr/>
      </p:nvGrpSpPr>
      <p:grpSpPr>
        <a:xfrm>
          <a:off x="0" y="0"/>
          <a:ext cx="0" cy="0"/>
          <a:chOff x="0" y="0"/>
          <a:chExt cx="0" cy="0"/>
        </a:xfrm>
      </p:grpSpPr>
      <p:sp>
        <p:nvSpPr>
          <p:cNvPr id="141" name="Google Shape;141;p23"/>
          <p:cNvSpPr/>
          <p:nvPr/>
        </p:nvSpPr>
        <p:spPr>
          <a:xfrm>
            <a:off x="-3485600"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779625" y="1433800"/>
            <a:ext cx="7737300" cy="317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txBox="1">
            <a:spLocks noGrp="1"/>
          </p:cNvSpPr>
          <p:nvPr>
            <p:ph type="title"/>
          </p:nvPr>
        </p:nvSpPr>
        <p:spPr>
          <a:xfrm>
            <a:off x="1043779" y="1830575"/>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23"/>
          <p:cNvSpPr txBox="1">
            <a:spLocks noGrp="1"/>
          </p:cNvSpPr>
          <p:nvPr>
            <p:ph type="subTitle" idx="1"/>
          </p:nvPr>
        </p:nvSpPr>
        <p:spPr>
          <a:xfrm>
            <a:off x="1059229" y="2140283"/>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5" name="Google Shape;145;p23"/>
          <p:cNvSpPr txBox="1">
            <a:spLocks noGrp="1"/>
          </p:cNvSpPr>
          <p:nvPr>
            <p:ph type="title" idx="2"/>
          </p:nvPr>
        </p:nvSpPr>
        <p:spPr>
          <a:xfrm>
            <a:off x="1043779" y="32808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23"/>
          <p:cNvSpPr txBox="1">
            <a:spLocks noGrp="1"/>
          </p:cNvSpPr>
          <p:nvPr>
            <p:ph type="subTitle" idx="3"/>
          </p:nvPr>
        </p:nvSpPr>
        <p:spPr>
          <a:xfrm>
            <a:off x="1059229"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7" name="Google Shape;147;p23"/>
          <p:cNvSpPr txBox="1">
            <a:spLocks noGrp="1"/>
          </p:cNvSpPr>
          <p:nvPr>
            <p:ph type="title" idx="4"/>
          </p:nvPr>
        </p:nvSpPr>
        <p:spPr>
          <a:xfrm>
            <a:off x="3631360" y="18305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8" name="Google Shape;148;p23"/>
          <p:cNvSpPr txBox="1">
            <a:spLocks noGrp="1"/>
          </p:cNvSpPr>
          <p:nvPr>
            <p:ph type="subTitle" idx="5"/>
          </p:nvPr>
        </p:nvSpPr>
        <p:spPr>
          <a:xfrm>
            <a:off x="3639010" y="21402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9" name="Google Shape;149;p23"/>
          <p:cNvSpPr txBox="1">
            <a:spLocks noGrp="1"/>
          </p:cNvSpPr>
          <p:nvPr>
            <p:ph type="title" idx="6"/>
          </p:nvPr>
        </p:nvSpPr>
        <p:spPr>
          <a:xfrm>
            <a:off x="3631360" y="32808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0" name="Google Shape;150;p23"/>
          <p:cNvSpPr txBox="1">
            <a:spLocks noGrp="1"/>
          </p:cNvSpPr>
          <p:nvPr>
            <p:ph type="subTitle" idx="7"/>
          </p:nvPr>
        </p:nvSpPr>
        <p:spPr>
          <a:xfrm>
            <a:off x="3639010"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1" name="Google Shape;151;p23"/>
          <p:cNvSpPr txBox="1">
            <a:spLocks noGrp="1"/>
          </p:cNvSpPr>
          <p:nvPr>
            <p:ph type="title" idx="8"/>
          </p:nvPr>
        </p:nvSpPr>
        <p:spPr>
          <a:xfrm>
            <a:off x="6215127" y="18305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2" name="Google Shape;152;p23"/>
          <p:cNvSpPr txBox="1">
            <a:spLocks noGrp="1"/>
          </p:cNvSpPr>
          <p:nvPr>
            <p:ph type="subTitle" idx="9"/>
          </p:nvPr>
        </p:nvSpPr>
        <p:spPr>
          <a:xfrm>
            <a:off x="6219627" y="21402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3" name="Google Shape;153;p23"/>
          <p:cNvSpPr txBox="1">
            <a:spLocks noGrp="1"/>
          </p:cNvSpPr>
          <p:nvPr>
            <p:ph type="title" idx="13"/>
          </p:nvPr>
        </p:nvSpPr>
        <p:spPr>
          <a:xfrm>
            <a:off x="6215127" y="32808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4" name="Google Shape;154;p23"/>
          <p:cNvSpPr txBox="1">
            <a:spLocks noGrp="1"/>
          </p:cNvSpPr>
          <p:nvPr>
            <p:ph type="subTitle" idx="14"/>
          </p:nvPr>
        </p:nvSpPr>
        <p:spPr>
          <a:xfrm>
            <a:off x="6219627"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5" name="Google Shape;155;p23"/>
          <p:cNvSpPr txBox="1">
            <a:spLocks noGrp="1"/>
          </p:cNvSpPr>
          <p:nvPr>
            <p:ph type="title" idx="15"/>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4">
  <p:cSld name="CUSTOM_32">
    <p:bg>
      <p:bgPr>
        <a:solidFill>
          <a:schemeClr val="accent5"/>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a:off x="5891850" y="-387100"/>
            <a:ext cx="5264100" cy="2697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5191825" y="2310500"/>
            <a:ext cx="7403100" cy="3794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title"/>
          </p:nvPr>
        </p:nvSpPr>
        <p:spPr>
          <a:xfrm>
            <a:off x="862450" y="33244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0" name="Google Shape;160;p24"/>
          <p:cNvSpPr txBox="1">
            <a:spLocks noGrp="1"/>
          </p:cNvSpPr>
          <p:nvPr>
            <p:ph type="subTitle" idx="1"/>
          </p:nvPr>
        </p:nvSpPr>
        <p:spPr>
          <a:xfrm>
            <a:off x="424450" y="3583211"/>
            <a:ext cx="2639700" cy="8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1" name="Google Shape;161;p24"/>
          <p:cNvSpPr txBox="1">
            <a:spLocks noGrp="1"/>
          </p:cNvSpPr>
          <p:nvPr>
            <p:ph type="title" idx="2"/>
          </p:nvPr>
        </p:nvSpPr>
        <p:spPr>
          <a:xfrm>
            <a:off x="6525755" y="33244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2" name="Google Shape;162;p24"/>
          <p:cNvSpPr txBox="1">
            <a:spLocks noGrp="1"/>
          </p:cNvSpPr>
          <p:nvPr>
            <p:ph type="subTitle" idx="3"/>
          </p:nvPr>
        </p:nvSpPr>
        <p:spPr>
          <a:xfrm>
            <a:off x="6087751" y="3583211"/>
            <a:ext cx="2639700" cy="8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3" name="Google Shape;163;p24"/>
          <p:cNvSpPr txBox="1">
            <a:spLocks noGrp="1"/>
          </p:cNvSpPr>
          <p:nvPr>
            <p:ph type="title" idx="4"/>
          </p:nvPr>
        </p:nvSpPr>
        <p:spPr>
          <a:xfrm>
            <a:off x="3690150" y="33244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4" name="Google Shape;164;p24"/>
          <p:cNvSpPr txBox="1">
            <a:spLocks noGrp="1"/>
          </p:cNvSpPr>
          <p:nvPr>
            <p:ph type="subTitle" idx="5"/>
          </p:nvPr>
        </p:nvSpPr>
        <p:spPr>
          <a:xfrm>
            <a:off x="3252148" y="3583211"/>
            <a:ext cx="2639700" cy="8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5" name="Google Shape;165;p24"/>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24">
    <p:bg>
      <p:bgPr>
        <a:solidFill>
          <a:schemeClr val="accent5"/>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260300" y="530725"/>
            <a:ext cx="5195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68" name="Google Shape;168;p25"/>
          <p:cNvSpPr/>
          <p:nvPr/>
        </p:nvSpPr>
        <p:spPr>
          <a:xfrm rot="10800000">
            <a:off x="6907925" y="-8085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9" name="Google Shape;169;p25"/>
          <p:cNvSpPr/>
          <p:nvPr/>
        </p:nvSpPr>
        <p:spPr>
          <a:xfrm rot="10800000">
            <a:off x="6967925" y="-9038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TITLE_ONLY_2">
    <p:bg>
      <p:bgPr>
        <a:solidFill>
          <a:schemeClr val="accent5"/>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713225" y="530725"/>
            <a:ext cx="73599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72" name="Google Shape;172;p26"/>
          <p:cNvSpPr/>
          <p:nvPr/>
        </p:nvSpPr>
        <p:spPr>
          <a:xfrm>
            <a:off x="-1776650" y="270117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3" name="Google Shape;173;p26"/>
          <p:cNvSpPr/>
          <p:nvPr/>
        </p:nvSpPr>
        <p:spPr>
          <a:xfrm rot="10800000">
            <a:off x="64947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4" name="Google Shape;174;p26"/>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5">
  <p:cSld name="TITLE_ONLY_2_1">
    <p:bg>
      <p:bgPr>
        <a:solidFill>
          <a:schemeClr val="accent5"/>
        </a:solidFill>
        <a:effectLst/>
      </p:bgPr>
    </p:bg>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77" name="Google Shape;177;p27"/>
          <p:cNvSpPr/>
          <p:nvPr/>
        </p:nvSpPr>
        <p:spPr>
          <a:xfrm rot="10800000" flipH="1">
            <a:off x="-287750" y="-113775"/>
            <a:ext cx="2978700" cy="3082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5008975"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6">
  <p:cSld name="TITLE_ONLY_3">
    <p:bg>
      <p:bgPr>
        <a:solidFill>
          <a:schemeClr val="accent5"/>
        </a:solidFill>
        <a:effectLst/>
      </p:bgPr>
    </p:bg>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81" name="Google Shape;181;p28"/>
          <p:cNvSpPr/>
          <p:nvPr/>
        </p:nvSpPr>
        <p:spPr>
          <a:xfrm>
            <a:off x="-1681400"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2" name="Google Shape;182;p28"/>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3" name="Google Shape;183;p28"/>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5">
  <p:cSld name="CUSTOM_1_1_2">
    <p:bg>
      <p:bgPr>
        <a:solidFill>
          <a:schemeClr val="accent5"/>
        </a:solidFill>
        <a:effectLst/>
      </p:bgPr>
    </p:bg>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86" name="Google Shape;186;p29"/>
          <p:cNvSpPr txBox="1">
            <a:spLocks noGrp="1"/>
          </p:cNvSpPr>
          <p:nvPr>
            <p:ph type="title" idx="2"/>
          </p:nvPr>
        </p:nvSpPr>
        <p:spPr>
          <a:xfrm>
            <a:off x="1284681" y="3270025"/>
            <a:ext cx="11598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87" name="Google Shape;187;p29"/>
          <p:cNvSpPr txBox="1">
            <a:spLocks noGrp="1"/>
          </p:cNvSpPr>
          <p:nvPr>
            <p:ph type="subTitle" idx="1"/>
          </p:nvPr>
        </p:nvSpPr>
        <p:spPr>
          <a:xfrm>
            <a:off x="940581" y="3541195"/>
            <a:ext cx="18480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8" name="Google Shape;188;p29"/>
          <p:cNvSpPr txBox="1">
            <a:spLocks noGrp="1"/>
          </p:cNvSpPr>
          <p:nvPr>
            <p:ph type="title" idx="3"/>
          </p:nvPr>
        </p:nvSpPr>
        <p:spPr>
          <a:xfrm>
            <a:off x="6699519" y="3257475"/>
            <a:ext cx="11598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89" name="Google Shape;189;p29"/>
          <p:cNvSpPr txBox="1">
            <a:spLocks noGrp="1"/>
          </p:cNvSpPr>
          <p:nvPr>
            <p:ph type="subTitle" idx="4"/>
          </p:nvPr>
        </p:nvSpPr>
        <p:spPr>
          <a:xfrm>
            <a:off x="6355419" y="3520107"/>
            <a:ext cx="18480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0" name="Google Shape;190;p29"/>
          <p:cNvSpPr txBox="1">
            <a:spLocks noGrp="1"/>
          </p:cNvSpPr>
          <p:nvPr>
            <p:ph type="title" idx="5"/>
          </p:nvPr>
        </p:nvSpPr>
        <p:spPr>
          <a:xfrm>
            <a:off x="3990022" y="3270025"/>
            <a:ext cx="11598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91" name="Google Shape;191;p29"/>
          <p:cNvSpPr txBox="1">
            <a:spLocks noGrp="1"/>
          </p:cNvSpPr>
          <p:nvPr>
            <p:ph type="subTitle" idx="6"/>
          </p:nvPr>
        </p:nvSpPr>
        <p:spPr>
          <a:xfrm>
            <a:off x="3645922" y="3541195"/>
            <a:ext cx="18480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23">
    <p:bg>
      <p:bgPr>
        <a:solidFill>
          <a:schemeClr val="accent5"/>
        </a:solidFill>
        <a:effectLst/>
      </p:bgPr>
    </p:bg>
    <p:spTree>
      <p:nvGrpSpPr>
        <p:cNvPr id="1" name="Shape 192"/>
        <p:cNvGrpSpPr/>
        <p:nvPr/>
      </p:nvGrpSpPr>
      <p:grpSpPr>
        <a:xfrm>
          <a:off x="0" y="0"/>
          <a:ext cx="0" cy="0"/>
          <a:chOff x="0" y="0"/>
          <a:chExt cx="0" cy="0"/>
        </a:xfrm>
      </p:grpSpPr>
      <p:sp>
        <p:nvSpPr>
          <p:cNvPr id="193" name="Google Shape;193;p30"/>
          <p:cNvSpPr/>
          <p:nvPr/>
        </p:nvSpPr>
        <p:spPr>
          <a:xfrm flipH="1">
            <a:off x="4458687" y="-942975"/>
            <a:ext cx="8250600" cy="79998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4" name="Google Shape;194;p30"/>
          <p:cNvSpPr/>
          <p:nvPr/>
        </p:nvSpPr>
        <p:spPr>
          <a:xfrm>
            <a:off x="3310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535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6085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txBox="1">
            <a:spLocks noGrp="1"/>
          </p:cNvSpPr>
          <p:nvPr>
            <p:ph type="subTitle" idx="1"/>
          </p:nvPr>
        </p:nvSpPr>
        <p:spPr>
          <a:xfrm>
            <a:off x="653699" y="31411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198" name="Google Shape;198;p30"/>
          <p:cNvSpPr txBox="1">
            <a:spLocks noGrp="1"/>
          </p:cNvSpPr>
          <p:nvPr>
            <p:ph type="subTitle" idx="2"/>
          </p:nvPr>
        </p:nvSpPr>
        <p:spPr>
          <a:xfrm>
            <a:off x="3439674" y="31411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199" name="Google Shape;199;p30"/>
          <p:cNvSpPr txBox="1">
            <a:spLocks noGrp="1"/>
          </p:cNvSpPr>
          <p:nvPr>
            <p:ph type="subTitle" idx="3"/>
          </p:nvPr>
        </p:nvSpPr>
        <p:spPr>
          <a:xfrm>
            <a:off x="6203701" y="31411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200" name="Google Shape;200;p30"/>
          <p:cNvSpPr txBox="1">
            <a:spLocks noGrp="1"/>
          </p:cNvSpPr>
          <p:nvPr>
            <p:ph type="title" hasCustomPrompt="1"/>
          </p:nvPr>
        </p:nvSpPr>
        <p:spPr>
          <a:xfrm>
            <a:off x="588299" y="24681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b="1">
                <a:solidFill>
                  <a:schemeClr val="lt1"/>
                </a:solidFill>
              </a:defRPr>
            </a:lvl1pPr>
            <a:lvl2pPr lvl="1" algn="ctr" rtl="0">
              <a:spcBef>
                <a:spcPts val="0"/>
              </a:spcBef>
              <a:spcAft>
                <a:spcPts val="0"/>
              </a:spcAft>
              <a:buClr>
                <a:schemeClr val="lt1"/>
              </a:buClr>
              <a:buSzPts val="4000"/>
              <a:buNone/>
              <a:defRPr sz="4000">
                <a:solidFill>
                  <a:schemeClr val="lt1"/>
                </a:solidFill>
              </a:defRPr>
            </a:lvl2pPr>
            <a:lvl3pPr lvl="2" algn="ctr" rtl="0">
              <a:spcBef>
                <a:spcPts val="0"/>
              </a:spcBef>
              <a:spcAft>
                <a:spcPts val="0"/>
              </a:spcAft>
              <a:buClr>
                <a:schemeClr val="lt1"/>
              </a:buClr>
              <a:buSzPts val="4000"/>
              <a:buNone/>
              <a:defRPr sz="4000">
                <a:solidFill>
                  <a:schemeClr val="lt1"/>
                </a:solidFill>
              </a:defRPr>
            </a:lvl3pPr>
            <a:lvl4pPr lvl="3" algn="ctr" rtl="0">
              <a:spcBef>
                <a:spcPts val="0"/>
              </a:spcBef>
              <a:spcAft>
                <a:spcPts val="0"/>
              </a:spcAft>
              <a:buClr>
                <a:schemeClr val="lt1"/>
              </a:buClr>
              <a:buSzPts val="4000"/>
              <a:buNone/>
              <a:defRPr sz="4000">
                <a:solidFill>
                  <a:schemeClr val="lt1"/>
                </a:solidFill>
              </a:defRPr>
            </a:lvl4pPr>
            <a:lvl5pPr lvl="4" algn="ctr" rtl="0">
              <a:spcBef>
                <a:spcPts val="0"/>
              </a:spcBef>
              <a:spcAft>
                <a:spcPts val="0"/>
              </a:spcAft>
              <a:buClr>
                <a:schemeClr val="lt1"/>
              </a:buClr>
              <a:buSzPts val="4000"/>
              <a:buNone/>
              <a:defRPr sz="4000">
                <a:solidFill>
                  <a:schemeClr val="lt1"/>
                </a:solidFill>
              </a:defRPr>
            </a:lvl5pPr>
            <a:lvl6pPr lvl="5" algn="ctr" rtl="0">
              <a:spcBef>
                <a:spcPts val="0"/>
              </a:spcBef>
              <a:spcAft>
                <a:spcPts val="0"/>
              </a:spcAft>
              <a:buClr>
                <a:schemeClr val="lt1"/>
              </a:buClr>
              <a:buSzPts val="4000"/>
              <a:buNone/>
              <a:defRPr sz="4000">
                <a:solidFill>
                  <a:schemeClr val="lt1"/>
                </a:solidFill>
              </a:defRPr>
            </a:lvl6pPr>
            <a:lvl7pPr lvl="6" algn="ctr" rtl="0">
              <a:spcBef>
                <a:spcPts val="0"/>
              </a:spcBef>
              <a:spcAft>
                <a:spcPts val="0"/>
              </a:spcAft>
              <a:buClr>
                <a:schemeClr val="lt1"/>
              </a:buClr>
              <a:buSzPts val="4000"/>
              <a:buNone/>
              <a:defRPr sz="4000">
                <a:solidFill>
                  <a:schemeClr val="lt1"/>
                </a:solidFill>
              </a:defRPr>
            </a:lvl7pPr>
            <a:lvl8pPr lvl="7" algn="ctr" rtl="0">
              <a:spcBef>
                <a:spcPts val="0"/>
              </a:spcBef>
              <a:spcAft>
                <a:spcPts val="0"/>
              </a:spcAft>
              <a:buClr>
                <a:schemeClr val="lt1"/>
              </a:buClr>
              <a:buSzPts val="4000"/>
              <a:buNone/>
              <a:defRPr sz="4000">
                <a:solidFill>
                  <a:schemeClr val="lt1"/>
                </a:solidFill>
              </a:defRPr>
            </a:lvl8pPr>
            <a:lvl9pPr lvl="8" algn="ctr" rtl="0">
              <a:spcBef>
                <a:spcPts val="0"/>
              </a:spcBef>
              <a:spcAft>
                <a:spcPts val="0"/>
              </a:spcAft>
              <a:buClr>
                <a:schemeClr val="lt1"/>
              </a:buClr>
              <a:buSzPts val="4000"/>
              <a:buNone/>
              <a:defRPr sz="4000">
                <a:solidFill>
                  <a:schemeClr val="lt1"/>
                </a:solidFill>
              </a:defRPr>
            </a:lvl9pPr>
          </a:lstStyle>
          <a:p>
            <a:r>
              <a:t>xx%</a:t>
            </a:r>
          </a:p>
        </p:txBody>
      </p:sp>
      <p:sp>
        <p:nvSpPr>
          <p:cNvPr id="201" name="Google Shape;201;p30"/>
          <p:cNvSpPr txBox="1">
            <a:spLocks noGrp="1"/>
          </p:cNvSpPr>
          <p:nvPr>
            <p:ph type="title" idx="4" hasCustomPrompt="1"/>
          </p:nvPr>
        </p:nvSpPr>
        <p:spPr>
          <a:xfrm>
            <a:off x="3363300" y="24681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b="1">
                <a:solidFill>
                  <a:schemeClr val="lt1"/>
                </a:solidFill>
              </a:defRPr>
            </a:lvl1pPr>
            <a:lvl2pPr lvl="1" algn="ctr" rtl="0">
              <a:spcBef>
                <a:spcPts val="0"/>
              </a:spcBef>
              <a:spcAft>
                <a:spcPts val="0"/>
              </a:spcAft>
              <a:buClr>
                <a:schemeClr val="lt1"/>
              </a:buClr>
              <a:buSzPts val="4000"/>
              <a:buNone/>
              <a:defRPr sz="4000">
                <a:solidFill>
                  <a:schemeClr val="lt1"/>
                </a:solidFill>
              </a:defRPr>
            </a:lvl2pPr>
            <a:lvl3pPr lvl="2" algn="ctr" rtl="0">
              <a:spcBef>
                <a:spcPts val="0"/>
              </a:spcBef>
              <a:spcAft>
                <a:spcPts val="0"/>
              </a:spcAft>
              <a:buClr>
                <a:schemeClr val="lt1"/>
              </a:buClr>
              <a:buSzPts val="4000"/>
              <a:buNone/>
              <a:defRPr sz="4000">
                <a:solidFill>
                  <a:schemeClr val="lt1"/>
                </a:solidFill>
              </a:defRPr>
            </a:lvl3pPr>
            <a:lvl4pPr lvl="3" algn="ctr" rtl="0">
              <a:spcBef>
                <a:spcPts val="0"/>
              </a:spcBef>
              <a:spcAft>
                <a:spcPts val="0"/>
              </a:spcAft>
              <a:buClr>
                <a:schemeClr val="lt1"/>
              </a:buClr>
              <a:buSzPts val="4000"/>
              <a:buNone/>
              <a:defRPr sz="4000">
                <a:solidFill>
                  <a:schemeClr val="lt1"/>
                </a:solidFill>
              </a:defRPr>
            </a:lvl4pPr>
            <a:lvl5pPr lvl="4" algn="ctr" rtl="0">
              <a:spcBef>
                <a:spcPts val="0"/>
              </a:spcBef>
              <a:spcAft>
                <a:spcPts val="0"/>
              </a:spcAft>
              <a:buClr>
                <a:schemeClr val="lt1"/>
              </a:buClr>
              <a:buSzPts val="4000"/>
              <a:buNone/>
              <a:defRPr sz="4000">
                <a:solidFill>
                  <a:schemeClr val="lt1"/>
                </a:solidFill>
              </a:defRPr>
            </a:lvl5pPr>
            <a:lvl6pPr lvl="5" algn="ctr" rtl="0">
              <a:spcBef>
                <a:spcPts val="0"/>
              </a:spcBef>
              <a:spcAft>
                <a:spcPts val="0"/>
              </a:spcAft>
              <a:buClr>
                <a:schemeClr val="lt1"/>
              </a:buClr>
              <a:buSzPts val="4000"/>
              <a:buNone/>
              <a:defRPr sz="4000">
                <a:solidFill>
                  <a:schemeClr val="lt1"/>
                </a:solidFill>
              </a:defRPr>
            </a:lvl6pPr>
            <a:lvl7pPr lvl="6" algn="ctr" rtl="0">
              <a:spcBef>
                <a:spcPts val="0"/>
              </a:spcBef>
              <a:spcAft>
                <a:spcPts val="0"/>
              </a:spcAft>
              <a:buClr>
                <a:schemeClr val="lt1"/>
              </a:buClr>
              <a:buSzPts val="4000"/>
              <a:buNone/>
              <a:defRPr sz="4000">
                <a:solidFill>
                  <a:schemeClr val="lt1"/>
                </a:solidFill>
              </a:defRPr>
            </a:lvl7pPr>
            <a:lvl8pPr lvl="7" algn="ctr" rtl="0">
              <a:spcBef>
                <a:spcPts val="0"/>
              </a:spcBef>
              <a:spcAft>
                <a:spcPts val="0"/>
              </a:spcAft>
              <a:buClr>
                <a:schemeClr val="lt1"/>
              </a:buClr>
              <a:buSzPts val="4000"/>
              <a:buNone/>
              <a:defRPr sz="4000">
                <a:solidFill>
                  <a:schemeClr val="lt1"/>
                </a:solidFill>
              </a:defRPr>
            </a:lvl8pPr>
            <a:lvl9pPr lvl="8" algn="ctr" rtl="0">
              <a:spcBef>
                <a:spcPts val="0"/>
              </a:spcBef>
              <a:spcAft>
                <a:spcPts val="0"/>
              </a:spcAft>
              <a:buClr>
                <a:schemeClr val="lt1"/>
              </a:buClr>
              <a:buSzPts val="4000"/>
              <a:buNone/>
              <a:defRPr sz="4000">
                <a:solidFill>
                  <a:schemeClr val="lt1"/>
                </a:solidFill>
              </a:defRPr>
            </a:lvl9pPr>
          </a:lstStyle>
          <a:p>
            <a:r>
              <a:t>xx%</a:t>
            </a:r>
          </a:p>
        </p:txBody>
      </p:sp>
      <p:sp>
        <p:nvSpPr>
          <p:cNvPr id="202" name="Google Shape;202;p30"/>
          <p:cNvSpPr txBox="1">
            <a:spLocks noGrp="1"/>
          </p:cNvSpPr>
          <p:nvPr>
            <p:ph type="title" idx="5" hasCustomPrompt="1"/>
          </p:nvPr>
        </p:nvSpPr>
        <p:spPr>
          <a:xfrm>
            <a:off x="6138301" y="24681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b="1">
                <a:solidFill>
                  <a:schemeClr val="lt1"/>
                </a:solidFill>
              </a:defRPr>
            </a:lvl1pPr>
            <a:lvl2pPr lvl="1" algn="ctr" rtl="0">
              <a:spcBef>
                <a:spcPts val="0"/>
              </a:spcBef>
              <a:spcAft>
                <a:spcPts val="0"/>
              </a:spcAft>
              <a:buClr>
                <a:schemeClr val="lt1"/>
              </a:buClr>
              <a:buSzPts val="4000"/>
              <a:buNone/>
              <a:defRPr sz="4000">
                <a:solidFill>
                  <a:schemeClr val="lt1"/>
                </a:solidFill>
              </a:defRPr>
            </a:lvl2pPr>
            <a:lvl3pPr lvl="2" algn="ctr" rtl="0">
              <a:spcBef>
                <a:spcPts val="0"/>
              </a:spcBef>
              <a:spcAft>
                <a:spcPts val="0"/>
              </a:spcAft>
              <a:buClr>
                <a:schemeClr val="lt1"/>
              </a:buClr>
              <a:buSzPts val="4000"/>
              <a:buNone/>
              <a:defRPr sz="4000">
                <a:solidFill>
                  <a:schemeClr val="lt1"/>
                </a:solidFill>
              </a:defRPr>
            </a:lvl3pPr>
            <a:lvl4pPr lvl="3" algn="ctr" rtl="0">
              <a:spcBef>
                <a:spcPts val="0"/>
              </a:spcBef>
              <a:spcAft>
                <a:spcPts val="0"/>
              </a:spcAft>
              <a:buClr>
                <a:schemeClr val="lt1"/>
              </a:buClr>
              <a:buSzPts val="4000"/>
              <a:buNone/>
              <a:defRPr sz="4000">
                <a:solidFill>
                  <a:schemeClr val="lt1"/>
                </a:solidFill>
              </a:defRPr>
            </a:lvl4pPr>
            <a:lvl5pPr lvl="4" algn="ctr" rtl="0">
              <a:spcBef>
                <a:spcPts val="0"/>
              </a:spcBef>
              <a:spcAft>
                <a:spcPts val="0"/>
              </a:spcAft>
              <a:buClr>
                <a:schemeClr val="lt1"/>
              </a:buClr>
              <a:buSzPts val="4000"/>
              <a:buNone/>
              <a:defRPr sz="4000">
                <a:solidFill>
                  <a:schemeClr val="lt1"/>
                </a:solidFill>
              </a:defRPr>
            </a:lvl5pPr>
            <a:lvl6pPr lvl="5" algn="ctr" rtl="0">
              <a:spcBef>
                <a:spcPts val="0"/>
              </a:spcBef>
              <a:spcAft>
                <a:spcPts val="0"/>
              </a:spcAft>
              <a:buClr>
                <a:schemeClr val="lt1"/>
              </a:buClr>
              <a:buSzPts val="4000"/>
              <a:buNone/>
              <a:defRPr sz="4000">
                <a:solidFill>
                  <a:schemeClr val="lt1"/>
                </a:solidFill>
              </a:defRPr>
            </a:lvl6pPr>
            <a:lvl7pPr lvl="6" algn="ctr" rtl="0">
              <a:spcBef>
                <a:spcPts val="0"/>
              </a:spcBef>
              <a:spcAft>
                <a:spcPts val="0"/>
              </a:spcAft>
              <a:buClr>
                <a:schemeClr val="lt1"/>
              </a:buClr>
              <a:buSzPts val="4000"/>
              <a:buNone/>
              <a:defRPr sz="4000">
                <a:solidFill>
                  <a:schemeClr val="lt1"/>
                </a:solidFill>
              </a:defRPr>
            </a:lvl7pPr>
            <a:lvl8pPr lvl="7" algn="ctr" rtl="0">
              <a:spcBef>
                <a:spcPts val="0"/>
              </a:spcBef>
              <a:spcAft>
                <a:spcPts val="0"/>
              </a:spcAft>
              <a:buClr>
                <a:schemeClr val="lt1"/>
              </a:buClr>
              <a:buSzPts val="4000"/>
              <a:buNone/>
              <a:defRPr sz="4000">
                <a:solidFill>
                  <a:schemeClr val="lt1"/>
                </a:solidFill>
              </a:defRPr>
            </a:lvl8pPr>
            <a:lvl9pPr lvl="8" algn="ctr" rtl="0">
              <a:spcBef>
                <a:spcPts val="0"/>
              </a:spcBef>
              <a:spcAft>
                <a:spcPts val="0"/>
              </a:spcAft>
              <a:buClr>
                <a:schemeClr val="lt1"/>
              </a:buClr>
              <a:buSzPts val="4000"/>
              <a:buNone/>
              <a:defRPr sz="4000">
                <a:solidFill>
                  <a:schemeClr val="lt1"/>
                </a:solidFill>
              </a:defRPr>
            </a:lvl9pPr>
          </a:lstStyle>
          <a:p>
            <a:r>
              <a:t>xx%</a:t>
            </a:r>
          </a:p>
        </p:txBody>
      </p:sp>
      <p:sp>
        <p:nvSpPr>
          <p:cNvPr id="203" name="Google Shape;203;p30"/>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04" name="Google Shape;204;p30"/>
          <p:cNvSpPr/>
          <p:nvPr/>
        </p:nvSpPr>
        <p:spPr>
          <a:xfrm flipH="1">
            <a:off x="7169700" y="2391925"/>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5" name="Google Shape;205;p30"/>
          <p:cNvSpPr/>
          <p:nvPr/>
        </p:nvSpPr>
        <p:spPr>
          <a:xfrm rot="10800000" flipH="1">
            <a:off x="-7624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6" name="Google Shape;206;p30"/>
          <p:cNvSpPr/>
          <p:nvPr/>
        </p:nvSpPr>
        <p:spPr>
          <a:xfrm rot="10800000" flipH="1">
            <a:off x="-16814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211" name="Google Shape;211;p31"/>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12" name="Google Shape;212;p31"/>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lang="en" sz="1100"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100">
                <a:solidFill>
                  <a:schemeClr val="lt1"/>
                </a:solidFill>
                <a:latin typeface="Didact Gothic"/>
                <a:ea typeface="Didact Gothic"/>
                <a:cs typeface="Didact Gothic"/>
                <a:sym typeface="Didact Gothic"/>
              </a:rPr>
              <a:t>, including icons by </a:t>
            </a:r>
            <a:r>
              <a:rPr lang="en" sz="1100"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100">
                <a:solidFill>
                  <a:schemeClr val="lt1"/>
                </a:solidFill>
                <a:latin typeface="Didact Gothic"/>
                <a:ea typeface="Didact Gothic"/>
                <a:cs typeface="Didact Gothic"/>
                <a:sym typeface="Didact Gothic"/>
              </a:rPr>
              <a:t>, infographics &amp; images by </a:t>
            </a:r>
            <a:r>
              <a:rPr lang="en" sz="1100"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833927"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 name="Google Shape;26;p5"/>
          <p:cNvSpPr txBox="1">
            <a:spLocks noGrp="1"/>
          </p:cNvSpPr>
          <p:nvPr>
            <p:ph type="subTitle" idx="2"/>
          </p:nvPr>
        </p:nvSpPr>
        <p:spPr>
          <a:xfrm>
            <a:off x="5209273"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7" name="Google Shape;27;p5"/>
          <p:cNvSpPr txBox="1">
            <a:spLocks noGrp="1"/>
          </p:cNvSpPr>
          <p:nvPr>
            <p:ph type="title"/>
          </p:nvPr>
        </p:nvSpPr>
        <p:spPr>
          <a:xfrm>
            <a:off x="1554977"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8" name="Google Shape;28;p5"/>
          <p:cNvSpPr txBox="1">
            <a:spLocks noGrp="1"/>
          </p:cNvSpPr>
          <p:nvPr>
            <p:ph type="title" idx="3"/>
          </p:nvPr>
        </p:nvSpPr>
        <p:spPr>
          <a:xfrm>
            <a:off x="5930323"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9" name="Google Shape;29;p5"/>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2" name="Google Shape;32;p6"/>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6"/>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6"/>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5"/>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713225" y="2204605"/>
            <a:ext cx="3850200" cy="6906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8" name="Google Shape;38;p7"/>
          <p:cNvSpPr txBox="1">
            <a:spLocks noGrp="1"/>
          </p:cNvSpPr>
          <p:nvPr>
            <p:ph type="title"/>
          </p:nvPr>
        </p:nvSpPr>
        <p:spPr>
          <a:xfrm>
            <a:off x="713225" y="923025"/>
            <a:ext cx="4220700" cy="9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6" name="Google Shape;46;p9"/>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GRPC Bidirectional Streaming</a:t>
            </a:r>
            <a:endParaRPr/>
          </a:p>
        </p:txBody>
      </p:sp>
      <p:sp>
        <p:nvSpPr>
          <p:cNvPr id="219" name="Google Shape;219;p3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By Muhammad Rizky Anditama</a:t>
            </a:r>
            <a:endParaRPr/>
          </a:p>
        </p:txBody>
      </p:sp>
      <p:cxnSp>
        <p:nvCxnSpPr>
          <p:cNvPr id="220" name="Google Shape;220;p32"/>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Implementasi Server</a:t>
            </a:r>
            <a:endParaRPr>
              <a:latin typeface="Roboto"/>
              <a:ea typeface="Roboto"/>
              <a:cs typeface="Roboto"/>
              <a:sym typeface="Roboto"/>
            </a:endParaRPr>
          </a:p>
        </p:txBody>
      </p:sp>
      <p:sp>
        <p:nvSpPr>
          <p:cNvPr id="291" name="Google Shape;291;p41"/>
          <p:cNvSpPr txBox="1">
            <a:spLocks noGrp="1"/>
          </p:cNvSpPr>
          <p:nvPr>
            <p:ph type="title" idx="2"/>
          </p:nvPr>
        </p:nvSpPr>
        <p:spPr>
          <a:xfrm>
            <a:off x="5151175" y="1032009"/>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292" name="Google Shape;292;p41"/>
          <p:cNvCxnSpPr/>
          <p:nvPr/>
        </p:nvCxnSpPr>
        <p:spPr>
          <a:xfrm>
            <a:off x="7425248" y="3219806"/>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Implementasi Server</a:t>
            </a:r>
            <a:endParaRPr>
              <a:latin typeface="Roboto"/>
              <a:ea typeface="Roboto"/>
              <a:cs typeface="Roboto"/>
              <a:sym typeface="Roboto"/>
            </a:endParaRPr>
          </a:p>
        </p:txBody>
      </p:sp>
      <p:sp>
        <p:nvSpPr>
          <p:cNvPr id="298" name="Google Shape;298;p42"/>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Listen port 50005 dan membuat sebuah instance server GRPC baru. Kemudian, mendaftarkan function call Math untuk dapat digunakan client. Kemudian, server dijalankan.</a:t>
            </a:r>
            <a:endParaRPr b="1"/>
          </a:p>
        </p:txBody>
      </p:sp>
      <p:cxnSp>
        <p:nvCxnSpPr>
          <p:cNvPr id="299" name="Google Shape;299;p42"/>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300" name="Google Shape;300;p42"/>
          <p:cNvPicPr preferRelativeResize="0"/>
          <p:nvPr/>
        </p:nvPicPr>
        <p:blipFill>
          <a:blip r:embed="rId3">
            <a:alphaModFix/>
          </a:blip>
          <a:stretch>
            <a:fillRect/>
          </a:stretch>
        </p:blipFill>
        <p:spPr>
          <a:xfrm>
            <a:off x="5357100" y="1282288"/>
            <a:ext cx="3459000" cy="257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Implementasi Server</a:t>
            </a:r>
            <a:endParaRPr>
              <a:latin typeface="Roboto"/>
              <a:ea typeface="Roboto"/>
              <a:cs typeface="Roboto"/>
              <a:sym typeface="Roboto"/>
            </a:endParaRPr>
          </a:p>
        </p:txBody>
      </p:sp>
      <p:sp>
        <p:nvSpPr>
          <p:cNvPr id="306" name="Google Shape;306;p43"/>
          <p:cNvSpPr txBox="1">
            <a:spLocks noGrp="1"/>
          </p:cNvSpPr>
          <p:nvPr>
            <p:ph type="subTitle" idx="1"/>
          </p:nvPr>
        </p:nvSpPr>
        <p:spPr>
          <a:xfrm>
            <a:off x="713225" y="2263300"/>
            <a:ext cx="3400800" cy="16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Implementasi function call Max untuk service Math sebelumnya. Implementasinya adalah dengan membuat select(wait for message in channel/stream) yang menunggu ada pesan masuk pada server. Jika tidak ada pesan lagi dari client maka akhiri koneksi.</a:t>
            </a:r>
            <a:endParaRPr b="1"/>
          </a:p>
        </p:txBody>
      </p:sp>
      <p:cxnSp>
        <p:nvCxnSpPr>
          <p:cNvPr id="307" name="Google Shape;307;p43"/>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308" name="Google Shape;308;p43"/>
          <p:cNvPicPr preferRelativeResize="0"/>
          <p:nvPr/>
        </p:nvPicPr>
        <p:blipFill>
          <a:blip r:embed="rId3">
            <a:alphaModFix/>
          </a:blip>
          <a:stretch>
            <a:fillRect/>
          </a:stretch>
        </p:blipFill>
        <p:spPr>
          <a:xfrm>
            <a:off x="4867525" y="864875"/>
            <a:ext cx="4140939" cy="3779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Implementasi Server</a:t>
            </a:r>
            <a:endParaRPr>
              <a:latin typeface="Roboto"/>
              <a:ea typeface="Roboto"/>
              <a:cs typeface="Roboto"/>
              <a:sym typeface="Roboto"/>
            </a:endParaRPr>
          </a:p>
        </p:txBody>
      </p:sp>
      <p:sp>
        <p:nvSpPr>
          <p:cNvPr id="314" name="Google Shape;314;p44"/>
          <p:cNvSpPr txBox="1">
            <a:spLocks noGrp="1"/>
          </p:cNvSpPr>
          <p:nvPr>
            <p:ph type="subTitle" idx="1"/>
          </p:nvPr>
        </p:nvSpPr>
        <p:spPr>
          <a:xfrm>
            <a:off x="713225" y="2263300"/>
            <a:ext cx="3400800" cy="16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Dari pesan yang diterima, periksa apakah nilai angka lebih besar dari max sebelumnya atau tidak, kalau tidak maka skip dan menunggu pesan selanjutnya. Kalau lebih besar, maka memberikan pesan ke client nilai terbesar yang baru. Pada saat yang sama juga logging untuk melihat hasilnya.</a:t>
            </a:r>
            <a:endParaRPr b="1"/>
          </a:p>
        </p:txBody>
      </p:sp>
      <p:cxnSp>
        <p:nvCxnSpPr>
          <p:cNvPr id="315" name="Google Shape;315;p44"/>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316" name="Google Shape;316;p44"/>
          <p:cNvPicPr preferRelativeResize="0"/>
          <p:nvPr/>
        </p:nvPicPr>
        <p:blipFill>
          <a:blip r:embed="rId3">
            <a:alphaModFix/>
          </a:blip>
          <a:stretch>
            <a:fillRect/>
          </a:stretch>
        </p:blipFill>
        <p:spPr>
          <a:xfrm>
            <a:off x="5046823" y="1440200"/>
            <a:ext cx="3812925" cy="242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Implementasi Client</a:t>
            </a:r>
            <a:endParaRPr>
              <a:latin typeface="Roboto"/>
              <a:ea typeface="Roboto"/>
              <a:cs typeface="Roboto"/>
              <a:sym typeface="Roboto"/>
            </a:endParaRPr>
          </a:p>
        </p:txBody>
      </p:sp>
      <p:sp>
        <p:nvSpPr>
          <p:cNvPr id="322" name="Google Shape;322;p45"/>
          <p:cNvSpPr txBox="1">
            <a:spLocks noGrp="1"/>
          </p:cNvSpPr>
          <p:nvPr>
            <p:ph type="title" idx="2"/>
          </p:nvPr>
        </p:nvSpPr>
        <p:spPr>
          <a:xfrm>
            <a:off x="5151175" y="1032009"/>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323" name="Google Shape;323;p45"/>
          <p:cNvCxnSpPr/>
          <p:nvPr/>
        </p:nvCxnSpPr>
        <p:spPr>
          <a:xfrm>
            <a:off x="7425248" y="3219806"/>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Implementasi Client</a:t>
            </a:r>
            <a:endParaRPr>
              <a:latin typeface="Roboto"/>
              <a:ea typeface="Roboto"/>
              <a:cs typeface="Roboto"/>
              <a:sym typeface="Roboto"/>
            </a:endParaRPr>
          </a:p>
        </p:txBody>
      </p:sp>
      <p:sp>
        <p:nvSpPr>
          <p:cNvPr id="329" name="Google Shape;329;p46"/>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Melakukan koneksi ke server gRPC sebelumnya. Kemudian, memanggil method Max dari service Math ke server dan kita mendapatkan instance stream(berupa channel) dari server.</a:t>
            </a:r>
            <a:endParaRPr/>
          </a:p>
        </p:txBody>
      </p:sp>
      <p:cxnSp>
        <p:nvCxnSpPr>
          <p:cNvPr id="330" name="Google Shape;330;p46"/>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331" name="Google Shape;331;p46"/>
          <p:cNvPicPr preferRelativeResize="0"/>
          <p:nvPr/>
        </p:nvPicPr>
        <p:blipFill>
          <a:blip r:embed="rId3">
            <a:alphaModFix/>
          </a:blip>
          <a:stretch>
            <a:fillRect/>
          </a:stretch>
        </p:blipFill>
        <p:spPr>
          <a:xfrm>
            <a:off x="4824400" y="1136875"/>
            <a:ext cx="4267075" cy="3334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7"/>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Implementasi Client</a:t>
            </a:r>
            <a:endParaRPr>
              <a:latin typeface="Roboto"/>
              <a:ea typeface="Roboto"/>
              <a:cs typeface="Roboto"/>
              <a:sym typeface="Roboto"/>
            </a:endParaRPr>
          </a:p>
        </p:txBody>
      </p:sp>
      <p:sp>
        <p:nvSpPr>
          <p:cNvPr id="337" name="Google Shape;337;p47"/>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Membuat goroutine baru yang mengirim angka random tiap suatu interval ke server.</a:t>
            </a:r>
            <a:endParaRPr/>
          </a:p>
        </p:txBody>
      </p:sp>
      <p:cxnSp>
        <p:nvCxnSpPr>
          <p:cNvPr id="338" name="Google Shape;338;p47"/>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339" name="Google Shape;339;p47"/>
          <p:cNvPicPr preferRelativeResize="0"/>
          <p:nvPr/>
        </p:nvPicPr>
        <p:blipFill>
          <a:blip r:embed="rId3">
            <a:alphaModFix/>
          </a:blip>
          <a:stretch>
            <a:fillRect/>
          </a:stretch>
        </p:blipFill>
        <p:spPr>
          <a:xfrm>
            <a:off x="4801450" y="1172400"/>
            <a:ext cx="4228050" cy="286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Implementasi Client</a:t>
            </a:r>
            <a:endParaRPr>
              <a:latin typeface="Roboto"/>
              <a:ea typeface="Roboto"/>
              <a:cs typeface="Roboto"/>
              <a:sym typeface="Roboto"/>
            </a:endParaRPr>
          </a:p>
        </p:txBody>
      </p:sp>
      <p:sp>
        <p:nvSpPr>
          <p:cNvPr id="345" name="Google Shape;345;p48"/>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Membuat goroutine baru kedua(asinkronus dengan yang pertama) yang menerima pesan setiap server mengirim nilai terbesar terbaru, kemudian logging ke terminal.</a:t>
            </a:r>
            <a:endParaRPr/>
          </a:p>
        </p:txBody>
      </p:sp>
      <p:cxnSp>
        <p:nvCxnSpPr>
          <p:cNvPr id="346" name="Google Shape;346;p48"/>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347" name="Google Shape;347;p48"/>
          <p:cNvPicPr preferRelativeResize="0"/>
          <p:nvPr/>
        </p:nvPicPr>
        <p:blipFill>
          <a:blip r:embed="rId3">
            <a:alphaModFix/>
          </a:blip>
          <a:stretch>
            <a:fillRect/>
          </a:stretch>
        </p:blipFill>
        <p:spPr>
          <a:xfrm>
            <a:off x="5095475" y="501975"/>
            <a:ext cx="4267074" cy="35953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9"/>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Implementasi Client</a:t>
            </a:r>
            <a:endParaRPr>
              <a:latin typeface="Roboto"/>
              <a:ea typeface="Roboto"/>
              <a:cs typeface="Roboto"/>
              <a:sym typeface="Roboto"/>
            </a:endParaRPr>
          </a:p>
        </p:txBody>
      </p:sp>
      <p:sp>
        <p:nvSpPr>
          <p:cNvPr id="353" name="Google Shape;353;p49"/>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Goroutine terakhir menunggu sinyal dari server apakah stream sudah berakhir, jika sudah maka tutup channel yang dibuat sebelumnya untuk mengakhiri program. </a:t>
            </a:r>
            <a:endParaRPr/>
          </a:p>
        </p:txBody>
      </p:sp>
      <p:cxnSp>
        <p:nvCxnSpPr>
          <p:cNvPr id="354" name="Google Shape;354;p49"/>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355" name="Google Shape;355;p49"/>
          <p:cNvPicPr preferRelativeResize="0"/>
          <p:nvPr/>
        </p:nvPicPr>
        <p:blipFill>
          <a:blip r:embed="rId3">
            <a:alphaModFix/>
          </a:blip>
          <a:stretch>
            <a:fillRect/>
          </a:stretch>
        </p:blipFill>
        <p:spPr>
          <a:xfrm>
            <a:off x="4926625" y="1254438"/>
            <a:ext cx="4117650" cy="263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9"/>
        <p:cNvGrpSpPr/>
        <p:nvPr/>
      </p:nvGrpSpPr>
      <p:grpSpPr>
        <a:xfrm>
          <a:off x="0" y="0"/>
          <a:ext cx="0" cy="0"/>
          <a:chOff x="0" y="0"/>
          <a:chExt cx="0" cy="0"/>
        </a:xfrm>
      </p:grpSpPr>
      <p:sp>
        <p:nvSpPr>
          <p:cNvPr id="360" name="Google Shape;360;p50"/>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Terima kasih</a:t>
            </a:r>
            <a:endParaRPr>
              <a:latin typeface="Roboto"/>
              <a:ea typeface="Roboto"/>
              <a:cs typeface="Roboto"/>
              <a:sym typeface="Roboto"/>
            </a:endParaRPr>
          </a:p>
        </p:txBody>
      </p:sp>
      <p:sp>
        <p:nvSpPr>
          <p:cNvPr id="361" name="Google Shape;361;p50"/>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accent5"/>
                </a:solidFill>
              </a:rPr>
              <a:t>Do you have any question?</a:t>
            </a:r>
            <a:endParaRPr>
              <a:solidFill>
                <a:schemeClr val="accent5"/>
              </a:solidFill>
            </a:endParaRPr>
          </a:p>
          <a:p>
            <a:pPr marL="0" lvl="0" indent="0" algn="ctr" rtl="0">
              <a:spcBef>
                <a:spcPts val="1600"/>
              </a:spcBef>
              <a:spcAft>
                <a:spcPts val="1600"/>
              </a:spcAft>
              <a:buNone/>
            </a:pPr>
            <a:endParaRPr>
              <a:solidFill>
                <a:schemeClr val="accent5"/>
              </a:solidFill>
            </a:endParaRPr>
          </a:p>
        </p:txBody>
      </p:sp>
      <p:sp>
        <p:nvSpPr>
          <p:cNvPr id="362" name="Google Shape;362;p50"/>
          <p:cNvSpPr txBox="1">
            <a:spLocks noGrp="1"/>
          </p:cNvSpPr>
          <p:nvPr>
            <p:ph type="subTitle" idx="2"/>
          </p:nvPr>
        </p:nvSpPr>
        <p:spPr>
          <a:xfrm>
            <a:off x="3069175" y="3814930"/>
            <a:ext cx="3007500" cy="429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accent5"/>
                </a:solidFill>
              </a:rPr>
              <a:t>Please keep this slide for attribution </a:t>
            </a:r>
            <a:endParaRPr>
              <a:solidFill>
                <a:schemeClr val="accent5"/>
              </a:solidFill>
            </a:endParaRPr>
          </a:p>
          <a:p>
            <a:pPr marL="0" lvl="0" indent="0" algn="ctr" rtl="0">
              <a:spcBef>
                <a:spcPts val="1600"/>
              </a:spcBef>
              <a:spcAft>
                <a:spcPts val="1600"/>
              </a:spcAft>
              <a:buNone/>
            </a:pPr>
            <a:endParaRPr>
              <a:solidFill>
                <a:schemeClr val="accent5"/>
              </a:solidFill>
            </a:endParaRPr>
          </a:p>
        </p:txBody>
      </p:sp>
      <p:sp>
        <p:nvSpPr>
          <p:cNvPr id="363" name="Google Shape;363;p50"/>
          <p:cNvSpPr/>
          <p:nvPr/>
        </p:nvSpPr>
        <p:spPr>
          <a:xfrm>
            <a:off x="3949684" y="301494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364" name="Google Shape;364;p50"/>
          <p:cNvGrpSpPr/>
          <p:nvPr/>
        </p:nvGrpSpPr>
        <p:grpSpPr>
          <a:xfrm>
            <a:off x="4399156" y="3014949"/>
            <a:ext cx="346056" cy="345674"/>
            <a:chOff x="3303268" y="3817349"/>
            <a:chExt cx="346056" cy="345674"/>
          </a:xfrm>
        </p:grpSpPr>
        <p:sp>
          <p:nvSpPr>
            <p:cNvPr id="365" name="Google Shape;365;p5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6" name="Google Shape;366;p5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7" name="Google Shape;367;p5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8" name="Google Shape;368;p5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369" name="Google Shape;369;p50"/>
          <p:cNvGrpSpPr/>
          <p:nvPr/>
        </p:nvGrpSpPr>
        <p:grpSpPr>
          <a:xfrm>
            <a:off x="4848245" y="3014949"/>
            <a:ext cx="346056" cy="345674"/>
            <a:chOff x="3752358" y="3817349"/>
            <a:chExt cx="346056" cy="345674"/>
          </a:xfrm>
        </p:grpSpPr>
        <p:sp>
          <p:nvSpPr>
            <p:cNvPr id="370" name="Google Shape;370;p5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1" name="Google Shape;371;p5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2" name="Google Shape;372;p5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3" name="Google Shape;373;p5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1"/>
                </a:solidFill>
              </a:rPr>
              <a:t>Table of contents</a:t>
            </a:r>
            <a:endParaRPr b="1">
              <a:solidFill>
                <a:schemeClr val="lt1"/>
              </a:solidFill>
            </a:endParaRPr>
          </a:p>
        </p:txBody>
      </p:sp>
      <p:sp>
        <p:nvSpPr>
          <p:cNvPr id="226" name="Google Shape;226;p3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gRPC</a:t>
            </a:r>
            <a:endParaRPr>
              <a:solidFill>
                <a:schemeClr val="dk1"/>
              </a:solidFill>
              <a:latin typeface="Roboto"/>
              <a:ea typeface="Roboto"/>
              <a:cs typeface="Roboto"/>
              <a:sym typeface="Roboto"/>
            </a:endParaRPr>
          </a:p>
        </p:txBody>
      </p:sp>
      <p:sp>
        <p:nvSpPr>
          <p:cNvPr id="227" name="Google Shape;227;p3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Contoh Implementasi</a:t>
            </a:r>
            <a:endParaRPr>
              <a:solidFill>
                <a:schemeClr val="dk1"/>
              </a:solidFill>
              <a:latin typeface="Roboto"/>
              <a:ea typeface="Roboto"/>
              <a:cs typeface="Roboto"/>
              <a:sym typeface="Roboto"/>
            </a:endParaRPr>
          </a:p>
        </p:txBody>
      </p:sp>
      <p:sp>
        <p:nvSpPr>
          <p:cNvPr id="228" name="Google Shape;228;p33"/>
          <p:cNvSpPr txBox="1">
            <a:spLocks noGrp="1"/>
          </p:cNvSpPr>
          <p:nvPr>
            <p:ph type="title" idx="2"/>
          </p:nvPr>
        </p:nvSpPr>
        <p:spPr>
          <a:xfrm>
            <a:off x="4810771" y="116406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29" name="Google Shape;229;p33"/>
          <p:cNvSpPr txBox="1">
            <a:spLocks noGrp="1"/>
          </p:cNvSpPr>
          <p:nvPr>
            <p:ph type="title" idx="3"/>
          </p:nvPr>
        </p:nvSpPr>
        <p:spPr>
          <a:xfrm>
            <a:off x="4810771" y="203199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30" name="Google Shape;230;p3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Implementasi Server</a:t>
            </a:r>
            <a:endParaRPr>
              <a:solidFill>
                <a:schemeClr val="dk1"/>
              </a:solidFill>
              <a:latin typeface="Roboto"/>
              <a:ea typeface="Roboto"/>
              <a:cs typeface="Roboto"/>
              <a:sym typeface="Roboto"/>
            </a:endParaRPr>
          </a:p>
        </p:txBody>
      </p:sp>
      <p:sp>
        <p:nvSpPr>
          <p:cNvPr id="231" name="Google Shape;231;p3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Implementasi Client</a:t>
            </a:r>
            <a:endParaRPr>
              <a:solidFill>
                <a:schemeClr val="dk1"/>
              </a:solidFill>
              <a:latin typeface="Roboto"/>
              <a:ea typeface="Roboto"/>
              <a:cs typeface="Roboto"/>
              <a:sym typeface="Roboto"/>
            </a:endParaRPr>
          </a:p>
        </p:txBody>
      </p:sp>
      <p:sp>
        <p:nvSpPr>
          <p:cNvPr id="232" name="Google Shape;232;p33"/>
          <p:cNvSpPr txBox="1">
            <a:spLocks noGrp="1"/>
          </p:cNvSpPr>
          <p:nvPr>
            <p:ph type="title" idx="7"/>
          </p:nvPr>
        </p:nvSpPr>
        <p:spPr>
          <a:xfrm>
            <a:off x="4810771" y="288041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33" name="Google Shape;233;p33"/>
          <p:cNvSpPr txBox="1">
            <a:spLocks noGrp="1"/>
          </p:cNvSpPr>
          <p:nvPr>
            <p:ph type="title" idx="8"/>
          </p:nvPr>
        </p:nvSpPr>
        <p:spPr>
          <a:xfrm>
            <a:off x="4810771" y="374834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234" name="Google Shape;234;p33"/>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gRPC</a:t>
            </a:r>
            <a:endParaRPr>
              <a:latin typeface="Roboto"/>
              <a:ea typeface="Roboto"/>
              <a:cs typeface="Roboto"/>
              <a:sym typeface="Roboto"/>
            </a:endParaRPr>
          </a:p>
        </p:txBody>
      </p:sp>
      <p:sp>
        <p:nvSpPr>
          <p:cNvPr id="240" name="Google Shape;240;p34"/>
          <p:cNvSpPr txBox="1">
            <a:spLocks noGrp="1"/>
          </p:cNvSpPr>
          <p:nvPr>
            <p:ph type="title" idx="2"/>
          </p:nvPr>
        </p:nvSpPr>
        <p:spPr>
          <a:xfrm>
            <a:off x="5151175" y="1032009"/>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cxnSp>
        <p:nvCxnSpPr>
          <p:cNvPr id="241" name="Google Shape;241;p34"/>
          <p:cNvCxnSpPr/>
          <p:nvPr/>
        </p:nvCxnSpPr>
        <p:spPr>
          <a:xfrm>
            <a:off x="7425248" y="3219806"/>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gRPC</a:t>
            </a:r>
            <a:endParaRPr>
              <a:latin typeface="Roboto"/>
              <a:ea typeface="Roboto"/>
              <a:cs typeface="Roboto"/>
              <a:sym typeface="Roboto"/>
            </a:endParaRPr>
          </a:p>
        </p:txBody>
      </p:sp>
      <p:sp>
        <p:nvSpPr>
          <p:cNvPr id="247" name="Google Shape;247;p35"/>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gRPC adalah RPC yang dikembangkan oleh Google dan bersifat </a:t>
            </a:r>
            <a:r>
              <a:rPr lang="en" i="1"/>
              <a:t>open source</a:t>
            </a:r>
            <a:r>
              <a:rPr lang="en"/>
              <a:t>. RPC atau Remote Procedure Call adalah mekanisme komunikasi antar client-server yang dibuat berdasarkan </a:t>
            </a:r>
            <a:r>
              <a:rPr lang="en" i="1"/>
              <a:t>function call</a:t>
            </a:r>
            <a:r>
              <a:rPr lang="en"/>
              <a:t>. </a:t>
            </a:r>
            <a:endParaRPr/>
          </a:p>
        </p:txBody>
      </p:sp>
      <p:cxnSp>
        <p:nvCxnSpPr>
          <p:cNvPr id="248" name="Google Shape;248;p35"/>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249" name="Google Shape;249;p35"/>
          <p:cNvPicPr preferRelativeResize="0"/>
          <p:nvPr/>
        </p:nvPicPr>
        <p:blipFill>
          <a:blip r:embed="rId3">
            <a:alphaModFix/>
          </a:blip>
          <a:stretch>
            <a:fillRect/>
          </a:stretch>
        </p:blipFill>
        <p:spPr>
          <a:xfrm>
            <a:off x="5114300" y="1521350"/>
            <a:ext cx="3734702" cy="2100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53"/>
        <p:cNvGrpSpPr/>
        <p:nvPr/>
      </p:nvGrpSpPr>
      <p:grpSpPr>
        <a:xfrm>
          <a:off x="0" y="0"/>
          <a:ext cx="0" cy="0"/>
          <a:chOff x="0" y="0"/>
          <a:chExt cx="0" cy="0"/>
        </a:xfrm>
      </p:grpSpPr>
      <p:sp>
        <p:nvSpPr>
          <p:cNvPr id="254" name="Google Shape;254;p36"/>
          <p:cNvSpPr txBox="1">
            <a:spLocks noGrp="1"/>
          </p:cNvSpPr>
          <p:nvPr>
            <p:ph type="body" idx="1"/>
          </p:nvPr>
        </p:nvSpPr>
        <p:spPr>
          <a:xfrm>
            <a:off x="2517475" y="2351949"/>
            <a:ext cx="4109100" cy="19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gRPC memiliki kelebihan berikut</a:t>
            </a:r>
            <a:endParaRPr>
              <a:solidFill>
                <a:srgbClr val="000000"/>
              </a:solidFill>
            </a:endParaRPr>
          </a:p>
          <a:p>
            <a:pPr marL="0" lvl="0" indent="0" algn="l" rtl="0">
              <a:spcBef>
                <a:spcPts val="0"/>
              </a:spcBef>
              <a:spcAft>
                <a:spcPts val="0"/>
              </a:spcAft>
              <a:buNone/>
            </a:pPr>
            <a:endParaRPr>
              <a:solidFill>
                <a:srgbClr val="000000"/>
              </a:solidFill>
            </a:endParaRPr>
          </a:p>
          <a:p>
            <a:pPr marL="457200" lvl="0" indent="-317500" algn="l" rtl="0">
              <a:spcBef>
                <a:spcPts val="0"/>
              </a:spcBef>
              <a:spcAft>
                <a:spcPts val="0"/>
              </a:spcAft>
              <a:buSzPts val="1400"/>
              <a:buFont typeface="Didact Gothic"/>
              <a:buChar char="●"/>
            </a:pPr>
            <a:r>
              <a:rPr lang="en">
                <a:solidFill>
                  <a:srgbClr val="000000"/>
                </a:solidFill>
              </a:rPr>
              <a:t>Pesan yang lebih ringan karena metadatanya lebih sedikit dibanding pemanggilan HTTP</a:t>
            </a:r>
            <a:endParaRPr>
              <a:solidFill>
                <a:srgbClr val="000000"/>
              </a:solidFill>
            </a:endParaRPr>
          </a:p>
          <a:p>
            <a:pPr marL="457200" lvl="0" indent="-317500" algn="l" rtl="0">
              <a:spcBef>
                <a:spcPts val="0"/>
              </a:spcBef>
              <a:spcAft>
                <a:spcPts val="0"/>
              </a:spcAft>
              <a:buSzPts val="1400"/>
              <a:buFont typeface="Didact Gothic"/>
              <a:buChar char="●"/>
            </a:pPr>
            <a:r>
              <a:rPr lang="en">
                <a:solidFill>
                  <a:srgbClr val="000000"/>
                </a:solidFill>
              </a:rPr>
              <a:t>Performa yang lebih baik dibanding REST + JSON</a:t>
            </a:r>
            <a:endParaRPr>
              <a:solidFill>
                <a:srgbClr val="000000"/>
              </a:solidFill>
            </a:endParaRPr>
          </a:p>
          <a:p>
            <a:pPr marL="457200" lvl="0" indent="-317500" algn="l" rtl="0">
              <a:spcBef>
                <a:spcPts val="0"/>
              </a:spcBef>
              <a:spcAft>
                <a:spcPts val="0"/>
              </a:spcAft>
              <a:buSzPts val="1400"/>
              <a:buFont typeface="Didact Gothic"/>
              <a:buChar char="●"/>
            </a:pPr>
            <a:r>
              <a:rPr lang="en">
                <a:solidFill>
                  <a:srgbClr val="000000"/>
                </a:solidFill>
              </a:rPr>
              <a:t>Penggunaan HTTP 2.0</a:t>
            </a:r>
            <a:endParaRPr>
              <a:solidFill>
                <a:srgbClr val="000000"/>
              </a:solidFill>
            </a:endParaRPr>
          </a:p>
          <a:p>
            <a:pPr marL="457200" lvl="0" indent="-323850" algn="l" rtl="0">
              <a:spcBef>
                <a:spcPts val="0"/>
              </a:spcBef>
              <a:spcAft>
                <a:spcPts val="0"/>
              </a:spcAft>
              <a:buClr>
                <a:srgbClr val="000000"/>
              </a:buClr>
              <a:buSzPts val="1500"/>
              <a:buChar char="●"/>
            </a:pPr>
            <a:r>
              <a:rPr lang="en">
                <a:solidFill>
                  <a:srgbClr val="000000"/>
                </a:solidFill>
              </a:rPr>
              <a:t>Memungkinkan bidirectional streaming</a:t>
            </a:r>
            <a:endParaRPr>
              <a:solidFill>
                <a:srgbClr val="000000"/>
              </a:solidFill>
            </a:endParaRPr>
          </a:p>
        </p:txBody>
      </p:sp>
      <p:sp>
        <p:nvSpPr>
          <p:cNvPr id="255" name="Google Shape;255;p36"/>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Kenapa gRPC?</a:t>
            </a:r>
            <a:endParaRPr>
              <a:latin typeface="Roboto"/>
              <a:ea typeface="Roboto"/>
              <a:cs typeface="Roboto"/>
              <a:sym typeface="Roboto"/>
            </a:endParaRPr>
          </a:p>
        </p:txBody>
      </p:sp>
      <p:cxnSp>
        <p:nvCxnSpPr>
          <p:cNvPr id="256" name="Google Shape;256;p36"/>
          <p:cNvCxnSpPr/>
          <p:nvPr/>
        </p:nvCxnSpPr>
        <p:spPr>
          <a:xfrm>
            <a:off x="4248450" y="2255020"/>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1700375" y="539500"/>
            <a:ext cx="5916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Bidirectional streaming gRPC</a:t>
            </a:r>
            <a:endParaRPr>
              <a:latin typeface="Roboto"/>
              <a:ea typeface="Roboto"/>
              <a:cs typeface="Roboto"/>
              <a:sym typeface="Roboto"/>
            </a:endParaRPr>
          </a:p>
        </p:txBody>
      </p:sp>
      <p:cxnSp>
        <p:nvCxnSpPr>
          <p:cNvPr id="262" name="Google Shape;262;p37"/>
          <p:cNvCxnSpPr/>
          <p:nvPr/>
        </p:nvCxnSpPr>
        <p:spPr>
          <a:xfrm>
            <a:off x="4248450" y="1214385"/>
            <a:ext cx="647100" cy="0"/>
          </a:xfrm>
          <a:prstGeom prst="straightConnector1">
            <a:avLst/>
          </a:prstGeom>
          <a:noFill/>
          <a:ln w="19050" cap="flat" cmpd="sng">
            <a:solidFill>
              <a:schemeClr val="dk1"/>
            </a:solidFill>
            <a:prstDash val="solid"/>
            <a:round/>
            <a:headEnd type="none" w="med" len="med"/>
            <a:tailEnd type="none" w="med" len="med"/>
          </a:ln>
        </p:spPr>
      </p:cxnSp>
      <p:sp>
        <p:nvSpPr>
          <p:cNvPr id="263" name="Google Shape;263;p37"/>
          <p:cNvSpPr txBox="1"/>
          <p:nvPr/>
        </p:nvSpPr>
        <p:spPr>
          <a:xfrm>
            <a:off x="1786350" y="1621450"/>
            <a:ext cx="6117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Sebuah metode komunikasi streaming dua arah (server dan client), yang memungkinkan kedua belah pihak mengirimkan pesan dalam urutan yang sangat fleksibel, bisa saling menunggu, atau bahkan bisa mengirimkan pesan dalam waktu yang sama secara dua arah. </a:t>
            </a:r>
            <a:endParaRPr>
              <a:latin typeface="Questrial"/>
              <a:ea typeface="Questrial"/>
              <a:cs typeface="Questrial"/>
              <a:sym typeface="Questrial"/>
            </a:endParaRPr>
          </a:p>
        </p:txBody>
      </p:sp>
      <p:sp>
        <p:nvSpPr>
          <p:cNvPr id="264" name="Google Shape;264;p37"/>
          <p:cNvSpPr txBox="1"/>
          <p:nvPr/>
        </p:nvSpPr>
        <p:spPr>
          <a:xfrm>
            <a:off x="1786350" y="2882350"/>
            <a:ext cx="6117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Dalam bidirectional streaming gRPC, pemanggilan diinisiasi oleh client dan mengirim metadata, method yang dipanggil serta deadline untuk response yang diberikan. Saat proses ini, server bisa memutuskan untuk mengirim kembali metadata atau membiarkan client mulai streaming pesan terlebih dahulu, sifatnya fleksibel.</a:t>
            </a:r>
            <a:endParaRPr>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Contoh implementasi</a:t>
            </a:r>
            <a:endParaRPr>
              <a:latin typeface="Roboto"/>
              <a:ea typeface="Roboto"/>
              <a:cs typeface="Roboto"/>
              <a:sym typeface="Roboto"/>
            </a:endParaRPr>
          </a:p>
        </p:txBody>
      </p:sp>
      <p:sp>
        <p:nvSpPr>
          <p:cNvPr id="270" name="Google Shape;270;p38"/>
          <p:cNvSpPr txBox="1">
            <a:spLocks noGrp="1"/>
          </p:cNvSpPr>
          <p:nvPr>
            <p:ph type="title" idx="2"/>
          </p:nvPr>
        </p:nvSpPr>
        <p:spPr>
          <a:xfrm>
            <a:off x="5151175" y="1032009"/>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271" name="Google Shape;271;p38"/>
          <p:cNvCxnSpPr/>
          <p:nvPr/>
        </p:nvCxnSpPr>
        <p:spPr>
          <a:xfrm>
            <a:off x="7425248" y="3219806"/>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Contoh dengan Go</a:t>
            </a:r>
            <a:endParaRPr>
              <a:latin typeface="Roboto"/>
              <a:ea typeface="Roboto"/>
              <a:cs typeface="Roboto"/>
              <a:sym typeface="Roboto"/>
            </a:endParaRPr>
          </a:p>
        </p:txBody>
      </p:sp>
      <p:sp>
        <p:nvSpPr>
          <p:cNvPr id="277" name="Google Shape;277;p39"/>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Pada sharing ini, saya menggunakan contoh dari github milik username </a:t>
            </a:r>
            <a:r>
              <a:rPr lang="en" b="1"/>
              <a:t>pahanini </a:t>
            </a:r>
            <a:r>
              <a:rPr lang="en"/>
              <a:t>pada link berikut: </a:t>
            </a:r>
            <a:endParaRPr/>
          </a:p>
          <a:p>
            <a:pPr marL="0" lvl="0" indent="0" algn="l" rtl="0">
              <a:spcBef>
                <a:spcPts val="0"/>
              </a:spcBef>
              <a:spcAft>
                <a:spcPts val="0"/>
              </a:spcAft>
              <a:buNone/>
            </a:pPr>
            <a:endParaRPr b="1"/>
          </a:p>
          <a:p>
            <a:pPr marL="0" lvl="0" indent="0" algn="l" rtl="0">
              <a:spcBef>
                <a:spcPts val="0"/>
              </a:spcBef>
              <a:spcAft>
                <a:spcPts val="0"/>
              </a:spcAft>
              <a:buNone/>
            </a:pPr>
            <a:r>
              <a:rPr lang="en" b="1"/>
              <a:t>https://github.com/pahanini/go-grpc-bidirectional-streaming-example</a:t>
            </a:r>
            <a:endParaRPr b="1"/>
          </a:p>
        </p:txBody>
      </p:sp>
      <p:cxnSp>
        <p:nvCxnSpPr>
          <p:cNvPr id="278" name="Google Shape;278;p39"/>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279" name="Google Shape;279;p39"/>
          <p:cNvPicPr preferRelativeResize="0"/>
          <p:nvPr/>
        </p:nvPicPr>
        <p:blipFill>
          <a:blip r:embed="rId3">
            <a:alphaModFix/>
          </a:blip>
          <a:stretch>
            <a:fillRect/>
          </a:stretch>
        </p:blipFill>
        <p:spPr>
          <a:xfrm>
            <a:off x="5741950" y="1874225"/>
            <a:ext cx="2847975" cy="16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83"/>
        <p:cNvGrpSpPr/>
        <p:nvPr/>
      </p:nvGrpSpPr>
      <p:grpSpPr>
        <a:xfrm>
          <a:off x="0" y="0"/>
          <a:ext cx="0" cy="0"/>
          <a:chOff x="0" y="0"/>
          <a:chExt cx="0" cy="0"/>
        </a:xfrm>
      </p:grpSpPr>
      <p:sp>
        <p:nvSpPr>
          <p:cNvPr id="284" name="Google Shape;284;p40"/>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Flow Aplikasi</a:t>
            </a:r>
            <a:endParaRPr>
              <a:latin typeface="Roboto"/>
              <a:ea typeface="Roboto"/>
              <a:cs typeface="Roboto"/>
              <a:sym typeface="Roboto"/>
            </a:endParaRPr>
          </a:p>
        </p:txBody>
      </p:sp>
      <p:pic>
        <p:nvPicPr>
          <p:cNvPr id="285" name="Google Shape;285;p40"/>
          <p:cNvPicPr preferRelativeResize="0"/>
          <p:nvPr/>
        </p:nvPicPr>
        <p:blipFill>
          <a:blip r:embed="rId3">
            <a:alphaModFix/>
          </a:blip>
          <a:stretch>
            <a:fillRect/>
          </a:stretch>
        </p:blipFill>
        <p:spPr>
          <a:xfrm>
            <a:off x="1858081" y="1316075"/>
            <a:ext cx="5637325" cy="3442746"/>
          </a:xfrm>
          <a:prstGeom prst="rect">
            <a:avLst/>
          </a:prstGeom>
          <a:noFill/>
          <a:ln>
            <a:noFill/>
          </a:ln>
        </p:spPr>
      </p:pic>
    </p:spTree>
  </p:cSld>
  <p:clrMapOvr>
    <a:masterClrMapping/>
  </p:clrMapOvr>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450</Words>
  <Application>Microsoft Office PowerPoint</Application>
  <PresentationFormat>On-screen Show (16:9)</PresentationFormat>
  <Paragraphs>53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vt:lpstr>
      <vt:lpstr>Arial</vt:lpstr>
      <vt:lpstr>Julius Sans One</vt:lpstr>
      <vt:lpstr>Questrial</vt:lpstr>
      <vt:lpstr>Didact Gothic</vt:lpstr>
      <vt:lpstr>Montserrat</vt:lpstr>
      <vt:lpstr>Minimalist Grayscale Pitch Deck by Slidesgo</vt:lpstr>
      <vt:lpstr>GRPC Bidirectional Streaming</vt:lpstr>
      <vt:lpstr>Table of contents</vt:lpstr>
      <vt:lpstr>gRPC</vt:lpstr>
      <vt:lpstr>gRPC</vt:lpstr>
      <vt:lpstr>Kenapa gRPC?</vt:lpstr>
      <vt:lpstr>Bidirectional streaming gRPC</vt:lpstr>
      <vt:lpstr>Contoh implementasi</vt:lpstr>
      <vt:lpstr>Contoh dengan Go</vt:lpstr>
      <vt:lpstr>Flow Aplikasi</vt:lpstr>
      <vt:lpstr>Implementasi Server</vt:lpstr>
      <vt:lpstr>Implementasi Server</vt:lpstr>
      <vt:lpstr>Implementasi Server</vt:lpstr>
      <vt:lpstr>Implementasi Server</vt:lpstr>
      <vt:lpstr>Implementasi Client</vt:lpstr>
      <vt:lpstr>Implementasi Client</vt:lpstr>
      <vt:lpstr>Implementasi Client</vt:lpstr>
      <vt:lpstr>Implementasi Client</vt:lpstr>
      <vt:lpstr>Implementasi Client</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GRPC Bidirectional Streaming</dc:title>
  <cp:lastModifiedBy>Rizky Anditama</cp:lastModifiedBy>
  <cp:revision>1</cp:revision>
  <dcterms:modified xsi:type="dcterms:W3CDTF">2021-05-26T12:22:29Z</dcterms:modified>
</cp:coreProperties>
</file>