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mic Sans MS" panose="030F0702030302020204" pitchFamily="66" charset="0"/>
      <p:regular r:id="rId8"/>
      <p:bold r:id="rId9"/>
      <p:italic r:id="rId10"/>
      <p:boldItalic r:id="rId11"/>
    </p:embeddedFont>
    <p:embeddedFont>
      <p:font typeface="Dosis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d4VovYpmONFABAVfOSlvFpgzN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79b76744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Konten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song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79b7674418_0_6" descr="A close up of a logo&#10;&#10;Description automatically generated"/>
          <p:cNvPicPr preferRelativeResize="0"/>
          <p:nvPr/>
        </p:nvPicPr>
        <p:blipFill rotWithShape="1">
          <a:blip r:embed="rId4">
            <a:alphaModFix amt="52999"/>
          </a:blip>
          <a:srcRect r="62945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g79b7674418_0_6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" name="Google Shape;91;g79b7674418_0_6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416" t="34766" r="76119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79b7674418_0_6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800" b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FINPROVEN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AHMAD HASBI SALIMI</a:t>
            </a:r>
            <a:endParaRPr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13.00-14.00 /04-02-2023</a:t>
            </a:r>
            <a:endParaRPr sz="1800" b="1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g79b7674418_0_6"/>
          <p:cNvSpPr/>
          <p:nvPr/>
        </p:nvSpPr>
        <p:spPr>
          <a:xfrm>
            <a:off x="228600" y="1385275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79b7674418_0_6"/>
          <p:cNvSpPr txBox="1"/>
          <p:nvPr/>
        </p:nvSpPr>
        <p:spPr>
          <a:xfrm>
            <a:off x="211700" y="1385274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tugas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stage ini: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</a:t>
            </a:r>
            <a:endParaRPr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" name="Google Shape;95;g79b7674418_0_6"/>
          <p:cNvSpPr/>
          <p:nvPr/>
        </p:nvSpPr>
        <p:spPr>
          <a:xfrm>
            <a:off x="228600" y="2777854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79b7674418_0_6"/>
          <p:cNvSpPr txBox="1"/>
          <p:nvPr/>
        </p:nvSpPr>
        <p:spPr>
          <a:xfrm>
            <a:off x="262200" y="2805483"/>
            <a:ext cx="117348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1.Pembahasan stage 0  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2.Bisnis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undersending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dari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dataset yang sudah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dipilih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 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3.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problem , goal 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objektiv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serta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bisnis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metrik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4.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Dst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g79b7674418_0_6"/>
          <p:cNvSpPr/>
          <p:nvPr/>
        </p:nvSpPr>
        <p:spPr>
          <a:xfrm>
            <a:off x="228600" y="4170433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79b7674418_0_6"/>
          <p:cNvSpPr txBox="1"/>
          <p:nvPr/>
        </p:nvSpPr>
        <p:spPr>
          <a:xfrm>
            <a:off x="245400" y="4170424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-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menjelaskan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objektiv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,goal dan bisnis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metik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supaya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ada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ketertarikan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satu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sama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lain,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sehingga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problem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g79b7674418_0_6"/>
          <p:cNvSpPr/>
          <p:nvPr/>
        </p:nvSpPr>
        <p:spPr>
          <a:xfrm>
            <a:off x="194900" y="5514004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79b7674418_0_6"/>
          <p:cNvSpPr txBox="1"/>
          <p:nvPr/>
        </p:nvSpPr>
        <p:spPr>
          <a:xfrm>
            <a:off x="211700" y="5562999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Lanjut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Menditaikan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terkait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itu </a:t>
            </a:r>
            <a:endParaRPr sz="1200" b="1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89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Comic Sans MS</vt:lpstr>
      <vt:lpstr>Arial</vt:lpstr>
      <vt:lpstr>Dosis</vt:lpstr>
      <vt:lpstr>Calibri</vt:lpstr>
      <vt:lpstr>Tema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msoffice5650</dc:creator>
  <cp:lastModifiedBy>muhamad rizky fauzi</cp:lastModifiedBy>
  <cp:revision>3</cp:revision>
  <dcterms:created xsi:type="dcterms:W3CDTF">2020-04-28T06:06:52Z</dcterms:created>
  <dcterms:modified xsi:type="dcterms:W3CDTF">2023-02-05T04:39:57Z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