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92" r:id="rId4"/>
    <p:sldId id="265" r:id="rId5"/>
    <p:sldId id="266" r:id="rId6"/>
    <p:sldId id="268" r:id="rId7"/>
    <p:sldId id="264" r:id="rId8"/>
    <p:sldId id="270" r:id="rId9"/>
    <p:sldId id="271" r:id="rId10"/>
    <p:sldId id="272" r:id="rId11"/>
    <p:sldId id="273" r:id="rId12"/>
    <p:sldId id="274" r:id="rId13"/>
    <p:sldId id="293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6D7A0-6BA0-42F3-9DA8-844D3784846B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98A1-9643-4B3F-9EB3-3F36212C7D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1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5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41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8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39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21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62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8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7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5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8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0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2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60F-ED6C-420D-AC23-8794FF2F9192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greedy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bfsearch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bfsearch_better.c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bfsearch_observe.c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memory_search.c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estinglsy.blog.luogu.org/memdfs-and-d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resources/title_getchar.c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esources/title_cin.cpp" TargetMode="External"/><Relationship Id="rId2" Type="http://schemas.openxmlformats.org/officeDocument/2006/relationships/hyperlink" Target="resources/title_scanf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NOIP 2018 </a:t>
            </a:r>
            <a:r>
              <a:rPr lang="zh-CN" altLang="en-US" dirty="0" smtClean="0"/>
              <a:t>普及组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9C5BB"/>
                </a:solidFill>
              </a:rPr>
              <a:t>南宁市第三中学 蒙瑞俊</a:t>
            </a:r>
            <a:r>
              <a:rPr lang="en-US" altLang="zh-CN" dirty="0" smtClean="0">
                <a:solidFill>
                  <a:srgbClr val="39C5BB"/>
                </a:solidFill>
              </a:rPr>
              <a:t>(</a:t>
            </a:r>
            <a:r>
              <a:rPr lang="en-US" altLang="zh-CN" dirty="0" err="1" smtClean="0">
                <a:solidFill>
                  <a:srgbClr val="39C5BB"/>
                </a:solidFill>
              </a:rPr>
              <a:t>Sweetlemon</a:t>
            </a:r>
            <a:r>
              <a:rPr lang="en-US" altLang="zh-CN" dirty="0" smtClean="0">
                <a:solidFill>
                  <a:srgbClr val="39C5BB"/>
                </a:solidFill>
              </a:rPr>
              <a:t>)</a:t>
            </a:r>
            <a:endParaRPr lang="zh-CN" altLang="en-US" dirty="0">
              <a:solidFill>
                <a:srgbClr val="39C5BB"/>
              </a:solidFill>
            </a:endParaRPr>
          </a:p>
        </p:txBody>
      </p:sp>
      <p:pic>
        <p:nvPicPr>
          <p:cNvPr id="5" name="图片 4" descr="Sweetlemo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5206" y="5143512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简单贪心算法：在当前最早能发车的时间发车。</a:t>
            </a:r>
            <a:endParaRPr lang="en-US" altLang="zh-CN" dirty="0" smtClean="0"/>
          </a:p>
          <a:p>
            <a:r>
              <a:rPr lang="zh-CN" altLang="en-US" dirty="0" smtClean="0"/>
              <a:t>先对时间数组排序，然后扫描一遍即可。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resources/bus_greedy.cpp</a:t>
            </a:r>
            <a:endParaRPr lang="en-US" altLang="zh-CN" dirty="0" smtClean="0"/>
          </a:p>
          <a:p>
            <a:r>
              <a:rPr lang="zh-CN" altLang="en-US" dirty="0" smtClean="0"/>
              <a:t>正确性没有保证，但是可以拿到一些部分分（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下面考虑更稳妥的方法。</a:t>
            </a:r>
            <a:endParaRPr lang="en-US" altLang="zh-CN" dirty="0" smtClean="0"/>
          </a:p>
          <a:p>
            <a:r>
              <a:rPr lang="zh-CN" altLang="en-US" dirty="0" smtClean="0"/>
              <a:t>搜索是解决问题的好方法，我们考虑用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枚举方案。</a:t>
            </a:r>
          </a:p>
          <a:p>
            <a:r>
              <a:rPr lang="zh-CN" altLang="en-US" dirty="0" smtClean="0"/>
              <a:t>我们的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函数怎么设计呢？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我们在考虑一</a:t>
            </a:r>
            <a:r>
              <a:rPr lang="zh-CN" altLang="en-US" dirty="0" smtClean="0"/>
              <a:t>个比较复杂的问题时，可以先把问题</a:t>
            </a:r>
            <a:r>
              <a:rPr lang="zh-CN" altLang="en-US" b="1" dirty="0" smtClean="0"/>
              <a:t>转化</a:t>
            </a:r>
            <a:r>
              <a:rPr lang="zh-CN" altLang="en-US" dirty="0" smtClean="0"/>
              <a:t>为一个比较容易解决的</a:t>
            </a:r>
            <a:r>
              <a:rPr lang="zh-CN" altLang="en-US" b="1" dirty="0"/>
              <a:t>子</a:t>
            </a:r>
            <a:r>
              <a:rPr lang="zh-CN" altLang="en-US" b="1" dirty="0" smtClean="0"/>
              <a:t>问题</a:t>
            </a:r>
            <a:r>
              <a:rPr lang="zh-CN" altLang="en-US" dirty="0" smtClean="0"/>
              <a:t>，再逐步转化为解决原来的问题。</a:t>
            </a:r>
            <a:endParaRPr lang="en-US" altLang="zh-CN" dirty="0" smtClean="0"/>
          </a:p>
          <a:p>
            <a:r>
              <a:rPr lang="zh-CN" altLang="en-US" dirty="0"/>
              <a:t>根据这个思</a:t>
            </a:r>
            <a:r>
              <a:rPr lang="zh-CN" altLang="en-US" dirty="0" smtClean="0"/>
              <a:t>想，我们考虑如何把这题拆分为子问题。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如果只发一班车，这个问题就很容易解决，只需要计算所有人等候这班车的时间之和即可。</a:t>
            </a:r>
          </a:p>
          <a:p>
            <a:r>
              <a:rPr lang="zh-CN" altLang="en-US" dirty="0" smtClean="0"/>
              <a:t>那么，我们怎么把问题由发多班车转化为只发一班车呢？</a:t>
            </a:r>
          </a:p>
          <a:p>
            <a:r>
              <a:rPr lang="zh-CN" altLang="en-US" dirty="0" smtClean="0"/>
              <a:t>考虑枚举首班车，把首班车能够运送的人全部运出去，剩下的人乘余下的车；再继续递归地枚举首班车，直到运完所有人为止。</a:t>
            </a:r>
          </a:p>
        </p:txBody>
      </p:sp>
    </p:spTree>
    <p:extLst>
      <p:ext uri="{BB962C8B-B14F-4D97-AF65-F5344CB8AC3E}">
        <p14:creationId xmlns:p14="http://schemas.microsoft.com/office/powerpoint/2010/main" val="9370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于是，我们设计，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函数的定义为：</a:t>
            </a:r>
          </a:p>
          <a:p>
            <a:r>
              <a:rPr lang="en-US" altLang="zh-CN" dirty="0" smtClean="0"/>
              <a:t>int dfs(int now_time,int last_sent);</a:t>
            </a:r>
          </a:p>
          <a:p>
            <a:r>
              <a:rPr lang="zh-CN" altLang="en-US" dirty="0" smtClean="0"/>
              <a:t>即表示当前的首班车在</a:t>
            </a:r>
            <a:r>
              <a:rPr lang="en-US" altLang="zh-CN" dirty="0" smtClean="0"/>
              <a:t>now_time</a:t>
            </a:r>
            <a:r>
              <a:rPr lang="zh-CN" altLang="en-US" dirty="0" smtClean="0"/>
              <a:t>时刻发出，而</a:t>
            </a:r>
            <a:r>
              <a:rPr lang="en-US" altLang="zh-CN" dirty="0" smtClean="0"/>
              <a:t>1~last_sent</a:t>
            </a:r>
            <a:r>
              <a:rPr lang="zh-CN" altLang="en-US" dirty="0" smtClean="0"/>
              <a:t>的所有人都已经被前面的车送走。</a:t>
            </a:r>
          </a:p>
          <a:p>
            <a:r>
              <a:rPr lang="zh-CN" altLang="en-US" dirty="0" smtClean="0"/>
              <a:t>这次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调用的目标是要求出</a:t>
            </a:r>
            <a:r>
              <a:rPr lang="en-US" altLang="zh-CN" dirty="0" smtClean="0"/>
              <a:t>last_sent+1~n</a:t>
            </a:r>
            <a:r>
              <a:rPr lang="zh-CN" altLang="en-US" dirty="0" smtClean="0"/>
              <a:t>的所有人等车的最小时间之和。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下面考虑如何枚举下一班车。</a:t>
            </a:r>
          </a:p>
          <a:p>
            <a:r>
              <a:rPr lang="zh-CN" altLang="en-US" dirty="0" smtClean="0"/>
              <a:t>先来证明一个引理。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存在至少一种最优方案，在这种方案中，相邻两班车的时间间隔不小于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，不大于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如果两班车的时间间隔大于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，我们可以在这两班车之间再发一班车，使其转化为时间间隔不大于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的情况，答案不会变大。</a:t>
            </a:r>
            <a:endParaRPr lang="en-US" altLang="zh-CN" dirty="0" smtClean="0"/>
          </a:p>
          <a:p>
            <a:r>
              <a:rPr lang="zh-CN" altLang="en-US" dirty="0" smtClean="0"/>
              <a:t>特殊情况是，首班车的时间不会晚于第一个人到达的时间加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根据这个引理，我们就有了一个搜索策略。</a:t>
            </a:r>
          </a:p>
          <a:p>
            <a:r>
              <a:rPr lang="zh-CN" altLang="en-US" dirty="0" smtClean="0"/>
              <a:t>先在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函数中在</a:t>
            </a:r>
            <a:r>
              <a:rPr lang="en-US" altLang="zh-CN" dirty="0" smtClean="0"/>
              <a:t>a[1]~a[1]+m</a:t>
            </a:r>
            <a:r>
              <a:rPr lang="zh-CN" altLang="en-US" dirty="0" smtClean="0"/>
              <a:t>范围内枚举首班车的发车时间。</a:t>
            </a:r>
          </a:p>
          <a:p>
            <a:r>
              <a:rPr lang="zh-CN" altLang="en-US" dirty="0" smtClean="0"/>
              <a:t>在每一次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调用中，在</a:t>
            </a:r>
            <a:r>
              <a:rPr lang="en-US" altLang="zh-CN" dirty="0" smtClean="0"/>
              <a:t>now_time+m~now_time+2m</a:t>
            </a:r>
            <a:r>
              <a:rPr lang="zh-CN" altLang="en-US" dirty="0" smtClean="0"/>
              <a:t>的范围内枚举下一班车的发车时间，递归调用，取其最小值计算返回的答案。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看一下我们暴力搜索的代码。</a:t>
            </a:r>
          </a:p>
          <a:p>
            <a:r>
              <a:rPr lang="zh-CN" altLang="en-US" dirty="0" smtClean="0">
                <a:hlinkClick r:id="rId3" action="ppaction://hlinkfile"/>
              </a:rPr>
              <a:t>resources/bus_bfsearch.cpp</a:t>
            </a:r>
            <a:endParaRPr lang="zh-CN" altLang="en-US" dirty="0" smtClean="0"/>
          </a:p>
          <a:p>
            <a:r>
              <a:rPr lang="zh-CN" altLang="en-US" dirty="0" smtClean="0"/>
              <a:t>然而，仍然只得了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看来我们要对搜索做一些简单的优化了。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观察数据范围，我们发现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非常大，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相对来说比较小。</a:t>
            </a:r>
          </a:p>
          <a:p>
            <a:r>
              <a:rPr lang="zh-CN" altLang="en-US" dirty="0" smtClean="0"/>
              <a:t>这启示我们，能不能从时间下手呢？</a:t>
            </a:r>
          </a:p>
          <a:p>
            <a:r>
              <a:rPr lang="zh-CN" altLang="en-US" dirty="0" smtClean="0"/>
              <a:t>看下面这组数据：</a:t>
            </a:r>
          </a:p>
          <a:p>
            <a:r>
              <a:rPr lang="en-US" altLang="zh-CN" dirty="0" smtClean="0"/>
              <a:t>5 5</a:t>
            </a:r>
          </a:p>
          <a:p>
            <a:r>
              <a:rPr lang="en-US" altLang="zh-CN" dirty="0" smtClean="0"/>
              <a:t>1 1 100 1000 10000</a:t>
            </a:r>
          </a:p>
          <a:p>
            <a:r>
              <a:rPr lang="zh-CN" altLang="en-US" dirty="0" smtClean="0"/>
              <a:t>后面的三个人的到达时间非常晚，我们是否可以对时间进行一些处理呢？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说明：今天代码库中的代码没有文件读写，大家在真正考试时要注意加上文件读写。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事实上，我们可以把上面那组数据处理为：</a:t>
            </a:r>
          </a:p>
          <a:p>
            <a:r>
              <a:rPr lang="en-US" altLang="zh-CN" dirty="0" smtClean="0"/>
              <a:t>5 5</a:t>
            </a:r>
          </a:p>
          <a:p>
            <a:r>
              <a:rPr lang="en-US" altLang="zh-CN" dirty="0" smtClean="0"/>
              <a:t>1 1 11 21 31</a:t>
            </a:r>
          </a:p>
          <a:p>
            <a:r>
              <a:rPr lang="zh-CN" altLang="en-US" dirty="0" smtClean="0"/>
              <a:t>因为根据引理，相邻两辆车的时间间隔不会大于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，因此如果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到达的时间差大于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，我们可以将他们到达的时间间隔</a:t>
            </a:r>
            <a:r>
              <a:rPr lang="zh-CN" altLang="en-US" b="1" dirty="0" smtClean="0"/>
              <a:t>缩小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，即把</a:t>
            </a:r>
            <a:r>
              <a:rPr lang="en-US" altLang="zh-CN" dirty="0" smtClean="0"/>
              <a:t>i+1~n</a:t>
            </a:r>
            <a:r>
              <a:rPr lang="zh-CN" altLang="en-US" dirty="0" smtClean="0"/>
              <a:t>到达的时间整体向前平移。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时间平移在代码实现上有技巧，让我们看一下下面的代码。</a:t>
            </a:r>
          </a:p>
          <a:p>
            <a:r>
              <a:rPr lang="en-US" altLang="zh-CN" dirty="0" smtClean="0">
                <a:hlinkClick r:id="rId3" action="ppaction://hlinkfile"/>
              </a:rPr>
              <a:t>resources/bus_bfsearch_better.cpp</a:t>
            </a:r>
          </a:p>
          <a:p>
            <a:r>
              <a:rPr lang="zh-CN" altLang="en-US" dirty="0" smtClean="0"/>
              <a:t>这段程序得了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怎么接着优化我们的搜索呢？</a:t>
            </a:r>
          </a:p>
          <a:p>
            <a:r>
              <a:rPr lang="zh-CN" altLang="en-US" dirty="0" smtClean="0"/>
              <a:t>做个小实验，看一下下面这段代码的执行结果。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resources/bus_bfsearch_observe.cpp</a:t>
            </a:r>
            <a:endParaRPr lang="zh-CN" altLang="en-US" dirty="0" smtClean="0"/>
          </a:p>
          <a:p>
            <a:r>
              <a:rPr lang="zh-CN" altLang="en-US" dirty="0" smtClean="0"/>
              <a:t>我们输入了样例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，会发现，有许多重复的调用。</a:t>
            </a:r>
          </a:p>
        </p:txBody>
      </p:sp>
      <p:pic>
        <p:nvPicPr>
          <p:cNvPr id="4" name="图片 3" descr="bus_repea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357694"/>
            <a:ext cx="1143008" cy="2251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我们知道，只要发车的时间和需要运送的人相同（即</a:t>
            </a:r>
            <a:r>
              <a:rPr lang="en-US" altLang="zh-CN" dirty="0" err="1" smtClean="0"/>
              <a:t>now_time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last_sent</a:t>
            </a:r>
            <a:r>
              <a:rPr lang="zh-CN" altLang="en-US" dirty="0" smtClean="0"/>
              <a:t>相同），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函数得到的答案就是相同的。</a:t>
            </a:r>
            <a:endParaRPr lang="en-US" altLang="zh-CN" dirty="0" smtClean="0"/>
          </a:p>
          <a:p>
            <a:r>
              <a:rPr lang="zh-CN" altLang="en-US" dirty="0" smtClean="0"/>
              <a:t>那么，我们只要在每一次调用的时候把得到的答案保存起来，就能避免重复计算。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习近平总书记说：“忘记历史就意味着背叛。”</a:t>
            </a:r>
            <a:endParaRPr lang="en-US" altLang="zh-CN" dirty="0" smtClean="0"/>
          </a:p>
          <a:p>
            <a:r>
              <a:rPr lang="zh-CN" altLang="en-US" dirty="0" smtClean="0"/>
              <a:t>我们的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函数也要有记住过去的能力，这种记录答案以避免重复计算的技巧，我们称为“记忆化搜索”。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怎么实现“记忆化搜索”呢？</a:t>
            </a:r>
            <a:endParaRPr lang="en-US" altLang="zh-CN" dirty="0" smtClean="0"/>
          </a:p>
          <a:p>
            <a:r>
              <a:rPr lang="zh-CN" altLang="en-US" dirty="0" smtClean="0"/>
              <a:t>我们可以用一个数组</a:t>
            </a:r>
            <a:r>
              <a:rPr lang="en-US" altLang="zh-CN" dirty="0" smtClean="0"/>
              <a:t>f</a:t>
            </a:r>
            <a:r>
              <a:rPr lang="zh-CN" altLang="en-US" dirty="0" smtClean="0"/>
              <a:t>保存结果，调用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函数时，如果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数组中已经有了答案，就直接返回；否则计算并存储答案。</a:t>
            </a:r>
            <a:endParaRPr lang="en-US" altLang="zh-CN" dirty="0" smtClean="0"/>
          </a:p>
          <a:p>
            <a:r>
              <a:rPr lang="en-US" altLang="zh-CN" dirty="0" smtClean="0"/>
              <a:t>Talk is cheap, show me the code.</a:t>
            </a:r>
          </a:p>
          <a:p>
            <a:r>
              <a:rPr lang="en-US" altLang="zh-CN" dirty="0" smtClean="0">
                <a:hlinkClick r:id="rId3" action="ppaction://hlinkfile"/>
              </a:rPr>
              <a:t>resources/bus_memory_search.cpp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我们用这样的方法，</a:t>
            </a:r>
            <a:r>
              <a:rPr lang="en-US" altLang="zh-CN" dirty="0" smtClean="0"/>
              <a:t>AC </a:t>
            </a:r>
            <a:r>
              <a:rPr lang="zh-CN" altLang="en-US" dirty="0" smtClean="0"/>
              <a:t>了这道题。</a:t>
            </a:r>
            <a:endParaRPr lang="en-US" altLang="zh-CN" dirty="0" smtClean="0"/>
          </a:p>
          <a:p>
            <a:r>
              <a:rPr lang="en-US" altLang="zh-CN" dirty="0" smtClean="0"/>
              <a:t>AC</a:t>
            </a:r>
            <a:r>
              <a:rPr lang="zh-CN" altLang="en-US" dirty="0" smtClean="0"/>
              <a:t>之后，我们想一想，这种方法为什么跑得快呢？也就是，我们需要分析一下这种做法的时间复杂度。</a:t>
            </a:r>
            <a:endParaRPr lang="en-US" altLang="zh-CN" dirty="0" smtClean="0"/>
          </a:p>
          <a:p>
            <a:r>
              <a:rPr lang="zh-CN" altLang="en-US" dirty="0" smtClean="0"/>
              <a:t>每一对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now_time,last_sent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只会被计算一次。</a:t>
            </a:r>
            <a:endParaRPr lang="en-US" altLang="zh-CN" dirty="0" smtClean="0"/>
          </a:p>
          <a:p>
            <a:r>
              <a:rPr lang="zh-CN" altLang="en-US" dirty="0" smtClean="0"/>
              <a:t>根据我们的时间压缩方法，</a:t>
            </a:r>
            <a:r>
              <a:rPr lang="en-US" altLang="zh-CN" dirty="0" err="1" smtClean="0"/>
              <a:t>now_time</a:t>
            </a:r>
            <a:r>
              <a:rPr lang="zh-CN" altLang="en-US" dirty="0" smtClean="0"/>
              <a:t>的最大值是</a:t>
            </a:r>
            <a:r>
              <a:rPr lang="en-US" altLang="zh-CN" dirty="0" smtClean="0"/>
              <a:t>2nm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last_sent</a:t>
            </a:r>
            <a:r>
              <a:rPr lang="zh-CN" altLang="en-US" dirty="0" smtClean="0"/>
              <a:t>的最大值是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m)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记忆化搜索是一种非常重要的解题方法，它属于“动态规划”的一种。</a:t>
            </a:r>
            <a:endParaRPr lang="en-US" altLang="zh-CN" dirty="0" smtClean="0"/>
          </a:p>
          <a:p>
            <a:r>
              <a:rPr lang="zh-CN" altLang="en-US" dirty="0" smtClean="0"/>
              <a:t>很多递推式动态规划的题目，也可以用记忆化搜索解决。</a:t>
            </a:r>
            <a:endParaRPr lang="en-US" altLang="zh-CN" dirty="0" smtClean="0"/>
          </a:p>
          <a:p>
            <a:r>
              <a:rPr lang="zh-CN" altLang="en-US" dirty="0" smtClean="0"/>
              <a:t>可以看一看这篇洛咕日报：</a:t>
            </a:r>
            <a:r>
              <a:rPr lang="en-US" altLang="zh-CN" dirty="0" smtClean="0">
                <a:hlinkClick r:id="rId3"/>
              </a:rPr>
              <a:t>#82[</a:t>
            </a:r>
            <a:r>
              <a:rPr lang="en-US" altLang="zh-CN" dirty="0" err="1" smtClean="0">
                <a:hlinkClick r:id="rId3"/>
              </a:rPr>
              <a:t>interestingLSY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聊聊动态规划与记忆化搜索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9C5BB"/>
                </a:solidFill>
              </a:rPr>
              <a:t>谢谢大家！</a:t>
            </a:r>
            <a:endParaRPr lang="en-US" altLang="zh-CN" dirty="0" smtClean="0">
              <a:solidFill>
                <a:srgbClr val="39C5BB"/>
              </a:solidFill>
            </a:endParaRPr>
          </a:p>
          <a:p>
            <a:r>
              <a:rPr lang="zh-CN" altLang="en-US" dirty="0" smtClean="0">
                <a:solidFill>
                  <a:srgbClr val="39C5BB"/>
                </a:solidFill>
              </a:rPr>
              <a:t>欢迎来到南宁三中！</a:t>
            </a:r>
            <a:endParaRPr lang="en-US" altLang="zh-CN" dirty="0" smtClean="0">
              <a:solidFill>
                <a:srgbClr val="39C5BB"/>
              </a:solidFill>
            </a:endParaRPr>
          </a:p>
          <a:p>
            <a:r>
              <a:rPr lang="zh-CN" altLang="en-US" dirty="0" smtClean="0">
                <a:solidFill>
                  <a:srgbClr val="39C5BB"/>
                </a:solidFill>
              </a:rPr>
              <a:t>在三中领略丰富多彩的</a:t>
            </a:r>
            <a:r>
              <a:rPr lang="en-US" altLang="zh-CN" dirty="0" smtClean="0">
                <a:solidFill>
                  <a:srgbClr val="39C5BB"/>
                </a:solidFill>
              </a:rPr>
              <a:t>OI</a:t>
            </a:r>
            <a:r>
              <a:rPr lang="zh-CN" altLang="en-US" dirty="0" smtClean="0">
                <a:solidFill>
                  <a:srgbClr val="39C5BB"/>
                </a:solidFill>
              </a:rPr>
              <a:t>生活！</a:t>
            </a:r>
            <a:endParaRPr lang="en-US" altLang="zh-CN" dirty="0" smtClean="0">
              <a:solidFill>
                <a:srgbClr val="39C5BB"/>
              </a:solidFill>
            </a:endParaRPr>
          </a:p>
        </p:txBody>
      </p:sp>
      <p:pic>
        <p:nvPicPr>
          <p:cNvPr id="4" name="图片 3" descr="Hatsune_miku_v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1785926"/>
            <a:ext cx="3048006" cy="4267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题意：给定一个长度不超过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的字符串，计算字符串中字符的个数，空格和换行符不计入总字符数。</a:t>
            </a:r>
            <a:endParaRPr lang="en-US" altLang="zh-CN" dirty="0" smtClean="0"/>
          </a:p>
          <a:p>
            <a:r>
              <a:rPr lang="zh-CN" altLang="en-US" dirty="0" smtClean="0"/>
              <a:t>逐字符读入，直到没有字符可供读入时停止，计算非空字符数即可。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</a:t>
            </a:r>
            <a:r>
              <a:rPr lang="zh-CN" altLang="en-US" dirty="0" smtClean="0"/>
              <a:t>知道还有没有字符可供读入呢？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在读到文件末尾时，会返回一个特殊的值</a:t>
            </a:r>
            <a:r>
              <a:rPr lang="en-US" altLang="zh-CN" dirty="0"/>
              <a:t>——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End Of File, </a:t>
            </a:r>
            <a:r>
              <a:rPr lang="zh-CN" altLang="en-US" dirty="0" smtClean="0"/>
              <a:t>通常是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因此，我们可以判断读入的字符是否是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，就结束循环。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 action="ppaction://hlinkfile"/>
              </a:rPr>
              <a:t>resources/title_getchar.cpp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7133"/>
            <a:ext cx="6660232" cy="400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这题还有</a:t>
            </a:r>
            <a:r>
              <a:rPr lang="zh-CN" altLang="en-US" dirty="0" smtClean="0">
                <a:hlinkClick r:id="rId2" action="ppaction://hlinkfile"/>
              </a:rPr>
              <a:t>使用</a:t>
            </a:r>
            <a:r>
              <a:rPr lang="en-US" altLang="zh-CN" dirty="0" err="1" smtClean="0">
                <a:hlinkClick r:id="rId2" action="ppaction://hlinkfile"/>
              </a:rPr>
              <a:t>scanf</a:t>
            </a:r>
            <a:r>
              <a:rPr lang="zh-CN" altLang="en-US" dirty="0" smtClean="0">
                <a:hlinkClick r:id="rId2" action="ppaction://hlinkfile"/>
              </a:rPr>
              <a:t>的做法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3" action="ppaction://hlinkfile"/>
              </a:rPr>
              <a:t>使用</a:t>
            </a:r>
            <a:r>
              <a:rPr lang="en-US" altLang="zh-CN" dirty="0" err="1" smtClean="0">
                <a:hlinkClick r:id="rId3" action="ppaction://hlinkfile"/>
              </a:rPr>
              <a:t>cin</a:t>
            </a:r>
            <a:r>
              <a:rPr lang="zh-CN" altLang="en-US" dirty="0" smtClean="0">
                <a:hlinkClick r:id="rId3" action="ppaction://hlinkfile"/>
              </a:rPr>
              <a:t>的做法</a:t>
            </a:r>
            <a:r>
              <a:rPr lang="zh-CN" altLang="en-US" dirty="0" smtClean="0"/>
              <a:t>，见代码仓库。</a:t>
            </a:r>
            <a:endParaRPr lang="en-US" altLang="zh-CN" dirty="0" smtClean="0"/>
          </a:p>
          <a:p>
            <a:r>
              <a:rPr lang="zh-CN" altLang="en-US" dirty="0" smtClean="0"/>
              <a:t>另外，在调试时，如何输入</a:t>
            </a:r>
            <a:r>
              <a:rPr lang="en-US" altLang="zh-CN" dirty="0" smtClean="0"/>
              <a:t>EOF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下，可以在新的一行按</a:t>
            </a:r>
            <a:r>
              <a:rPr lang="en-US" altLang="zh-CN" dirty="0" err="1" smtClean="0"/>
              <a:t>Ctrl+Z</a:t>
            </a:r>
            <a:r>
              <a:rPr lang="zh-CN" altLang="en-US" dirty="0" smtClean="0"/>
              <a:t>后再换行；在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下，可以在新的一行按</a:t>
            </a:r>
            <a:r>
              <a:rPr lang="en-US" altLang="zh-CN" dirty="0" err="1" smtClean="0"/>
              <a:t>Ctrl+D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当然也可以带</a:t>
            </a:r>
            <a:r>
              <a:rPr lang="en-US" altLang="zh-CN" dirty="0" err="1" smtClean="0"/>
              <a:t>freopen</a:t>
            </a:r>
            <a:r>
              <a:rPr lang="zh-CN" altLang="en-US" dirty="0" smtClean="0"/>
              <a:t>进行调试。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NOIP 2018 </a:t>
            </a:r>
            <a:r>
              <a:rPr lang="zh-CN" altLang="en-US" dirty="0"/>
              <a:t>普及组 </a:t>
            </a:r>
            <a:r>
              <a:rPr lang="en-US" altLang="zh-CN" dirty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9C5BB"/>
                </a:solidFill>
              </a:rPr>
              <a:t>南宁市第三中学 蒙瑞俊</a:t>
            </a:r>
            <a:r>
              <a:rPr lang="en-US" altLang="zh-CN" dirty="0" smtClean="0">
                <a:solidFill>
                  <a:srgbClr val="39C5BB"/>
                </a:solidFill>
              </a:rPr>
              <a:t>(</a:t>
            </a:r>
            <a:r>
              <a:rPr lang="en-US" altLang="zh-CN" dirty="0" err="1" smtClean="0">
                <a:solidFill>
                  <a:srgbClr val="39C5BB"/>
                </a:solidFill>
              </a:rPr>
              <a:t>Sweetlemon</a:t>
            </a:r>
            <a:r>
              <a:rPr lang="en-US" altLang="zh-CN" dirty="0" smtClean="0">
                <a:solidFill>
                  <a:srgbClr val="39C5BB"/>
                </a:solidFill>
              </a:rPr>
              <a:t>)</a:t>
            </a:r>
            <a:endParaRPr lang="zh-CN" altLang="en-US" dirty="0">
              <a:solidFill>
                <a:srgbClr val="39C5BB"/>
              </a:solidFill>
            </a:endParaRPr>
          </a:p>
        </p:txBody>
      </p:sp>
      <p:pic>
        <p:nvPicPr>
          <p:cNvPr id="4" name="图片 3" descr="Sweetlemo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5206" y="5143512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人要坐车，现在要安排若干趟车使这些人全部坐上车，要求相邻两趟车的发车时间间隔至少为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，求所有人等待时间之和的最小值。</a:t>
            </a:r>
            <a:endParaRPr lang="en-US" altLang="zh-CN" dirty="0" smtClean="0"/>
          </a:p>
          <a:p>
            <a:r>
              <a:rPr lang="en-US" altLang="zh-CN" dirty="0"/>
              <a:t>n≤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</a:t>
            </a:r>
            <a:r>
              <a:rPr lang="en-US" altLang="zh-CN" dirty="0"/>
              <a:t>m≤100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简单的部分分：</a:t>
            </a:r>
            <a:r>
              <a:rPr lang="en-US" altLang="zh-CN" dirty="0" smtClean="0"/>
              <a:t>m=1</a:t>
            </a:r>
          </a:p>
          <a:p>
            <a:r>
              <a:rPr lang="zh-CN" altLang="en-US" dirty="0" smtClean="0"/>
              <a:t>每一个时刻都可以发车，故不需要等待，直接输出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轻松拿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65</TotalTime>
  <Words>1951</Words>
  <Application>Microsoft Office PowerPoint</Application>
  <PresentationFormat>全屏显示(4:3)</PresentationFormat>
  <Paragraphs>129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template</vt:lpstr>
      <vt:lpstr>NOIP 2018 普及组 T1 标题统计</vt:lpstr>
      <vt:lpstr>T1 标题统计</vt:lpstr>
      <vt:lpstr>T1 标题统计</vt:lpstr>
      <vt:lpstr>T1 标题统计</vt:lpstr>
      <vt:lpstr>T1 标题统计</vt:lpstr>
      <vt:lpstr>T1 标题统计</vt:lpstr>
      <vt:lpstr>NOIP 2018 普及组 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</vt:vector>
  </TitlesOfParts>
  <Company>nnsz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sz</dc:creator>
  <cp:lastModifiedBy>JOHN</cp:lastModifiedBy>
  <cp:revision>257</cp:revision>
  <dcterms:created xsi:type="dcterms:W3CDTF">2018-11-28T02:34:00Z</dcterms:created>
  <dcterms:modified xsi:type="dcterms:W3CDTF">2018-12-01T12:54:44Z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