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9" r:id="rId10"/>
    <p:sldId id="268" r:id="rId11"/>
    <p:sldId id="263" r:id="rId12"/>
    <p:sldId id="265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98CA2-E28F-4793-8C28-7AE26BB34C06}" v="43" dt="2020-12-14T20:39:33.082"/>
    <p1510:client id="{7848EB69-9F56-47C9-9AD9-72001508D295}" v="53" dt="2020-12-14T20:42:28.187"/>
    <p1510:client id="{7F96D3ED-EA18-6648-9E00-37DB9542BF71}" v="30" dt="2020-12-14T08:24:31.672"/>
    <p1510:client id="{81176D0B-0D1F-456A-A289-C7F4A4CF0D0C}" v="2" dt="2020-12-14T08:45:25.127"/>
    <p1510:client id="{CCA073F3-D563-4689-962B-1083A6E9AB09}" v="31" dt="2020-12-14T20:39:44.692"/>
    <p1510:client id="{F1C7BCC2-4EF7-49C5-9577-5A89E544CA99}" v="15" dt="2020-12-14T15:06:41.85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Romani - francesco.romani5@studio.unibo.it" userId="S::francesco.romani5@studio.unibo.it::9d49c2d9-7ee3-429b-8fcf-bbd937bd9b83" providerId="AD" clId="Web-{81176D0B-0D1F-456A-A289-C7F4A4CF0D0C}"/>
    <pc:docChg chg="sldOrd">
      <pc:chgData name="Francesco Romani - francesco.romani5@studio.unibo.it" userId="S::francesco.romani5@studio.unibo.it::9d49c2d9-7ee3-429b-8fcf-bbd937bd9b83" providerId="AD" clId="Web-{81176D0B-0D1F-456A-A289-C7F4A4CF0D0C}" dt="2020-12-14T08:45:25.127" v="1"/>
      <pc:docMkLst>
        <pc:docMk/>
      </pc:docMkLst>
      <pc:sldChg chg="ord">
        <pc:chgData name="Francesco Romani - francesco.romani5@studio.unibo.it" userId="S::francesco.romani5@studio.unibo.it::9d49c2d9-7ee3-429b-8fcf-bbd937bd9b83" providerId="AD" clId="Web-{81176D0B-0D1F-456A-A289-C7F4A4CF0D0C}" dt="2020-12-14T08:45:25.127" v="1"/>
        <pc:sldMkLst>
          <pc:docMk/>
          <pc:sldMk cId="860765874" sldId="264"/>
        </pc:sldMkLst>
      </pc:sldChg>
    </pc:docChg>
  </pc:docChgLst>
  <pc:docChgLst>
    <pc:chgData name="Tommaso Bertoncello - tommaso.bertoncello@studio.unibo.it" userId="bdc6f58c-f5a6-44d1-8a67-764b20124a33" providerId="ADAL" clId="{7F96D3ED-EA18-6648-9E00-37DB9542BF71}"/>
    <pc:docChg chg="custSel delSld modSld">
      <pc:chgData name="Tommaso Bertoncello - tommaso.bertoncello@studio.unibo.it" userId="bdc6f58c-f5a6-44d1-8a67-764b20124a33" providerId="ADAL" clId="{7F96D3ED-EA18-6648-9E00-37DB9542BF71}" dt="2020-12-14T08:24:31.673" v="134" actId="2696"/>
      <pc:docMkLst>
        <pc:docMk/>
      </pc:docMkLst>
      <pc:sldChg chg="del">
        <pc:chgData name="Tommaso Bertoncello - tommaso.bertoncello@studio.unibo.it" userId="bdc6f58c-f5a6-44d1-8a67-764b20124a33" providerId="ADAL" clId="{7F96D3ED-EA18-6648-9E00-37DB9542BF71}" dt="2020-12-14T08:24:27.016" v="133" actId="2696"/>
        <pc:sldMkLst>
          <pc:docMk/>
          <pc:sldMk cId="1494838366" sldId="261"/>
        </pc:sldMkLst>
      </pc:sldChg>
      <pc:sldChg chg="del">
        <pc:chgData name="Tommaso Bertoncello - tommaso.bertoncello@studio.unibo.it" userId="bdc6f58c-f5a6-44d1-8a67-764b20124a33" providerId="ADAL" clId="{7F96D3ED-EA18-6648-9E00-37DB9542BF71}" dt="2020-12-14T08:24:31.673" v="134" actId="2696"/>
        <pc:sldMkLst>
          <pc:docMk/>
          <pc:sldMk cId="2759939510" sldId="262"/>
        </pc:sldMkLst>
      </pc:sldChg>
      <pc:sldChg chg="modSp">
        <pc:chgData name="Tommaso Bertoncello - tommaso.bertoncello@studio.unibo.it" userId="bdc6f58c-f5a6-44d1-8a67-764b20124a33" providerId="ADAL" clId="{7F96D3ED-EA18-6648-9E00-37DB9542BF71}" dt="2020-12-01T13:42:51.059" v="131" actId="790"/>
        <pc:sldMkLst>
          <pc:docMk/>
          <pc:sldMk cId="1473984641" sldId="263"/>
        </pc:sldMkLst>
        <pc:graphicFrameChg chg="mod">
          <ac:chgData name="Tommaso Bertoncello - tommaso.bertoncello@studio.unibo.it" userId="bdc6f58c-f5a6-44d1-8a67-764b20124a33" providerId="ADAL" clId="{7F96D3ED-EA18-6648-9E00-37DB9542BF71}" dt="2020-12-01T13:42:29.749" v="129" actId="790"/>
          <ac:graphicFrameMkLst>
            <pc:docMk/>
            <pc:sldMk cId="1473984641" sldId="263"/>
            <ac:graphicFrameMk id="4" creationId="{C7D40837-FE95-4608-A71C-33A311B2249B}"/>
          </ac:graphicFrameMkLst>
        </pc:graphicFrameChg>
        <pc:graphicFrameChg chg="mod">
          <ac:chgData name="Tommaso Bertoncello - tommaso.bertoncello@studio.unibo.it" userId="bdc6f58c-f5a6-44d1-8a67-764b20124a33" providerId="ADAL" clId="{7F96D3ED-EA18-6648-9E00-37DB9542BF71}" dt="2020-12-01T13:42:51.059" v="131" actId="790"/>
          <ac:graphicFrameMkLst>
            <pc:docMk/>
            <pc:sldMk cId="1473984641" sldId="263"/>
            <ac:graphicFrameMk id="7" creationId="{A7240E59-3C33-4499-A770-ED6C44501EF9}"/>
          </ac:graphicFrameMkLst>
        </pc:graphicFrameChg>
      </pc:sldChg>
      <pc:sldChg chg="addSp delSp modSp mod">
        <pc:chgData name="Tommaso Bertoncello - tommaso.bertoncello@studio.unibo.it" userId="bdc6f58c-f5a6-44d1-8a67-764b20124a33" providerId="ADAL" clId="{7F96D3ED-EA18-6648-9E00-37DB9542BF71}" dt="2020-11-30T21:29:13.696" v="128" actId="14100"/>
        <pc:sldMkLst>
          <pc:docMk/>
          <pc:sldMk cId="3354332249" sldId="265"/>
        </pc:sldMkLst>
        <pc:spChg chg="mod">
          <ac:chgData name="Tommaso Bertoncello - tommaso.bertoncello@studio.unibo.it" userId="bdc6f58c-f5a6-44d1-8a67-764b20124a33" providerId="ADAL" clId="{7F96D3ED-EA18-6648-9E00-37DB9542BF71}" dt="2020-11-30T21:25:32.423" v="75" actId="1076"/>
          <ac:spMkLst>
            <pc:docMk/>
            <pc:sldMk cId="3354332249" sldId="265"/>
            <ac:spMk id="6" creationId="{1E0DF486-38EF-3B42-BB05-C0843CF7C4F7}"/>
          </ac:spMkLst>
        </pc:spChg>
        <pc:grpChg chg="add del mod">
          <ac:chgData name="Tommaso Bertoncello - tommaso.bertoncello@studio.unibo.it" userId="bdc6f58c-f5a6-44d1-8a67-764b20124a33" providerId="ADAL" clId="{7F96D3ED-EA18-6648-9E00-37DB9542BF71}" dt="2020-11-30T21:27:13.813" v="112" actId="478"/>
          <ac:grpSpMkLst>
            <pc:docMk/>
            <pc:sldMk cId="3354332249" sldId="265"/>
            <ac:grpSpMk id="5" creationId="{4CA7128D-1191-A649-BA57-E17FF076C1E3}"/>
          </ac:grpSpMkLst>
        </pc:grpChg>
        <pc:graphicFrameChg chg="add mod modGraphic">
          <ac:chgData name="Tommaso Bertoncello - tommaso.bertoncello@studio.unibo.it" userId="bdc6f58c-f5a6-44d1-8a67-764b20124a33" providerId="ADAL" clId="{7F96D3ED-EA18-6648-9E00-37DB9542BF71}" dt="2020-11-30T21:29:04.887" v="127" actId="14734"/>
          <ac:graphicFrameMkLst>
            <pc:docMk/>
            <pc:sldMk cId="3354332249" sldId="265"/>
            <ac:graphicFrameMk id="3" creationId="{3EA93571-5614-E940-99A0-81BA43991D3B}"/>
          </ac:graphicFrameMkLst>
        </pc:graphicFrameChg>
        <pc:graphicFrameChg chg="mod">
          <ac:chgData name="Tommaso Bertoncello - tommaso.bertoncello@studio.unibo.it" userId="bdc6f58c-f5a6-44d1-8a67-764b20124a33" providerId="ADAL" clId="{7F96D3ED-EA18-6648-9E00-37DB9542BF71}" dt="2020-11-30T21:29:13.696" v="128" actId="14100"/>
          <ac:graphicFrameMkLst>
            <pc:docMk/>
            <pc:sldMk cId="3354332249" sldId="265"/>
            <ac:graphicFrameMk id="4" creationId="{1531531D-BA0E-491E-8DC6-F53BEC357791}"/>
          </ac:graphicFrameMkLst>
        </pc:graphicFrameChg>
        <pc:graphicFrameChg chg="add mod modGraphic">
          <ac:chgData name="Tommaso Bertoncello - tommaso.bertoncello@studio.unibo.it" userId="bdc6f58c-f5a6-44d1-8a67-764b20124a33" providerId="ADAL" clId="{7F96D3ED-EA18-6648-9E00-37DB9542BF71}" dt="2020-11-30T21:28:31.946" v="125" actId="1076"/>
          <ac:graphicFrameMkLst>
            <pc:docMk/>
            <pc:sldMk cId="3354332249" sldId="265"/>
            <ac:graphicFrameMk id="7" creationId="{065E162B-6FC0-8D43-A39E-423179143D20}"/>
          </ac:graphicFrameMkLst>
        </pc:graphicFrameChg>
        <pc:picChg chg="mod">
          <ac:chgData name="Tommaso Bertoncello - tommaso.bertoncello@studio.unibo.it" userId="bdc6f58c-f5a6-44d1-8a67-764b20124a33" providerId="ADAL" clId="{7F96D3ED-EA18-6648-9E00-37DB9542BF71}" dt="2020-11-30T21:25:32.423" v="75" actId="1076"/>
          <ac:picMkLst>
            <pc:docMk/>
            <pc:sldMk cId="3354332249" sldId="265"/>
            <ac:picMk id="1028" creationId="{EC702F2C-32F1-E844-9BF3-EAA84413EBDB}"/>
          </ac:picMkLst>
        </pc:picChg>
      </pc:sldChg>
      <pc:sldChg chg="modSp mod">
        <pc:chgData name="Tommaso Bertoncello - tommaso.bertoncello@studio.unibo.it" userId="bdc6f58c-f5a6-44d1-8a67-764b20124a33" providerId="ADAL" clId="{7F96D3ED-EA18-6648-9E00-37DB9542BF71}" dt="2020-12-01T13:43:11.086" v="132" actId="790"/>
        <pc:sldMkLst>
          <pc:docMk/>
          <pc:sldMk cId="1364639360" sldId="266"/>
        </pc:sldMkLst>
        <pc:spChg chg="mod">
          <ac:chgData name="Tommaso Bertoncello - tommaso.bertoncello@studio.unibo.it" userId="bdc6f58c-f5a6-44d1-8a67-764b20124a33" providerId="ADAL" clId="{7F96D3ED-EA18-6648-9E00-37DB9542BF71}" dt="2020-12-01T13:43:11.086" v="132" actId="790"/>
          <ac:spMkLst>
            <pc:docMk/>
            <pc:sldMk cId="1364639360" sldId="266"/>
            <ac:spMk id="3" creationId="{03E9DF5D-3CD5-417B-AE42-E6778BC1555A}"/>
          </ac:spMkLst>
        </pc:spChg>
      </pc:sldChg>
    </pc:docChg>
  </pc:docChgLst>
  <pc:docChgLst>
    <pc:chgData name="Francesco Romani - francesco.romani5@studio.unibo.it" userId="S::francesco.romani5@studio.unibo.it::9d49c2d9-7ee3-429b-8fcf-bbd937bd9b83" providerId="AD" clId="Web-{2F898CA2-E28F-4793-8C28-7AE26BB34C06}"/>
    <pc:docChg chg="addSld delSld modSld">
      <pc:chgData name="Francesco Romani - francesco.romani5@studio.unibo.it" userId="S::francesco.romani5@studio.unibo.it::9d49c2d9-7ee3-429b-8fcf-bbd937bd9b83" providerId="AD" clId="Web-{2F898CA2-E28F-4793-8C28-7AE26BB34C06}" dt="2020-12-14T20:39:33.082" v="9"/>
      <pc:docMkLst>
        <pc:docMk/>
      </pc:docMkLst>
      <pc:sldChg chg="addSp delSp modSp">
        <pc:chgData name="Francesco Romani - francesco.romani5@studio.unibo.it" userId="S::francesco.romani5@studio.unibo.it::9d49c2d9-7ee3-429b-8fcf-bbd937bd9b83" providerId="AD" clId="Web-{2F898CA2-E28F-4793-8C28-7AE26BB34C06}" dt="2020-12-14T20:38:07.361" v="2"/>
        <pc:sldMkLst>
          <pc:docMk/>
          <pc:sldMk cId="3354332249" sldId="265"/>
        </pc:sldMkLst>
        <pc:picChg chg="add del mod">
          <ac:chgData name="Francesco Romani - francesco.romani5@studio.unibo.it" userId="S::francesco.romani5@studio.unibo.it::9d49c2d9-7ee3-429b-8fcf-bbd937bd9b83" providerId="AD" clId="Web-{2F898CA2-E28F-4793-8C28-7AE26BB34C06}" dt="2020-12-14T20:38:07.361" v="2"/>
          <ac:picMkLst>
            <pc:docMk/>
            <pc:sldMk cId="3354332249" sldId="265"/>
            <ac:picMk id="5" creationId="{B12ACFFC-546E-4A3D-8A87-680245AF3C7A}"/>
          </ac:picMkLst>
        </pc:picChg>
      </pc:sldChg>
      <pc:sldChg chg="addSp delSp modSp add del">
        <pc:chgData name="Francesco Romani - francesco.romani5@studio.unibo.it" userId="S::francesco.romani5@studio.unibo.it::9d49c2d9-7ee3-429b-8fcf-bbd937bd9b83" providerId="AD" clId="Web-{2F898CA2-E28F-4793-8C28-7AE26BB34C06}" dt="2020-12-14T20:39:33.082" v="9"/>
        <pc:sldMkLst>
          <pc:docMk/>
          <pc:sldMk cId="1828611892" sldId="267"/>
        </pc:sldMkLst>
        <pc:picChg chg="add del mod">
          <ac:chgData name="Francesco Romani - francesco.romani5@studio.unibo.it" userId="S::francesco.romani5@studio.unibo.it::9d49c2d9-7ee3-429b-8fcf-bbd937bd9b83" providerId="AD" clId="Web-{2F898CA2-E28F-4793-8C28-7AE26BB34C06}" dt="2020-12-14T20:39:33.082" v="9"/>
          <ac:picMkLst>
            <pc:docMk/>
            <pc:sldMk cId="1828611892" sldId="267"/>
            <ac:picMk id="3" creationId="{B03B0C10-FBE9-4CB0-8793-3EDA600CC63F}"/>
          </ac:picMkLst>
        </pc:picChg>
      </pc:sldChg>
      <pc:sldChg chg="addSp delSp modSp new del">
        <pc:chgData name="Francesco Romani - francesco.romani5@studio.unibo.it" userId="S::francesco.romani5@studio.unibo.it::9d49c2d9-7ee3-429b-8fcf-bbd937bd9b83" providerId="AD" clId="Web-{2F898CA2-E28F-4793-8C28-7AE26BB34C06}" dt="2020-12-14T20:38:43.268" v="7"/>
        <pc:sldMkLst>
          <pc:docMk/>
          <pc:sldMk cId="1957347734" sldId="270"/>
        </pc:sldMkLst>
        <pc:spChg chg="add del">
          <ac:chgData name="Francesco Romani - francesco.romani5@studio.unibo.it" userId="S::francesco.romani5@studio.unibo.it::9d49c2d9-7ee3-429b-8fcf-bbd937bd9b83" providerId="AD" clId="Web-{2F898CA2-E28F-4793-8C28-7AE26BB34C06}" dt="2020-12-14T20:38:42.237" v="6"/>
          <ac:spMkLst>
            <pc:docMk/>
            <pc:sldMk cId="1957347734" sldId="270"/>
            <ac:spMk id="3" creationId="{8A6C15D3-9DCF-400C-BA62-7D49B2954D1C}"/>
          </ac:spMkLst>
        </pc:spChg>
        <pc:picChg chg="add del mod ord">
          <ac:chgData name="Francesco Romani - francesco.romani5@studio.unibo.it" userId="S::francesco.romani5@studio.unibo.it::9d49c2d9-7ee3-429b-8fcf-bbd937bd9b83" providerId="AD" clId="Web-{2F898CA2-E28F-4793-8C28-7AE26BB34C06}" dt="2020-12-14T20:38:42.237" v="6"/>
          <ac:picMkLst>
            <pc:docMk/>
            <pc:sldMk cId="1957347734" sldId="270"/>
            <ac:picMk id="4" creationId="{5EB3F1D5-B237-4F1A-969E-7473543F2F5C}"/>
          </ac:picMkLst>
        </pc:picChg>
      </pc:sldChg>
    </pc:docChg>
  </pc:docChgLst>
  <pc:docChgLst>
    <pc:chgData name="Francesco Romani" userId="9d49c2d9-7ee3-429b-8fcf-bbd937bd9b83" providerId="ADAL" clId="{57ECF5CF-AEB2-479F-ADBD-BC9F207D2C42}"/>
    <pc:docChg chg="undo custSel modSld">
      <pc:chgData name="Francesco Romani" userId="9d49c2d9-7ee3-429b-8fcf-bbd937bd9b83" providerId="ADAL" clId="{57ECF5CF-AEB2-479F-ADBD-BC9F207D2C42}" dt="2020-11-30T12:26:26.857" v="520" actId="27636"/>
      <pc:docMkLst>
        <pc:docMk/>
      </pc:docMkLst>
      <pc:sldChg chg="modSp mod">
        <pc:chgData name="Francesco Romani" userId="9d49c2d9-7ee3-429b-8fcf-bbd937bd9b83" providerId="ADAL" clId="{57ECF5CF-AEB2-479F-ADBD-BC9F207D2C42}" dt="2020-11-30T12:26:26.857" v="520" actId="27636"/>
        <pc:sldMkLst>
          <pc:docMk/>
          <pc:sldMk cId="2869973555" sldId="259"/>
        </pc:sldMkLst>
        <pc:spChg chg="mod">
          <ac:chgData name="Francesco Romani" userId="9d49c2d9-7ee3-429b-8fcf-bbd937bd9b83" providerId="ADAL" clId="{57ECF5CF-AEB2-479F-ADBD-BC9F207D2C42}" dt="2020-11-30T12:26:26.857" v="520" actId="27636"/>
          <ac:spMkLst>
            <pc:docMk/>
            <pc:sldMk cId="2869973555" sldId="259"/>
            <ac:spMk id="18" creationId="{D365B056-6001-4791-8491-94F0783340BD}"/>
          </ac:spMkLst>
        </pc:spChg>
      </pc:sldChg>
      <pc:sldChg chg="addSp delSp modSp mod">
        <pc:chgData name="Francesco Romani" userId="9d49c2d9-7ee3-429b-8fcf-bbd937bd9b83" providerId="ADAL" clId="{57ECF5CF-AEB2-479F-ADBD-BC9F207D2C42}" dt="2020-11-29T18:30:09.263" v="491" actId="1076"/>
        <pc:sldMkLst>
          <pc:docMk/>
          <pc:sldMk cId="1828611892" sldId="267"/>
        </pc:sldMkLst>
        <pc:spChg chg="del">
          <ac:chgData name="Francesco Romani" userId="9d49c2d9-7ee3-429b-8fcf-bbd937bd9b83" providerId="ADAL" clId="{57ECF5CF-AEB2-479F-ADBD-BC9F207D2C42}" dt="2020-11-29T18:17:32.242" v="0" actId="478"/>
          <ac:spMkLst>
            <pc:docMk/>
            <pc:sldMk cId="1828611892" sldId="267"/>
            <ac:spMk id="3" creationId="{82038A1C-95BB-4187-B079-5CC60CCC5575}"/>
          </ac:spMkLst>
        </pc:spChg>
        <pc:graphicFrameChg chg="add mod modGraphic">
          <ac:chgData name="Francesco Romani" userId="9d49c2d9-7ee3-429b-8fcf-bbd937bd9b83" providerId="ADAL" clId="{57ECF5CF-AEB2-479F-ADBD-BC9F207D2C42}" dt="2020-11-29T18:30:09.263" v="491" actId="1076"/>
          <ac:graphicFrameMkLst>
            <pc:docMk/>
            <pc:sldMk cId="1828611892" sldId="267"/>
            <ac:graphicFrameMk id="4" creationId="{7196FCC8-6DC8-40F1-A8F3-5B86BA6F8D2A}"/>
          </ac:graphicFrameMkLst>
        </pc:graphicFrameChg>
      </pc:sldChg>
    </pc:docChg>
  </pc:docChgLst>
  <pc:docChgLst>
    <pc:chgData name="Francesco Romani - francesco.romani5@studio.unibo.it" userId="S::francesco.romani5@studio.unibo.it::9d49c2d9-7ee3-429b-8fcf-bbd937bd9b83" providerId="AD" clId="Web-{7848EB69-9F56-47C9-9AD9-72001508D295}"/>
    <pc:docChg chg="modSld">
      <pc:chgData name="Francesco Romani - francesco.romani5@studio.unibo.it" userId="S::francesco.romani5@studio.unibo.it::9d49c2d9-7ee3-429b-8fcf-bbd937bd9b83" providerId="AD" clId="Web-{7848EB69-9F56-47C9-9AD9-72001508D295}" dt="2020-12-14T20:42:24.546" v="13"/>
      <pc:docMkLst>
        <pc:docMk/>
      </pc:docMkLst>
      <pc:sldChg chg="addSp delSp modSp">
        <pc:chgData name="Francesco Romani - francesco.romani5@studio.unibo.it" userId="S::francesco.romani5@studio.unibo.it::9d49c2d9-7ee3-429b-8fcf-bbd937bd9b83" providerId="AD" clId="Web-{7848EB69-9F56-47C9-9AD9-72001508D295}" dt="2020-12-14T20:42:24.546" v="13"/>
        <pc:sldMkLst>
          <pc:docMk/>
          <pc:sldMk cId="1828611892" sldId="267"/>
        </pc:sldMkLst>
        <pc:graphicFrameChg chg="add del">
          <ac:chgData name="Francesco Romani - francesco.romani5@studio.unibo.it" userId="S::francesco.romani5@studio.unibo.it::9d49c2d9-7ee3-429b-8fcf-bbd937bd9b83" providerId="AD" clId="Web-{7848EB69-9F56-47C9-9AD9-72001508D295}" dt="2020-12-14T20:42:24.546" v="13"/>
          <ac:graphicFrameMkLst>
            <pc:docMk/>
            <pc:sldMk cId="1828611892" sldId="267"/>
            <ac:graphicFrameMk id="4" creationId="{7196FCC8-6DC8-40F1-A8F3-5B86BA6F8D2A}"/>
          </ac:graphicFrameMkLst>
        </pc:graphicFrameChg>
        <pc:picChg chg="add del mod">
          <ac:chgData name="Francesco Romani - francesco.romani5@studio.unibo.it" userId="S::francesco.romani5@studio.unibo.it::9d49c2d9-7ee3-429b-8fcf-bbd937bd9b83" providerId="AD" clId="Web-{7848EB69-9F56-47C9-9AD9-72001508D295}" dt="2020-12-14T20:41:56.233" v="8"/>
          <ac:picMkLst>
            <pc:docMk/>
            <pc:sldMk cId="1828611892" sldId="267"/>
            <ac:picMk id="3" creationId="{77C89E19-78D9-41C7-A0D3-06C507487325}"/>
          </ac:picMkLst>
        </pc:picChg>
        <pc:picChg chg="add del mod">
          <ac:chgData name="Francesco Romani - francesco.romani5@studio.unibo.it" userId="S::francesco.romani5@studio.unibo.it::9d49c2d9-7ee3-429b-8fcf-bbd937bd9b83" providerId="AD" clId="Web-{7848EB69-9F56-47C9-9AD9-72001508D295}" dt="2020-12-14T20:42:11.718" v="10"/>
          <ac:picMkLst>
            <pc:docMk/>
            <pc:sldMk cId="1828611892" sldId="267"/>
            <ac:picMk id="5" creationId="{1A1D3885-F154-44D7-9902-6066A5BD9658}"/>
          </ac:picMkLst>
        </pc:picChg>
        <pc:picChg chg="add del mod">
          <ac:chgData name="Francesco Romani - francesco.romani5@studio.unibo.it" userId="S::francesco.romani5@studio.unibo.it::9d49c2d9-7ee3-429b-8fcf-bbd937bd9b83" providerId="AD" clId="Web-{7848EB69-9F56-47C9-9AD9-72001508D295}" dt="2020-12-14T20:42:23.953" v="12"/>
          <ac:picMkLst>
            <pc:docMk/>
            <pc:sldMk cId="1828611892" sldId="267"/>
            <ac:picMk id="6" creationId="{1B467C36-1641-4950-BBE4-C1BA11BE7EE0}"/>
          </ac:picMkLst>
        </pc:picChg>
      </pc:sldChg>
    </pc:docChg>
  </pc:docChgLst>
  <pc:docChgLst>
    <pc:chgData name="Francesco Romani" userId="9d49c2d9-7ee3-429b-8fcf-bbd937bd9b83" providerId="ADAL" clId="{ECE49C4E-0492-4EEF-844D-D8FD5DDE8692}"/>
    <pc:docChg chg="undo redo custSel mod addSld modSld">
      <pc:chgData name="Francesco Romani" userId="9d49c2d9-7ee3-429b-8fcf-bbd937bd9b83" providerId="ADAL" clId="{ECE49C4E-0492-4EEF-844D-D8FD5DDE8692}" dt="2020-11-25T11:53:22.357" v="1753" actId="1076"/>
      <pc:docMkLst>
        <pc:docMk/>
      </pc:docMkLst>
      <pc:sldChg chg="addSp delSp modSp mod setBg">
        <pc:chgData name="Francesco Romani" userId="9d49c2d9-7ee3-429b-8fcf-bbd937bd9b83" providerId="ADAL" clId="{ECE49C4E-0492-4EEF-844D-D8FD5DDE8692}" dt="2020-11-24T17:18:36.269" v="314" actId="1076"/>
        <pc:sldMkLst>
          <pc:docMk/>
          <pc:sldMk cId="234792343" sldId="257"/>
        </pc:sldMkLst>
        <pc:spChg chg="mod">
          <ac:chgData name="Francesco Romani" userId="9d49c2d9-7ee3-429b-8fcf-bbd937bd9b83" providerId="ADAL" clId="{ECE49C4E-0492-4EEF-844D-D8FD5DDE8692}" dt="2020-11-24T17:12:32.639" v="289" actId="120"/>
          <ac:spMkLst>
            <pc:docMk/>
            <pc:sldMk cId="234792343" sldId="257"/>
            <ac:spMk id="2" creationId="{8961840D-56B8-436D-8452-EB291C006325}"/>
          </ac:spMkLst>
        </pc:spChg>
        <pc:spChg chg="del">
          <ac:chgData name="Francesco Romani" userId="9d49c2d9-7ee3-429b-8fcf-bbd937bd9b83" providerId="ADAL" clId="{ECE49C4E-0492-4EEF-844D-D8FD5DDE8692}" dt="2020-11-24T17:02:31.465" v="236" actId="478"/>
          <ac:spMkLst>
            <pc:docMk/>
            <pc:sldMk cId="234792343" sldId="257"/>
            <ac:spMk id="4" creationId="{9C5AF428-6AD9-4891-B18F-762881AE6F49}"/>
          </ac:spMkLst>
        </pc:spChg>
        <pc:spChg chg="mod">
          <ac:chgData name="Francesco Romani" userId="9d49c2d9-7ee3-429b-8fcf-bbd937bd9b83" providerId="ADAL" clId="{ECE49C4E-0492-4EEF-844D-D8FD5DDE8692}" dt="2020-11-24T17:12:29.625" v="288" actId="1076"/>
          <ac:spMkLst>
            <pc:docMk/>
            <pc:sldMk cId="234792343" sldId="257"/>
            <ac:spMk id="7" creationId="{323BE654-E3F9-4CAD-AB49-08756D26603B}"/>
          </ac:spMkLst>
        </pc:spChg>
        <pc:spChg chg="add del mod">
          <ac:chgData name="Francesco Romani" userId="9d49c2d9-7ee3-429b-8fcf-bbd937bd9b83" providerId="ADAL" clId="{ECE49C4E-0492-4EEF-844D-D8FD5DDE8692}" dt="2020-11-24T17:02:41.427" v="240" actId="478"/>
          <ac:spMkLst>
            <pc:docMk/>
            <pc:sldMk cId="234792343" sldId="257"/>
            <ac:spMk id="8" creationId="{584A6A30-7FE5-4F46-AD47-B036AC506E1C}"/>
          </ac:spMkLst>
        </pc:spChg>
        <pc:spChg chg="add del">
          <ac:chgData name="Francesco Romani" userId="9d49c2d9-7ee3-429b-8fcf-bbd937bd9b83" providerId="ADAL" clId="{ECE49C4E-0492-4EEF-844D-D8FD5DDE8692}" dt="2020-11-24T17:11:15.095" v="279" actId="26606"/>
          <ac:spMkLst>
            <pc:docMk/>
            <pc:sldMk cId="234792343" sldId="257"/>
            <ac:spMk id="19" creationId="{53F29798-D584-4792-9B62-3F5F5C36D619}"/>
          </ac:spMkLst>
        </pc:spChg>
        <pc:graphicFrameChg chg="add mod">
          <ac:chgData name="Francesco Romani" userId="9d49c2d9-7ee3-429b-8fcf-bbd937bd9b83" providerId="ADAL" clId="{ECE49C4E-0492-4EEF-844D-D8FD5DDE8692}" dt="2020-11-24T17:18:36.269" v="314" actId="1076"/>
          <ac:graphicFrameMkLst>
            <pc:docMk/>
            <pc:sldMk cId="234792343" sldId="257"/>
            <ac:graphicFrameMk id="14" creationId="{C4C41F94-86D1-4F4F-9D75-21D525EDF340}"/>
          </ac:graphicFrameMkLst>
        </pc:graphicFrameChg>
        <pc:picChg chg="del">
          <ac:chgData name="Francesco Romani" userId="9d49c2d9-7ee3-429b-8fcf-bbd937bd9b83" providerId="ADAL" clId="{ECE49C4E-0492-4EEF-844D-D8FD5DDE8692}" dt="2020-11-24T17:02:29.164" v="235" actId="478"/>
          <ac:picMkLst>
            <pc:docMk/>
            <pc:sldMk cId="234792343" sldId="257"/>
            <ac:picMk id="5" creationId="{710A5D11-D063-4FF3-A320-17798516E23C}"/>
          </ac:picMkLst>
        </pc:picChg>
        <pc:picChg chg="add del mod">
          <ac:chgData name="Francesco Romani" userId="9d49c2d9-7ee3-429b-8fcf-bbd937bd9b83" providerId="ADAL" clId="{ECE49C4E-0492-4EEF-844D-D8FD5DDE8692}" dt="2020-11-24T17:10:34.048" v="277" actId="478"/>
          <ac:picMkLst>
            <pc:docMk/>
            <pc:sldMk cId="234792343" sldId="257"/>
            <ac:picMk id="9" creationId="{5689A6AC-79DB-410D-AC14-C2F2A990CA77}"/>
          </ac:picMkLst>
        </pc:picChg>
      </pc:sldChg>
      <pc:sldChg chg="addSp delSp modSp new mod setBg">
        <pc:chgData name="Francesco Romani" userId="9d49c2d9-7ee3-429b-8fcf-bbd937bd9b83" providerId="ADAL" clId="{ECE49C4E-0492-4EEF-844D-D8FD5DDE8692}" dt="2020-11-24T17:01:28.272" v="233"/>
        <pc:sldMkLst>
          <pc:docMk/>
          <pc:sldMk cId="1152217149" sldId="258"/>
        </pc:sldMkLst>
        <pc:spChg chg="mod ord">
          <ac:chgData name="Francesco Romani" userId="9d49c2d9-7ee3-429b-8fcf-bbd937bd9b83" providerId="ADAL" clId="{ECE49C4E-0492-4EEF-844D-D8FD5DDE8692}" dt="2020-11-24T16:54:31.461" v="146" actId="1076"/>
          <ac:spMkLst>
            <pc:docMk/>
            <pc:sldMk cId="1152217149" sldId="258"/>
            <ac:spMk id="2" creationId="{48B96702-2A50-47CB-87F1-E10A2883FF80}"/>
          </ac:spMkLst>
        </pc:spChg>
        <pc:spChg chg="del mod">
          <ac:chgData name="Francesco Romani" userId="9d49c2d9-7ee3-429b-8fcf-bbd937bd9b83" providerId="ADAL" clId="{ECE49C4E-0492-4EEF-844D-D8FD5DDE8692}" dt="2020-11-24T16:53:25.985" v="130" actId="26606"/>
          <ac:spMkLst>
            <pc:docMk/>
            <pc:sldMk cId="1152217149" sldId="258"/>
            <ac:spMk id="3" creationId="{59EDA642-F975-4F28-AE71-4ECF570CB872}"/>
          </ac:spMkLst>
        </pc:spChg>
        <pc:spChg chg="add del mod">
          <ac:chgData name="Francesco Romani" userId="9d49c2d9-7ee3-429b-8fcf-bbd937bd9b83" providerId="ADAL" clId="{ECE49C4E-0492-4EEF-844D-D8FD5DDE8692}" dt="2020-11-24T16:53:13.189" v="123" actId="478"/>
          <ac:spMkLst>
            <pc:docMk/>
            <pc:sldMk cId="1152217149" sldId="258"/>
            <ac:spMk id="8" creationId="{EC116A48-B5ED-406A-AE33-50A25009CD2C}"/>
          </ac:spMkLst>
        </pc:spChg>
        <pc:spChg chg="add del mod">
          <ac:chgData name="Francesco Romani" userId="9d49c2d9-7ee3-429b-8fcf-bbd937bd9b83" providerId="ADAL" clId="{ECE49C4E-0492-4EEF-844D-D8FD5DDE8692}" dt="2020-11-24T16:53:15.480" v="125" actId="478"/>
          <ac:spMkLst>
            <pc:docMk/>
            <pc:sldMk cId="1152217149" sldId="258"/>
            <ac:spMk id="9" creationId="{314201DB-303F-4A44-86D0-DC7D912C6E2C}"/>
          </ac:spMkLst>
        </pc:spChg>
        <pc:spChg chg="add del mod">
          <ac:chgData name="Francesco Romani" userId="9d49c2d9-7ee3-429b-8fcf-bbd937bd9b83" providerId="ADAL" clId="{ECE49C4E-0492-4EEF-844D-D8FD5DDE8692}" dt="2020-11-24T16:53:20.569" v="128" actId="478"/>
          <ac:spMkLst>
            <pc:docMk/>
            <pc:sldMk cId="1152217149" sldId="258"/>
            <ac:spMk id="10" creationId="{7F8BC35A-A77C-4AB0-814A-DF8D585A4DC1}"/>
          </ac:spMkLst>
        </pc:spChg>
        <pc:spChg chg="add del mod">
          <ac:chgData name="Francesco Romani" userId="9d49c2d9-7ee3-429b-8fcf-bbd937bd9b83" providerId="ADAL" clId="{ECE49C4E-0492-4EEF-844D-D8FD5DDE8692}" dt="2020-11-24T16:53:16.916" v="126" actId="478"/>
          <ac:spMkLst>
            <pc:docMk/>
            <pc:sldMk cId="1152217149" sldId="258"/>
            <ac:spMk id="11" creationId="{4FCE2A8B-0B2D-41B5-8043-F3F5BD133FBC}"/>
          </ac:spMkLst>
        </pc:spChg>
        <pc:spChg chg="add del mod">
          <ac:chgData name="Francesco Romani" userId="9d49c2d9-7ee3-429b-8fcf-bbd937bd9b83" providerId="ADAL" clId="{ECE49C4E-0492-4EEF-844D-D8FD5DDE8692}" dt="2020-11-24T16:53:18.420" v="127" actId="478"/>
          <ac:spMkLst>
            <pc:docMk/>
            <pc:sldMk cId="1152217149" sldId="258"/>
            <ac:spMk id="12" creationId="{8FF3B4E5-86FB-4185-9B8C-76E8D3F5C6DB}"/>
          </ac:spMkLst>
        </pc:spChg>
        <pc:spChg chg="add del mod">
          <ac:chgData name="Francesco Romani" userId="9d49c2d9-7ee3-429b-8fcf-bbd937bd9b83" providerId="ADAL" clId="{ECE49C4E-0492-4EEF-844D-D8FD5DDE8692}" dt="2020-11-24T16:53:13.189" v="123" actId="478"/>
          <ac:spMkLst>
            <pc:docMk/>
            <pc:sldMk cId="1152217149" sldId="258"/>
            <ac:spMk id="13" creationId="{0181B3F7-BC92-422F-B40C-18952149A1AF}"/>
          </ac:spMkLst>
        </pc:spChg>
        <pc:spChg chg="add del mod">
          <ac:chgData name="Francesco Romani" userId="9d49c2d9-7ee3-429b-8fcf-bbd937bd9b83" providerId="ADAL" clId="{ECE49C4E-0492-4EEF-844D-D8FD5DDE8692}" dt="2020-11-24T16:53:13.189" v="123" actId="478"/>
          <ac:spMkLst>
            <pc:docMk/>
            <pc:sldMk cId="1152217149" sldId="258"/>
            <ac:spMk id="14" creationId="{8F078373-307B-4CAA-A620-17B441E24C4F}"/>
          </ac:spMkLst>
        </pc:spChg>
        <pc:spChg chg="add mod">
          <ac:chgData name="Francesco Romani" userId="9d49c2d9-7ee3-429b-8fcf-bbd937bd9b83" providerId="ADAL" clId="{ECE49C4E-0492-4EEF-844D-D8FD5DDE8692}" dt="2020-11-24T16:58:40.237" v="230" actId="1076"/>
          <ac:spMkLst>
            <pc:docMk/>
            <pc:sldMk cId="1152217149" sldId="258"/>
            <ac:spMk id="26" creationId="{8006135B-6E57-44BE-8780-E4085CB41852}"/>
          </ac:spMkLst>
        </pc:spChg>
        <pc:spChg chg="add del">
          <ac:chgData name="Francesco Romani" userId="9d49c2d9-7ee3-429b-8fcf-bbd937bd9b83" providerId="ADAL" clId="{ECE49C4E-0492-4EEF-844D-D8FD5DDE8692}" dt="2020-11-24T16:53:51.030" v="138" actId="26606"/>
          <ac:spMkLst>
            <pc:docMk/>
            <pc:sldMk cId="1152217149" sldId="258"/>
            <ac:spMk id="71" creationId="{A254D376-7060-4491-9779-FC35E62F3F6F}"/>
          </ac:spMkLst>
        </pc:spChg>
        <pc:spChg chg="add del">
          <ac:chgData name="Francesco Romani" userId="9d49c2d9-7ee3-429b-8fcf-bbd937bd9b83" providerId="ADAL" clId="{ECE49C4E-0492-4EEF-844D-D8FD5DDE8692}" dt="2020-11-24T16:53:34.196" v="133" actId="26606"/>
          <ac:spMkLst>
            <pc:docMk/>
            <pc:sldMk cId="1152217149" sldId="258"/>
            <ac:spMk id="135" creationId="{37C89E4B-3C9F-44B9-8B86-D9E3D112D8EC}"/>
          </ac:spMkLst>
        </pc:spChg>
        <pc:spChg chg="add del">
          <ac:chgData name="Francesco Romani" userId="9d49c2d9-7ee3-429b-8fcf-bbd937bd9b83" providerId="ADAL" clId="{ECE49C4E-0492-4EEF-844D-D8FD5DDE8692}" dt="2020-11-24T16:53:39.453" v="135" actId="26606"/>
          <ac:spMkLst>
            <pc:docMk/>
            <pc:sldMk cId="1152217149" sldId="258"/>
            <ac:spMk id="2052" creationId="{C1DD1A8A-57D5-4A81-AD04-532B043C5611}"/>
          </ac:spMkLst>
        </pc:spChg>
        <pc:spChg chg="add del">
          <ac:chgData name="Francesco Romani" userId="9d49c2d9-7ee3-429b-8fcf-bbd937bd9b83" providerId="ADAL" clId="{ECE49C4E-0492-4EEF-844D-D8FD5DDE8692}" dt="2020-11-24T16:53:39.453" v="135" actId="26606"/>
          <ac:spMkLst>
            <pc:docMk/>
            <pc:sldMk cId="1152217149" sldId="258"/>
            <ac:spMk id="2053" creationId="{007891EC-4501-44ED-A8C8-B11B6DB767AB}"/>
          </ac:spMkLst>
        </pc:spChg>
        <pc:spChg chg="add del">
          <ac:chgData name="Francesco Romani" userId="9d49c2d9-7ee3-429b-8fcf-bbd937bd9b83" providerId="ADAL" clId="{ECE49C4E-0492-4EEF-844D-D8FD5DDE8692}" dt="2020-11-24T16:53:51.024" v="137" actId="26606"/>
          <ac:spMkLst>
            <pc:docMk/>
            <pc:sldMk cId="1152217149" sldId="258"/>
            <ac:spMk id="2055" creationId="{C0F7281F-D4E3-44C4-BFBA-CB593A7F6103}"/>
          </ac:spMkLst>
        </pc:spChg>
        <pc:spChg chg="add del">
          <ac:chgData name="Francesco Romani" userId="9d49c2d9-7ee3-429b-8fcf-bbd937bd9b83" providerId="ADAL" clId="{ECE49C4E-0492-4EEF-844D-D8FD5DDE8692}" dt="2020-11-24T16:53:51.024" v="137" actId="26606"/>
          <ac:spMkLst>
            <pc:docMk/>
            <pc:sldMk cId="1152217149" sldId="258"/>
            <ac:spMk id="2056" creationId="{E8B49220-D709-41F4-BFDA-B6A2F0757A66}"/>
          </ac:spMkLst>
        </pc:spChg>
        <pc:spChg chg="add">
          <ac:chgData name="Francesco Romani" userId="9d49c2d9-7ee3-429b-8fcf-bbd937bd9b83" providerId="ADAL" clId="{ECE49C4E-0492-4EEF-844D-D8FD5DDE8692}" dt="2020-11-24T16:53:51.030" v="138" actId="26606"/>
          <ac:spMkLst>
            <pc:docMk/>
            <pc:sldMk cId="1152217149" sldId="258"/>
            <ac:spMk id="2058" creationId="{026A84AF-6F58-471A-BF1F-10D8C03511C4}"/>
          </ac:spMkLst>
        </pc:spChg>
        <pc:grpChg chg="add del mod">
          <ac:chgData name="Francesco Romani" userId="9d49c2d9-7ee3-429b-8fcf-bbd937bd9b83" providerId="ADAL" clId="{ECE49C4E-0492-4EEF-844D-D8FD5DDE8692}" dt="2020-11-24T16:53:13.189" v="123" actId="478"/>
          <ac:grpSpMkLst>
            <pc:docMk/>
            <pc:sldMk cId="1152217149" sldId="258"/>
            <ac:grpSpMk id="5" creationId="{891561B0-630F-497F-A3CA-3BDB3A60D478}"/>
          </ac:grpSpMkLst>
        </pc:grpChg>
        <pc:picChg chg="add del mod">
          <ac:chgData name="Francesco Romani" userId="9d49c2d9-7ee3-429b-8fcf-bbd937bd9b83" providerId="ADAL" clId="{ECE49C4E-0492-4EEF-844D-D8FD5DDE8692}" dt="2020-11-24T16:53:13.189" v="123" actId="478"/>
          <ac:picMkLst>
            <pc:docMk/>
            <pc:sldMk cId="1152217149" sldId="258"/>
            <ac:picMk id="4" creationId="{5C772B3D-51F6-4C97-8B17-47D16D884BAE}"/>
          </ac:picMkLst>
        </pc:picChg>
        <pc:picChg chg="mod">
          <ac:chgData name="Francesco Romani" userId="9d49c2d9-7ee3-429b-8fcf-bbd937bd9b83" providerId="ADAL" clId="{ECE49C4E-0492-4EEF-844D-D8FD5DDE8692}" dt="2020-11-24T16:49:55.469" v="113"/>
          <ac:picMkLst>
            <pc:docMk/>
            <pc:sldMk cId="1152217149" sldId="258"/>
            <ac:picMk id="6" creationId="{624E013C-D01D-490E-99DE-32146D9D998E}"/>
          </ac:picMkLst>
        </pc:picChg>
        <pc:picChg chg="mod">
          <ac:chgData name="Francesco Romani" userId="9d49c2d9-7ee3-429b-8fcf-bbd937bd9b83" providerId="ADAL" clId="{ECE49C4E-0492-4EEF-844D-D8FD5DDE8692}" dt="2020-11-24T16:49:55.469" v="113"/>
          <ac:picMkLst>
            <pc:docMk/>
            <pc:sldMk cId="1152217149" sldId="258"/>
            <ac:picMk id="7" creationId="{4421E57B-40A1-4A9D-9AC9-0A2724C889E0}"/>
          </ac:picMkLst>
        </pc:picChg>
        <pc:picChg chg="add del mod">
          <ac:chgData name="Francesco Romani" userId="9d49c2d9-7ee3-429b-8fcf-bbd937bd9b83" providerId="ADAL" clId="{ECE49C4E-0492-4EEF-844D-D8FD5DDE8692}" dt="2020-11-24T16:50:12.776" v="117" actId="478"/>
          <ac:picMkLst>
            <pc:docMk/>
            <pc:sldMk cId="1152217149" sldId="258"/>
            <ac:picMk id="15" creationId="{FB54EDD6-B682-44BF-A423-F8CD5C197976}"/>
          </ac:picMkLst>
        </pc:picChg>
        <pc:picChg chg="add mod">
          <ac:chgData name="Francesco Romani" userId="9d49c2d9-7ee3-429b-8fcf-bbd937bd9b83" providerId="ADAL" clId="{ECE49C4E-0492-4EEF-844D-D8FD5DDE8692}" dt="2020-11-24T17:01:28.272" v="233"/>
          <ac:picMkLst>
            <pc:docMk/>
            <pc:sldMk cId="1152217149" sldId="258"/>
            <ac:picMk id="2050" creationId="{AFF9D2EB-49B9-47E8-A655-A95EC3C069FA}"/>
          </ac:picMkLst>
        </pc:picChg>
        <pc:cxnChg chg="add del">
          <ac:chgData name="Francesco Romani" userId="9d49c2d9-7ee3-429b-8fcf-bbd937bd9b83" providerId="ADAL" clId="{ECE49C4E-0492-4EEF-844D-D8FD5DDE8692}" dt="2020-11-24T16:53:34.196" v="133" actId="26606"/>
          <ac:cxnSpMkLst>
            <pc:docMk/>
            <pc:sldMk cId="1152217149" sldId="258"/>
            <ac:cxnSpMk id="137" creationId="{AA2EAA10-076F-46BD-8F0F-B9A2FB77A85C}"/>
          </ac:cxnSpMkLst>
        </pc:cxnChg>
        <pc:cxnChg chg="add del">
          <ac:chgData name="Francesco Romani" userId="9d49c2d9-7ee3-429b-8fcf-bbd937bd9b83" providerId="ADAL" clId="{ECE49C4E-0492-4EEF-844D-D8FD5DDE8692}" dt="2020-11-24T16:53:34.196" v="133" actId="26606"/>
          <ac:cxnSpMkLst>
            <pc:docMk/>
            <pc:sldMk cId="1152217149" sldId="258"/>
            <ac:cxnSpMk id="139" creationId="{D891E407-403B-4764-86C9-33A56D3BCAA3}"/>
          </ac:cxnSpMkLst>
        </pc:cxnChg>
      </pc:sldChg>
      <pc:sldChg chg="addSp delSp modSp new mod setBg">
        <pc:chgData name="Francesco Romani" userId="9d49c2d9-7ee3-429b-8fcf-bbd937bd9b83" providerId="ADAL" clId="{ECE49C4E-0492-4EEF-844D-D8FD5DDE8692}" dt="2020-11-24T17:50:45.474" v="561" actId="1076"/>
        <pc:sldMkLst>
          <pc:docMk/>
          <pc:sldMk cId="2869973555" sldId="259"/>
        </pc:sldMkLst>
        <pc:spChg chg="mod ord">
          <ac:chgData name="Francesco Romani" userId="9d49c2d9-7ee3-429b-8fcf-bbd937bd9b83" providerId="ADAL" clId="{ECE49C4E-0492-4EEF-844D-D8FD5DDE8692}" dt="2020-11-24T17:34:30.728" v="488" actId="26606"/>
          <ac:spMkLst>
            <pc:docMk/>
            <pc:sldMk cId="2869973555" sldId="259"/>
            <ac:spMk id="2" creationId="{DD3AA991-3768-4684-8736-0448612C6D85}"/>
          </ac:spMkLst>
        </pc:spChg>
        <pc:spChg chg="del">
          <ac:chgData name="Francesco Romani" userId="9d49c2d9-7ee3-429b-8fcf-bbd937bd9b83" providerId="ADAL" clId="{ECE49C4E-0492-4EEF-844D-D8FD5DDE8692}" dt="2020-11-24T17:21:52.940" v="329"/>
          <ac:spMkLst>
            <pc:docMk/>
            <pc:sldMk cId="2869973555" sldId="259"/>
            <ac:spMk id="3" creationId="{7D0AA91A-2D21-4DD0-A483-E8105096B30B}"/>
          </ac:spMkLst>
        </pc:spChg>
        <pc:spChg chg="add del mod">
          <ac:chgData name="Francesco Romani" userId="9d49c2d9-7ee3-429b-8fcf-bbd937bd9b83" providerId="ADAL" clId="{ECE49C4E-0492-4EEF-844D-D8FD5DDE8692}" dt="2020-11-24T17:23:10.973" v="340" actId="478"/>
          <ac:spMkLst>
            <pc:docMk/>
            <pc:sldMk cId="2869973555" sldId="259"/>
            <ac:spMk id="9" creationId="{4C2A8B95-D876-49EF-AE56-597D897AC0BC}"/>
          </ac:spMkLst>
        </pc:spChg>
        <pc:spChg chg="add del">
          <ac:chgData name="Francesco Romani" userId="9d49c2d9-7ee3-429b-8fcf-bbd937bd9b83" providerId="ADAL" clId="{ECE49C4E-0492-4EEF-844D-D8FD5DDE8692}" dt="2020-11-24T17:23:13.778" v="342" actId="26606"/>
          <ac:spMkLst>
            <pc:docMk/>
            <pc:sldMk cId="2869973555" sldId="259"/>
            <ac:spMk id="12" creationId="{022BDE4A-8A20-4A69-9C5A-581C82036A4D}"/>
          </ac:spMkLst>
        </pc:spChg>
        <pc:spChg chg="add del">
          <ac:chgData name="Francesco Romani" userId="9d49c2d9-7ee3-429b-8fcf-bbd937bd9b83" providerId="ADAL" clId="{ECE49C4E-0492-4EEF-844D-D8FD5DDE8692}" dt="2020-11-24T17:24:09.232" v="350" actId="26606"/>
          <ac:spMkLst>
            <pc:docMk/>
            <pc:sldMk cId="2869973555" sldId="259"/>
            <ac:spMk id="17" creationId="{53F29798-D584-4792-9B62-3F5F5C36D619}"/>
          </ac:spMkLst>
        </pc:spChg>
        <pc:spChg chg="add mod">
          <ac:chgData name="Francesco Romani" userId="9d49c2d9-7ee3-429b-8fcf-bbd937bd9b83" providerId="ADAL" clId="{ECE49C4E-0492-4EEF-844D-D8FD5DDE8692}" dt="2020-11-24T17:49:56.320" v="558" actId="1076"/>
          <ac:spMkLst>
            <pc:docMk/>
            <pc:sldMk cId="2869973555" sldId="259"/>
            <ac:spMk id="18" creationId="{D365B056-6001-4791-8491-94F0783340BD}"/>
          </ac:spMkLst>
        </pc:spChg>
        <pc:spChg chg="add del">
          <ac:chgData name="Francesco Romani" userId="9d49c2d9-7ee3-429b-8fcf-bbd937bd9b83" providerId="ADAL" clId="{ECE49C4E-0492-4EEF-844D-D8FD5DDE8692}" dt="2020-11-24T17:24:09.221" v="349" actId="26606"/>
          <ac:spMkLst>
            <pc:docMk/>
            <pc:sldMk cId="2869973555" sldId="259"/>
            <ac:spMk id="22" creationId="{73DE2CFE-42F2-48F0-8706-5264E012B10C}"/>
          </ac:spMkLst>
        </pc:spChg>
        <pc:spChg chg="add del">
          <ac:chgData name="Francesco Romani" userId="9d49c2d9-7ee3-429b-8fcf-bbd937bd9b83" providerId="ADAL" clId="{ECE49C4E-0492-4EEF-844D-D8FD5DDE8692}" dt="2020-11-24T17:34:30.728" v="488" actId="26606"/>
          <ac:spMkLst>
            <pc:docMk/>
            <pc:sldMk cId="2869973555" sldId="259"/>
            <ac:spMk id="24" creationId="{022BDE4A-8A20-4A69-9C5A-581C82036A4D}"/>
          </ac:spMkLst>
        </pc:spChg>
        <pc:spChg chg="add del">
          <ac:chgData name="Francesco Romani" userId="9d49c2d9-7ee3-429b-8fcf-bbd937bd9b83" providerId="ADAL" clId="{ECE49C4E-0492-4EEF-844D-D8FD5DDE8692}" dt="2020-11-24T17:34:30.728" v="488" actId="26606"/>
          <ac:spMkLst>
            <pc:docMk/>
            <pc:sldMk cId="2869973555" sldId="259"/>
            <ac:spMk id="29" creationId="{99ED5833-B85B-4103-8A3B-CAB0308E6C15}"/>
          </ac:spMkLst>
        </pc:spChg>
        <pc:picChg chg="add del mod">
          <ac:chgData name="Francesco Romani" userId="9d49c2d9-7ee3-429b-8fcf-bbd937bd9b83" providerId="ADAL" clId="{ECE49C4E-0492-4EEF-844D-D8FD5DDE8692}" dt="2020-11-24T17:23:05.665" v="339" actId="478"/>
          <ac:picMkLst>
            <pc:docMk/>
            <pc:sldMk cId="2869973555" sldId="259"/>
            <ac:picMk id="5" creationId="{3E01781C-2B8D-4847-91E4-231CA878E7F1}"/>
          </ac:picMkLst>
        </pc:picChg>
        <pc:picChg chg="add del mod">
          <ac:chgData name="Francesco Romani" userId="9d49c2d9-7ee3-429b-8fcf-bbd937bd9b83" providerId="ADAL" clId="{ECE49C4E-0492-4EEF-844D-D8FD5DDE8692}" dt="2020-11-24T17:23:54.474" v="343" actId="478"/>
          <ac:picMkLst>
            <pc:docMk/>
            <pc:sldMk cId="2869973555" sldId="259"/>
            <ac:picMk id="7" creationId="{7D2171C5-2EF4-4A59-895D-A1F31DF4975B}"/>
          </ac:picMkLst>
        </pc:picChg>
        <pc:picChg chg="add mod">
          <ac:chgData name="Francesco Romani" userId="9d49c2d9-7ee3-429b-8fcf-bbd937bd9b83" providerId="ADAL" clId="{ECE49C4E-0492-4EEF-844D-D8FD5DDE8692}" dt="2020-11-24T17:49:44.848" v="557" actId="1076"/>
          <ac:picMkLst>
            <pc:docMk/>
            <pc:sldMk cId="2869973555" sldId="259"/>
            <ac:picMk id="11" creationId="{3E208CBD-F283-46DB-9F48-71E8D970F890}"/>
          </ac:picMkLst>
        </pc:picChg>
        <pc:picChg chg="add mod">
          <ac:chgData name="Francesco Romani" userId="9d49c2d9-7ee3-429b-8fcf-bbd937bd9b83" providerId="ADAL" clId="{ECE49C4E-0492-4EEF-844D-D8FD5DDE8692}" dt="2020-11-24T17:50:05.867" v="559" actId="1076"/>
          <ac:picMkLst>
            <pc:docMk/>
            <pc:sldMk cId="2869973555" sldId="259"/>
            <ac:picMk id="14" creationId="{213161C0-DD49-4295-B0B9-EEB1B098E6C3}"/>
          </ac:picMkLst>
        </pc:picChg>
        <pc:picChg chg="add mod">
          <ac:chgData name="Francesco Romani" userId="9d49c2d9-7ee3-429b-8fcf-bbd937bd9b83" providerId="ADAL" clId="{ECE49C4E-0492-4EEF-844D-D8FD5DDE8692}" dt="2020-11-24T17:43:48.851" v="538" actId="1076"/>
          <ac:picMkLst>
            <pc:docMk/>
            <pc:sldMk cId="2869973555" sldId="259"/>
            <ac:picMk id="3074" creationId="{0FA8647A-6047-4E91-BF6C-E8406635C67C}"/>
          </ac:picMkLst>
        </pc:picChg>
        <pc:picChg chg="add del mod">
          <ac:chgData name="Francesco Romani" userId="9d49c2d9-7ee3-429b-8fcf-bbd937bd9b83" providerId="ADAL" clId="{ECE49C4E-0492-4EEF-844D-D8FD5DDE8692}" dt="2020-11-24T17:49:23.912" v="555" actId="478"/>
          <ac:picMkLst>
            <pc:docMk/>
            <pc:sldMk cId="2869973555" sldId="259"/>
            <ac:picMk id="3076" creationId="{1F790ECE-B30B-4BB4-80ED-B10234C6EF38}"/>
          </ac:picMkLst>
        </pc:picChg>
        <pc:picChg chg="add mod">
          <ac:chgData name="Francesco Romani" userId="9d49c2d9-7ee3-429b-8fcf-bbd937bd9b83" providerId="ADAL" clId="{ECE49C4E-0492-4EEF-844D-D8FD5DDE8692}" dt="2020-11-24T17:50:45.474" v="561" actId="1076"/>
          <ac:picMkLst>
            <pc:docMk/>
            <pc:sldMk cId="2869973555" sldId="259"/>
            <ac:picMk id="3078" creationId="{0CC34846-A3D2-4809-8348-8F220218A700}"/>
          </ac:picMkLst>
        </pc:picChg>
      </pc:sldChg>
      <pc:sldChg chg="addSp delSp modSp new mod setBg">
        <pc:chgData name="Francesco Romani" userId="9d49c2d9-7ee3-429b-8fcf-bbd937bd9b83" providerId="ADAL" clId="{ECE49C4E-0492-4EEF-844D-D8FD5DDE8692}" dt="2020-11-25T08:00:40.296" v="926" actId="166"/>
        <pc:sldMkLst>
          <pc:docMk/>
          <pc:sldMk cId="927544052" sldId="260"/>
        </pc:sldMkLst>
        <pc:spChg chg="mod ord">
          <ac:chgData name="Francesco Romani" userId="9d49c2d9-7ee3-429b-8fcf-bbd937bd9b83" providerId="ADAL" clId="{ECE49C4E-0492-4EEF-844D-D8FD5DDE8692}" dt="2020-11-25T08:00:40.296" v="926" actId="166"/>
          <ac:spMkLst>
            <pc:docMk/>
            <pc:sldMk cId="927544052" sldId="260"/>
            <ac:spMk id="2" creationId="{BF24B7C9-7FFC-4DD4-9B5A-6B1731EF12E7}"/>
          </ac:spMkLst>
        </pc:spChg>
        <pc:spChg chg="del">
          <ac:chgData name="Francesco Romani" userId="9d49c2d9-7ee3-429b-8fcf-bbd937bd9b83" providerId="ADAL" clId="{ECE49C4E-0492-4EEF-844D-D8FD5DDE8692}" dt="2020-11-24T18:53:50.399" v="717"/>
          <ac:spMkLst>
            <pc:docMk/>
            <pc:sldMk cId="927544052" sldId="260"/>
            <ac:spMk id="3" creationId="{9E03F611-7451-4FA3-819A-D887438D55CA}"/>
          </ac:spMkLst>
        </pc:spChg>
        <pc:spChg chg="add del mod">
          <ac:chgData name="Francesco Romani" userId="9d49c2d9-7ee3-429b-8fcf-bbd937bd9b83" providerId="ADAL" clId="{ECE49C4E-0492-4EEF-844D-D8FD5DDE8692}" dt="2020-11-25T07:59:26.074" v="910"/>
          <ac:spMkLst>
            <pc:docMk/>
            <pc:sldMk cId="927544052" sldId="260"/>
            <ac:spMk id="4" creationId="{97AECD49-BFA7-4F19-82A6-24B02D164B68}"/>
          </ac:spMkLst>
        </pc:spChg>
        <pc:spChg chg="add mod ord">
          <ac:chgData name="Francesco Romani" userId="9d49c2d9-7ee3-429b-8fcf-bbd937bd9b83" providerId="ADAL" clId="{ECE49C4E-0492-4EEF-844D-D8FD5DDE8692}" dt="2020-11-25T08:00:25.345" v="924" actId="1076"/>
          <ac:spMkLst>
            <pc:docMk/>
            <pc:sldMk cId="927544052" sldId="260"/>
            <ac:spMk id="7" creationId="{F8C6D91C-A082-41A5-81C9-680E1580D01A}"/>
          </ac:spMkLst>
        </pc:spChg>
        <pc:spChg chg="add del">
          <ac:chgData name="Francesco Romani" userId="9d49c2d9-7ee3-429b-8fcf-bbd937bd9b83" providerId="ADAL" clId="{ECE49C4E-0492-4EEF-844D-D8FD5DDE8692}" dt="2020-11-24T18:54:52.227" v="719" actId="26606"/>
          <ac:spMkLst>
            <pc:docMk/>
            <pc:sldMk cId="927544052" sldId="260"/>
            <ac:spMk id="10" creationId="{026A84AF-6F58-471A-BF1F-10D8C03511C4}"/>
          </ac:spMkLst>
        </pc:spChg>
        <pc:picChg chg="add del mod">
          <ac:chgData name="Francesco Romani" userId="9d49c2d9-7ee3-429b-8fcf-bbd937bd9b83" providerId="ADAL" clId="{ECE49C4E-0492-4EEF-844D-D8FD5DDE8692}" dt="2020-11-25T07:59:25.104" v="909" actId="478"/>
          <ac:picMkLst>
            <pc:docMk/>
            <pc:sldMk cId="927544052" sldId="260"/>
            <ac:picMk id="5" creationId="{7CAE5CD7-50D1-456E-AA11-E8227F2F2157}"/>
          </ac:picMkLst>
        </pc:picChg>
        <pc:picChg chg="add mod">
          <ac:chgData name="Francesco Romani" userId="9d49c2d9-7ee3-429b-8fcf-bbd937bd9b83" providerId="ADAL" clId="{ECE49C4E-0492-4EEF-844D-D8FD5DDE8692}" dt="2020-11-25T08:00:33.166" v="925" actId="1076"/>
          <ac:picMkLst>
            <pc:docMk/>
            <pc:sldMk cId="927544052" sldId="260"/>
            <ac:picMk id="8" creationId="{8918B38E-3238-44F1-86C0-8C737C7FDBDD}"/>
          </ac:picMkLst>
        </pc:picChg>
      </pc:sldChg>
      <pc:sldChg chg="addSp delSp modSp new mod">
        <pc:chgData name="Francesco Romani" userId="9d49c2d9-7ee3-429b-8fcf-bbd937bd9b83" providerId="ADAL" clId="{ECE49C4E-0492-4EEF-844D-D8FD5DDE8692}" dt="2020-11-25T09:29:20.457" v="1350" actId="1076"/>
        <pc:sldMkLst>
          <pc:docMk/>
          <pc:sldMk cId="1494838366" sldId="261"/>
        </pc:sldMkLst>
        <pc:spChg chg="mod">
          <ac:chgData name="Francesco Romani" userId="9d49c2d9-7ee3-429b-8fcf-bbd937bd9b83" providerId="ADAL" clId="{ECE49C4E-0492-4EEF-844D-D8FD5DDE8692}" dt="2020-11-24T17:55:45.934" v="591" actId="113"/>
          <ac:spMkLst>
            <pc:docMk/>
            <pc:sldMk cId="1494838366" sldId="261"/>
            <ac:spMk id="2" creationId="{6C94BC7C-CFE0-4174-AACF-290B4FE35952}"/>
          </ac:spMkLst>
        </pc:spChg>
        <pc:spChg chg="del">
          <ac:chgData name="Francesco Romani" userId="9d49c2d9-7ee3-429b-8fcf-bbd937bd9b83" providerId="ADAL" clId="{ECE49C4E-0492-4EEF-844D-D8FD5DDE8692}" dt="2020-11-24T18:04:36.144" v="714" actId="1032"/>
          <ac:spMkLst>
            <pc:docMk/>
            <pc:sldMk cId="1494838366" sldId="261"/>
            <ac:spMk id="3" creationId="{DF757081-4C92-4161-B14C-66FCD2002C3A}"/>
          </ac:spMkLst>
        </pc:spChg>
        <pc:spChg chg="add del mod">
          <ac:chgData name="Francesco Romani" userId="9d49c2d9-7ee3-429b-8fcf-bbd937bd9b83" providerId="ADAL" clId="{ECE49C4E-0492-4EEF-844D-D8FD5DDE8692}" dt="2020-11-25T08:26:30.346" v="935"/>
          <ac:spMkLst>
            <pc:docMk/>
            <pc:sldMk cId="1494838366" sldId="261"/>
            <ac:spMk id="8" creationId="{C91AF629-4AC1-4AB7-A455-0059EDD1F190}"/>
          </ac:spMkLst>
        </pc:spChg>
        <pc:spChg chg="add del mod">
          <ac:chgData name="Francesco Romani" userId="9d49c2d9-7ee3-429b-8fcf-bbd937bd9b83" providerId="ADAL" clId="{ECE49C4E-0492-4EEF-844D-D8FD5DDE8692}" dt="2020-11-25T08:24:14.460" v="927"/>
          <ac:spMkLst>
            <pc:docMk/>
            <pc:sldMk cId="1494838366" sldId="261"/>
            <ac:spMk id="10" creationId="{FFC448FB-6CB3-436A-A55E-5707FF29209F}"/>
          </ac:spMkLst>
        </pc:spChg>
        <pc:spChg chg="add mod">
          <ac:chgData name="Francesco Romani" userId="9d49c2d9-7ee3-429b-8fcf-bbd937bd9b83" providerId="ADAL" clId="{ECE49C4E-0492-4EEF-844D-D8FD5DDE8692}" dt="2020-11-25T09:29:20.457" v="1350" actId="1076"/>
          <ac:spMkLst>
            <pc:docMk/>
            <pc:sldMk cId="1494838366" sldId="261"/>
            <ac:spMk id="15" creationId="{BA01F007-2D3B-4713-86CE-6CE513675EBA}"/>
          </ac:spMkLst>
        </pc:spChg>
        <pc:spChg chg="add mod">
          <ac:chgData name="Francesco Romani" userId="9d49c2d9-7ee3-429b-8fcf-bbd937bd9b83" providerId="ADAL" clId="{ECE49C4E-0492-4EEF-844D-D8FD5DDE8692}" dt="2020-11-25T09:29:10.305" v="1347" actId="1076"/>
          <ac:spMkLst>
            <pc:docMk/>
            <pc:sldMk cId="1494838366" sldId="261"/>
            <ac:spMk id="16" creationId="{EFD7C58A-2117-4E3D-97F9-6A7C7C6982E6}"/>
          </ac:spMkLst>
        </pc:spChg>
        <pc:graphicFrameChg chg="add del mod modGraphic">
          <ac:chgData name="Francesco Romani" userId="9d49c2d9-7ee3-429b-8fcf-bbd937bd9b83" providerId="ADAL" clId="{ECE49C4E-0492-4EEF-844D-D8FD5DDE8692}" dt="2020-11-24T18:04:50.114" v="716" actId="478"/>
          <ac:graphicFrameMkLst>
            <pc:docMk/>
            <pc:sldMk cId="1494838366" sldId="261"/>
            <ac:graphicFrameMk id="8" creationId="{DC5D83DD-C73A-4E78-8646-3DC08D19BB45}"/>
          </ac:graphicFrameMkLst>
        </pc:graphicFrameChg>
        <pc:graphicFrameChg chg="add del mod ord">
          <ac:chgData name="Francesco Romani" userId="9d49c2d9-7ee3-429b-8fcf-bbd937bd9b83" providerId="ADAL" clId="{ECE49C4E-0492-4EEF-844D-D8FD5DDE8692}" dt="2020-11-25T09:26:57.619" v="1316" actId="21"/>
          <ac:graphicFrameMkLst>
            <pc:docMk/>
            <pc:sldMk cId="1494838366" sldId="261"/>
            <ac:graphicFrameMk id="14" creationId="{627EA40C-9E69-447F-AC96-A9A629DED9F1}"/>
          </ac:graphicFrameMkLst>
        </pc:graphicFrameChg>
        <pc:picChg chg="add del mod">
          <ac:chgData name="Francesco Romani" userId="9d49c2d9-7ee3-429b-8fcf-bbd937bd9b83" providerId="ADAL" clId="{ECE49C4E-0492-4EEF-844D-D8FD5DDE8692}" dt="2020-11-25T08:24:58.417" v="931" actId="478"/>
          <ac:picMkLst>
            <pc:docMk/>
            <pc:sldMk cId="1494838366" sldId="261"/>
            <ac:picMk id="4" creationId="{0C065D87-B956-4142-B81C-E7B70FBFC59C}"/>
          </ac:picMkLst>
        </pc:picChg>
        <pc:picChg chg="add del mod">
          <ac:chgData name="Francesco Romani" userId="9d49c2d9-7ee3-429b-8fcf-bbd937bd9b83" providerId="ADAL" clId="{ECE49C4E-0492-4EEF-844D-D8FD5DDE8692}" dt="2020-11-25T08:26:29.773" v="934" actId="478"/>
          <ac:picMkLst>
            <pc:docMk/>
            <pc:sldMk cId="1494838366" sldId="261"/>
            <ac:picMk id="6" creationId="{05B80F5A-C975-47F5-AAC3-1191790D3A55}"/>
          </ac:picMkLst>
        </pc:picChg>
        <pc:picChg chg="add mod ord">
          <ac:chgData name="Francesco Romani" userId="9d49c2d9-7ee3-429b-8fcf-bbd937bd9b83" providerId="ADAL" clId="{ECE49C4E-0492-4EEF-844D-D8FD5DDE8692}" dt="2020-11-25T09:29:03.593" v="1346" actId="1076"/>
          <ac:picMkLst>
            <pc:docMk/>
            <pc:sldMk cId="1494838366" sldId="261"/>
            <ac:picMk id="11" creationId="{CDD26D97-A808-44B5-9599-2B3BD60771AF}"/>
          </ac:picMkLst>
        </pc:picChg>
        <pc:picChg chg="add mod">
          <ac:chgData name="Francesco Romani" userId="9d49c2d9-7ee3-429b-8fcf-bbd937bd9b83" providerId="ADAL" clId="{ECE49C4E-0492-4EEF-844D-D8FD5DDE8692}" dt="2020-11-25T09:28:55.414" v="1344" actId="1076"/>
          <ac:picMkLst>
            <pc:docMk/>
            <pc:sldMk cId="1494838366" sldId="261"/>
            <ac:picMk id="1026" creationId="{738D5497-6E15-4D07-ACF2-4D4C097B31C5}"/>
          </ac:picMkLst>
        </pc:picChg>
        <pc:picChg chg="add mod">
          <ac:chgData name="Francesco Romani" userId="9d49c2d9-7ee3-429b-8fcf-bbd937bd9b83" providerId="ADAL" clId="{ECE49C4E-0492-4EEF-844D-D8FD5DDE8692}" dt="2020-11-25T09:29:10.305" v="1347" actId="1076"/>
          <ac:picMkLst>
            <pc:docMk/>
            <pc:sldMk cId="1494838366" sldId="261"/>
            <ac:picMk id="1028" creationId="{766DA9E5-8D1A-4AEC-924F-0A0C73C439AB}"/>
          </ac:picMkLst>
        </pc:picChg>
      </pc:sldChg>
      <pc:sldChg chg="addSp delSp modSp new mod">
        <pc:chgData name="Francesco Romani" userId="9d49c2d9-7ee3-429b-8fcf-bbd937bd9b83" providerId="ADAL" clId="{ECE49C4E-0492-4EEF-844D-D8FD5DDE8692}" dt="2020-11-25T09:21:35.994" v="1297"/>
        <pc:sldMkLst>
          <pc:docMk/>
          <pc:sldMk cId="2759939510" sldId="262"/>
        </pc:sldMkLst>
        <pc:spChg chg="mod">
          <ac:chgData name="Francesco Romani" userId="9d49c2d9-7ee3-429b-8fcf-bbd937bd9b83" providerId="ADAL" clId="{ECE49C4E-0492-4EEF-844D-D8FD5DDE8692}" dt="2020-11-25T09:16:21.402" v="1283" actId="1076"/>
          <ac:spMkLst>
            <pc:docMk/>
            <pc:sldMk cId="2759939510" sldId="262"/>
            <ac:spMk id="2" creationId="{2F15A804-CEC6-4BB2-A9C6-D6242E60B109}"/>
          </ac:spMkLst>
        </pc:spChg>
        <pc:spChg chg="add del mod">
          <ac:chgData name="Francesco Romani" userId="9d49c2d9-7ee3-429b-8fcf-bbd937bd9b83" providerId="ADAL" clId="{ECE49C4E-0492-4EEF-844D-D8FD5DDE8692}" dt="2020-11-25T09:00:31.097" v="1078" actId="478"/>
          <ac:spMkLst>
            <pc:docMk/>
            <pc:sldMk cId="2759939510" sldId="262"/>
            <ac:spMk id="3" creationId="{F56CD1E3-CAB9-43B5-BEEE-29C9E2A14F49}"/>
          </ac:spMkLst>
        </pc:spChg>
        <pc:graphicFrameChg chg="add del">
          <ac:chgData name="Francesco Romani" userId="9d49c2d9-7ee3-429b-8fcf-bbd937bd9b83" providerId="ADAL" clId="{ECE49C4E-0492-4EEF-844D-D8FD5DDE8692}" dt="2020-11-25T09:10:14.504" v="1182" actId="478"/>
          <ac:graphicFrameMkLst>
            <pc:docMk/>
            <pc:sldMk cId="2759939510" sldId="262"/>
            <ac:graphicFrameMk id="4" creationId="{ABADD29E-E8F2-4843-A76E-C970870168D9}"/>
          </ac:graphicFrameMkLst>
        </pc:graphicFrameChg>
        <pc:graphicFrameChg chg="add mod modGraphic">
          <ac:chgData name="Francesco Romani" userId="9d49c2d9-7ee3-429b-8fcf-bbd937bd9b83" providerId="ADAL" clId="{ECE49C4E-0492-4EEF-844D-D8FD5DDE8692}" dt="2020-11-25T09:20:45.581" v="1290" actId="1076"/>
          <ac:graphicFrameMkLst>
            <pc:docMk/>
            <pc:sldMk cId="2759939510" sldId="262"/>
            <ac:graphicFrameMk id="5" creationId="{F19AF7A9-8808-4474-97D0-EDFEBCDB7AF3}"/>
          </ac:graphicFrameMkLst>
        </pc:graphicFrameChg>
        <pc:graphicFrameChg chg="add del mod modGraphic">
          <ac:chgData name="Francesco Romani" userId="9d49c2d9-7ee3-429b-8fcf-bbd937bd9b83" providerId="ADAL" clId="{ECE49C4E-0492-4EEF-844D-D8FD5DDE8692}" dt="2020-11-25T09:10:14.504" v="1182" actId="478"/>
          <ac:graphicFrameMkLst>
            <pc:docMk/>
            <pc:sldMk cId="2759939510" sldId="262"/>
            <ac:graphicFrameMk id="6" creationId="{28A66716-2DF4-4421-9426-E478699D0B79}"/>
          </ac:graphicFrameMkLst>
        </pc:graphicFrameChg>
        <pc:picChg chg="add del mod">
          <ac:chgData name="Francesco Romani" userId="9d49c2d9-7ee3-429b-8fcf-bbd937bd9b83" providerId="ADAL" clId="{ECE49C4E-0492-4EEF-844D-D8FD5DDE8692}" dt="2020-11-25T08:59:57.948" v="1071"/>
          <ac:picMkLst>
            <pc:docMk/>
            <pc:sldMk cId="2759939510" sldId="262"/>
            <ac:picMk id="2050" creationId="{AC4EA457-B286-4036-8C25-3CBB57F22F0B}"/>
          </ac:picMkLst>
        </pc:picChg>
        <pc:picChg chg="add mod">
          <ac:chgData name="Francesco Romani" userId="9d49c2d9-7ee3-429b-8fcf-bbd937bd9b83" providerId="ADAL" clId="{ECE49C4E-0492-4EEF-844D-D8FD5DDE8692}" dt="2020-11-25T09:21:35.994" v="1297"/>
          <ac:picMkLst>
            <pc:docMk/>
            <pc:sldMk cId="2759939510" sldId="262"/>
            <ac:picMk id="2052" creationId="{7589B0A1-DA1E-4B44-B048-8F56E45EE3B9}"/>
          </ac:picMkLst>
        </pc:picChg>
      </pc:sldChg>
      <pc:sldChg chg="addSp delSp modSp new mod">
        <pc:chgData name="Francesco Romani" userId="9d49c2d9-7ee3-429b-8fcf-bbd937bd9b83" providerId="ADAL" clId="{ECE49C4E-0492-4EEF-844D-D8FD5DDE8692}" dt="2020-11-25T10:08:15.294" v="1737"/>
        <pc:sldMkLst>
          <pc:docMk/>
          <pc:sldMk cId="1473984641" sldId="263"/>
        </pc:sldMkLst>
        <pc:spChg chg="mod">
          <ac:chgData name="Francesco Romani" userId="9d49c2d9-7ee3-429b-8fcf-bbd937bd9b83" providerId="ADAL" clId="{ECE49C4E-0492-4EEF-844D-D8FD5DDE8692}" dt="2020-11-24T17:57:19.247" v="645" actId="113"/>
          <ac:spMkLst>
            <pc:docMk/>
            <pc:sldMk cId="1473984641" sldId="263"/>
            <ac:spMk id="2" creationId="{602D11DE-AFD7-4951-A323-16F8DDBC3CDC}"/>
          </ac:spMkLst>
        </pc:spChg>
        <pc:spChg chg="del">
          <ac:chgData name="Francesco Romani" userId="9d49c2d9-7ee3-429b-8fcf-bbd937bd9b83" providerId="ADAL" clId="{ECE49C4E-0492-4EEF-844D-D8FD5DDE8692}" dt="2020-11-25T09:27:01.424" v="1317" actId="478"/>
          <ac:spMkLst>
            <pc:docMk/>
            <pc:sldMk cId="1473984641" sldId="263"/>
            <ac:spMk id="3" creationId="{EC983999-B54C-43B4-9021-847AB9B4F13D}"/>
          </ac:spMkLst>
        </pc:spChg>
        <pc:spChg chg="add del mod">
          <ac:chgData name="Francesco Romani" userId="9d49c2d9-7ee3-429b-8fcf-bbd937bd9b83" providerId="ADAL" clId="{ECE49C4E-0492-4EEF-844D-D8FD5DDE8692}" dt="2020-11-25T09:56:41.605" v="1689" actId="478"/>
          <ac:spMkLst>
            <pc:docMk/>
            <pc:sldMk cId="1473984641" sldId="263"/>
            <ac:spMk id="5" creationId="{3B34B052-E7FC-4E01-AC01-809392552AAE}"/>
          </ac:spMkLst>
        </pc:spChg>
        <pc:spChg chg="add del mod">
          <ac:chgData name="Francesco Romani" userId="9d49c2d9-7ee3-429b-8fcf-bbd937bd9b83" providerId="ADAL" clId="{ECE49C4E-0492-4EEF-844D-D8FD5DDE8692}" dt="2020-11-25T09:45:43.080" v="1521" actId="478"/>
          <ac:spMkLst>
            <pc:docMk/>
            <pc:sldMk cId="1473984641" sldId="263"/>
            <ac:spMk id="6" creationId="{A6704A9D-D2F6-4E98-A4BF-03A6CD23A686}"/>
          </ac:spMkLst>
        </pc:spChg>
        <pc:graphicFrameChg chg="add mod">
          <ac:chgData name="Francesco Romani" userId="9d49c2d9-7ee3-429b-8fcf-bbd937bd9b83" providerId="ADAL" clId="{ECE49C4E-0492-4EEF-844D-D8FD5DDE8692}" dt="2020-11-25T09:56:45.037" v="1690" actId="1076"/>
          <ac:graphicFrameMkLst>
            <pc:docMk/>
            <pc:sldMk cId="1473984641" sldId="263"/>
            <ac:graphicFrameMk id="4" creationId="{C7D40837-FE95-4608-A71C-33A311B2249B}"/>
          </ac:graphicFrameMkLst>
        </pc:graphicFrameChg>
        <pc:graphicFrameChg chg="add mod modGraphic">
          <ac:chgData name="Francesco Romani" userId="9d49c2d9-7ee3-429b-8fcf-bbd937bd9b83" providerId="ADAL" clId="{ECE49C4E-0492-4EEF-844D-D8FD5DDE8692}" dt="2020-11-25T10:08:15.294" v="1737"/>
          <ac:graphicFrameMkLst>
            <pc:docMk/>
            <pc:sldMk cId="1473984641" sldId="263"/>
            <ac:graphicFrameMk id="7" creationId="{A7240E59-3C33-4499-A770-ED6C44501EF9}"/>
          </ac:graphicFrameMkLst>
        </pc:graphicFrameChg>
        <pc:graphicFrameChg chg="add del mod modGraphic">
          <ac:chgData name="Francesco Romani" userId="9d49c2d9-7ee3-429b-8fcf-bbd937bd9b83" providerId="ADAL" clId="{ECE49C4E-0492-4EEF-844D-D8FD5DDE8692}" dt="2020-11-25T10:01:31.407" v="1699" actId="478"/>
          <ac:graphicFrameMkLst>
            <pc:docMk/>
            <pc:sldMk cId="1473984641" sldId="263"/>
            <ac:graphicFrameMk id="8" creationId="{953D3EAD-4DDA-44B4-A0AF-4784AA32511E}"/>
          </ac:graphicFrameMkLst>
        </pc:graphicFrameChg>
      </pc:sldChg>
      <pc:sldChg chg="modSp new mod">
        <pc:chgData name="Francesco Romani" userId="9d49c2d9-7ee3-429b-8fcf-bbd937bd9b83" providerId="ADAL" clId="{ECE49C4E-0492-4EEF-844D-D8FD5DDE8692}" dt="2020-11-24T17:57:43.092" v="664" actId="2711"/>
        <pc:sldMkLst>
          <pc:docMk/>
          <pc:sldMk cId="860765874" sldId="264"/>
        </pc:sldMkLst>
        <pc:spChg chg="mod">
          <ac:chgData name="Francesco Romani" userId="9d49c2d9-7ee3-429b-8fcf-bbd937bd9b83" providerId="ADAL" clId="{ECE49C4E-0492-4EEF-844D-D8FD5DDE8692}" dt="2020-11-24T17:57:43.092" v="664" actId="2711"/>
          <ac:spMkLst>
            <pc:docMk/>
            <pc:sldMk cId="860765874" sldId="264"/>
            <ac:spMk id="2" creationId="{0652BE11-A740-49D3-A624-DCEB97AE8F5E}"/>
          </ac:spMkLst>
        </pc:spChg>
      </pc:sldChg>
      <pc:sldChg chg="addSp modSp new mod">
        <pc:chgData name="Francesco Romani" userId="9d49c2d9-7ee3-429b-8fcf-bbd937bd9b83" providerId="ADAL" clId="{ECE49C4E-0492-4EEF-844D-D8FD5DDE8692}" dt="2020-11-25T11:53:22.357" v="1753" actId="1076"/>
        <pc:sldMkLst>
          <pc:docMk/>
          <pc:sldMk cId="3354332249" sldId="265"/>
        </pc:sldMkLst>
        <pc:spChg chg="mod">
          <ac:chgData name="Francesco Romani" userId="9d49c2d9-7ee3-429b-8fcf-bbd937bd9b83" providerId="ADAL" clId="{ECE49C4E-0492-4EEF-844D-D8FD5DDE8692}" dt="2020-11-24T17:58:14.048" v="703" actId="20577"/>
          <ac:spMkLst>
            <pc:docMk/>
            <pc:sldMk cId="3354332249" sldId="265"/>
            <ac:spMk id="2" creationId="{597787EA-6783-4A32-B456-B5841FBCE495}"/>
          </ac:spMkLst>
        </pc:spChg>
        <pc:spChg chg="mod">
          <ac:chgData name="Francesco Romani" userId="9d49c2d9-7ee3-429b-8fcf-bbd937bd9b83" providerId="ADAL" clId="{ECE49C4E-0492-4EEF-844D-D8FD5DDE8692}" dt="2020-11-25T11:53:06.389" v="1750" actId="1076"/>
          <ac:spMkLst>
            <pc:docMk/>
            <pc:sldMk cId="3354332249" sldId="265"/>
            <ac:spMk id="3" creationId="{0ABEBC81-3B2E-42FD-A1EF-F108C36188A9}"/>
          </ac:spMkLst>
        </pc:spChg>
        <pc:graphicFrameChg chg="add mod">
          <ac:chgData name="Francesco Romani" userId="9d49c2d9-7ee3-429b-8fcf-bbd937bd9b83" providerId="ADAL" clId="{ECE49C4E-0492-4EEF-844D-D8FD5DDE8692}" dt="2020-11-25T11:53:22.357" v="1753" actId="1076"/>
          <ac:graphicFrameMkLst>
            <pc:docMk/>
            <pc:sldMk cId="3354332249" sldId="265"/>
            <ac:graphicFrameMk id="4" creationId="{1531531D-BA0E-491E-8DC6-F53BEC357791}"/>
          </ac:graphicFrameMkLst>
        </pc:graphicFrameChg>
      </pc:sldChg>
      <pc:sldChg chg="modSp new mod">
        <pc:chgData name="Francesco Romani" userId="9d49c2d9-7ee3-429b-8fcf-bbd937bd9b83" providerId="ADAL" clId="{ECE49C4E-0492-4EEF-844D-D8FD5DDE8692}" dt="2020-11-24T17:58:40.590" v="713" actId="20577"/>
        <pc:sldMkLst>
          <pc:docMk/>
          <pc:sldMk cId="1364639360" sldId="266"/>
        </pc:sldMkLst>
        <pc:spChg chg="mod">
          <ac:chgData name="Francesco Romani" userId="9d49c2d9-7ee3-429b-8fcf-bbd937bd9b83" providerId="ADAL" clId="{ECE49C4E-0492-4EEF-844D-D8FD5DDE8692}" dt="2020-11-24T17:58:40.590" v="713" actId="20577"/>
          <ac:spMkLst>
            <pc:docMk/>
            <pc:sldMk cId="1364639360" sldId="266"/>
            <ac:spMk id="2" creationId="{9190E054-76F6-4B92-B81C-36CD5C446D3E}"/>
          </ac:spMkLst>
        </pc:spChg>
      </pc:sldChg>
      <pc:sldChg chg="modSp new mod">
        <pc:chgData name="Francesco Romani" userId="9d49c2d9-7ee3-429b-8fcf-bbd937bd9b83" providerId="ADAL" clId="{ECE49C4E-0492-4EEF-844D-D8FD5DDE8692}" dt="2020-11-25T10:08:34.492" v="1738" actId="113"/>
        <pc:sldMkLst>
          <pc:docMk/>
          <pc:sldMk cId="1828611892" sldId="267"/>
        </pc:sldMkLst>
        <pc:spChg chg="mod">
          <ac:chgData name="Francesco Romani" userId="9d49c2d9-7ee3-429b-8fcf-bbd937bd9b83" providerId="ADAL" clId="{ECE49C4E-0492-4EEF-844D-D8FD5DDE8692}" dt="2020-11-25T10:08:34.492" v="1738" actId="113"/>
          <ac:spMkLst>
            <pc:docMk/>
            <pc:sldMk cId="1828611892" sldId="267"/>
            <ac:spMk id="2" creationId="{360CC072-32DC-4077-8AA6-A1EEDE70A30B}"/>
          </ac:spMkLst>
        </pc:spChg>
      </pc:sldChg>
    </pc:docChg>
  </pc:docChgLst>
  <pc:docChgLst>
    <pc:chgData name="Jacopo Ferretti - jacopo.ferretti3@studio.unibo.it" userId="S::jacopo.ferretti3@studio.unibo.it::005ddcdf-dd8a-487b-bb52-ae838d7e94d2" providerId="AD" clId="Web-{CCA073F3-D563-4689-962B-1083A6E9AB09}"/>
    <pc:docChg chg="modSld">
      <pc:chgData name="Jacopo Ferretti - jacopo.ferretti3@studio.unibo.it" userId="S::jacopo.ferretti3@studio.unibo.it::005ddcdf-dd8a-487b-bb52-ae838d7e94d2" providerId="AD" clId="Web-{CCA073F3-D563-4689-962B-1083A6E9AB09}" dt="2020-12-14T20:39:44.692" v="30" actId="1076"/>
      <pc:docMkLst>
        <pc:docMk/>
      </pc:docMkLst>
      <pc:sldChg chg="modSp">
        <pc:chgData name="Jacopo Ferretti - jacopo.ferretti3@studio.unibo.it" userId="S::jacopo.ferretti3@studio.unibo.it::005ddcdf-dd8a-487b-bb52-ae838d7e94d2" providerId="AD" clId="Web-{CCA073F3-D563-4689-962B-1083A6E9AB09}" dt="2020-12-14T20:39:44.692" v="30" actId="1076"/>
        <pc:sldMkLst>
          <pc:docMk/>
          <pc:sldMk cId="2869973555" sldId="259"/>
        </pc:sldMkLst>
        <pc:spChg chg="mod">
          <ac:chgData name="Jacopo Ferretti - jacopo.ferretti3@studio.unibo.it" userId="S::jacopo.ferretti3@studio.unibo.it::005ddcdf-dd8a-487b-bb52-ae838d7e94d2" providerId="AD" clId="Web-{CCA073F3-D563-4689-962B-1083A6E9AB09}" dt="2020-12-14T20:39:35.458" v="28" actId="1076"/>
          <ac:spMkLst>
            <pc:docMk/>
            <pc:sldMk cId="2869973555" sldId="259"/>
            <ac:spMk id="18" creationId="{D365B056-6001-4791-8491-94F0783340BD}"/>
          </ac:spMkLst>
        </pc:spChg>
        <pc:picChg chg="mod">
          <ac:chgData name="Jacopo Ferretti - jacopo.ferretti3@studio.unibo.it" userId="S::jacopo.ferretti3@studio.unibo.it::005ddcdf-dd8a-487b-bb52-ae838d7e94d2" providerId="AD" clId="Web-{CCA073F3-D563-4689-962B-1083A6E9AB09}" dt="2020-12-14T20:39:44.692" v="30" actId="1076"/>
          <ac:picMkLst>
            <pc:docMk/>
            <pc:sldMk cId="2869973555" sldId="259"/>
            <ac:picMk id="3074" creationId="{0FA8647A-6047-4E91-BF6C-E8406635C67C}"/>
          </ac:picMkLst>
        </pc:picChg>
        <pc:picChg chg="mod">
          <ac:chgData name="Jacopo Ferretti - jacopo.ferretti3@studio.unibo.it" userId="S::jacopo.ferretti3@studio.unibo.it::005ddcdf-dd8a-487b-bb52-ae838d7e94d2" providerId="AD" clId="Web-{CCA073F3-D563-4689-962B-1083A6E9AB09}" dt="2020-12-14T20:39:40.661" v="29" actId="1076"/>
          <ac:picMkLst>
            <pc:docMk/>
            <pc:sldMk cId="2869973555" sldId="259"/>
            <ac:picMk id="3078" creationId="{0CC34846-A3D2-4809-8348-8F220218A700}"/>
          </ac:picMkLst>
        </pc:picChg>
      </pc:sldChg>
    </pc:docChg>
  </pc:docChgLst>
  <pc:docChgLst>
    <pc:chgData name="Mattia Davario - mattia.davario@studio.unibo.it" userId="S::mattia.davario@studio.unibo.it::86a57954-5f9c-49ce-aabf-90f485bbc175" providerId="AD" clId="Web-{F1C7BCC2-4EF7-49C5-9577-5A89E544CA99}"/>
    <pc:docChg chg="modSld">
      <pc:chgData name="Mattia Davario - mattia.davario@studio.unibo.it" userId="S::mattia.davario@studio.unibo.it::86a57954-5f9c-49ce-aabf-90f485bbc175" providerId="AD" clId="Web-{F1C7BCC2-4EF7-49C5-9577-5A89E544CA99}" dt="2020-12-14T15:06:39.476" v="12" actId="20577"/>
      <pc:docMkLst>
        <pc:docMk/>
      </pc:docMkLst>
      <pc:sldChg chg="modSp">
        <pc:chgData name="Mattia Davario - mattia.davario@studio.unibo.it" userId="S::mattia.davario@studio.unibo.it::86a57954-5f9c-49ce-aabf-90f485bbc175" providerId="AD" clId="Web-{F1C7BCC2-4EF7-49C5-9577-5A89E544CA99}" dt="2020-12-14T15:06:38.461" v="11" actId="20577"/>
        <pc:sldMkLst>
          <pc:docMk/>
          <pc:sldMk cId="1152217149" sldId="258"/>
        </pc:sldMkLst>
        <pc:spChg chg="mod">
          <ac:chgData name="Mattia Davario - mattia.davario@studio.unibo.it" userId="S::mattia.davario@studio.unibo.it::86a57954-5f9c-49ce-aabf-90f485bbc175" providerId="AD" clId="Web-{F1C7BCC2-4EF7-49C5-9577-5A89E544CA99}" dt="2020-12-14T15:06:38.461" v="11" actId="20577"/>
          <ac:spMkLst>
            <pc:docMk/>
            <pc:sldMk cId="1152217149" sldId="258"/>
            <ac:spMk id="26" creationId="{8006135B-6E57-44BE-8780-E4085CB418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101_DFEA59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107_57DB388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ancesco\Documents\d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95-4CC3-A1C5-25134E894F9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95-4CC3-A1C5-25134E894F9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95-4CC3-A1C5-25134E894F9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95-4CC3-A1C5-25134E894F92}"/>
              </c:ext>
            </c:extLst>
          </c:dPt>
          <c:dLbls>
            <c:dLbl>
              <c:idx val="2"/>
              <c:layout>
                <c:manualLayout>
                  <c:x val="0.14857182970591579"/>
                  <c:y val="0.1365536285480258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95-4CC3-A1C5-25134E894F92}"/>
                </c:ext>
              </c:extLst>
            </c:dLbl>
            <c:dLbl>
              <c:idx val="3"/>
              <c:layout>
                <c:manualLayout>
                  <c:x val="6.135351982360604E-2"/>
                  <c:y val="7.26045037172525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95-4CC3-A1C5-25134E894F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Both</c:v>
                </c:pt>
                <c:pt idx="1">
                  <c:v>Water bottle</c:v>
                </c:pt>
                <c:pt idx="2">
                  <c:v>Food container</c:v>
                </c:pt>
                <c:pt idx="3">
                  <c:v>Neither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236</c:v>
                </c:pt>
                <c:pt idx="1">
                  <c:v>140</c:v>
                </c:pt>
                <c:pt idx="2">
                  <c:v>25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E-453D-811A-96B627F25F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4991704407281"/>
          <c:y val="0.30288819286748242"/>
          <c:w val="0.24602285019862732"/>
          <c:h val="0.3253118222762859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2128" b="1" i="0" u="none" strike="noStrike" kern="1200" cap="all" baseline="0" noProof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1" cap="none" noProof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«Would you buy our product?»</a:t>
            </a:r>
            <a:endParaRPr lang="en-GB" sz="2000" b="0" i="1" cap="none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7768552409212324"/>
          <c:y val="0"/>
        </c:manualLayout>
      </c:layout>
      <c:overlay val="0"/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2128" b="1" i="0" u="none" strike="noStrike" kern="1200" cap="all" baseline="0" noProof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439586667672472"/>
          <c:y val="0.35164989750941172"/>
          <c:w val="0.47313410176015103"/>
          <c:h val="0.6415333705027037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48C-4455-807F-496D420AFC04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48C-4455-807F-496D420AFC0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48C-4455-807F-496D420AFC04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48C-4455-807F-496D420AFC0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48C-4455-807F-496D420AFC0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48C-4455-807F-496D420AFC0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48C-4455-807F-496D420AFC04}"/>
                </c:ext>
              </c:extLst>
            </c:dLbl>
            <c:dLbl>
              <c:idx val="3"/>
              <c:layout>
                <c:manualLayout>
                  <c:x val="3.79001848113623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8C-4455-807F-496D420AFC0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Probably buy</c:v>
                </c:pt>
                <c:pt idx="1">
                  <c:v>Definitely buy</c:v>
                </c:pt>
                <c:pt idx="2">
                  <c:v>Probably would not buy</c:v>
                </c:pt>
                <c:pt idx="3">
                  <c:v>Definitely would not buy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230</c:v>
                </c:pt>
                <c:pt idx="1">
                  <c:v>131</c:v>
                </c:pt>
                <c:pt idx="2">
                  <c:v>58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8C-4455-807F-496D420AFC0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it-IT"/>
              <a:t>Cash Flow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Foglio1!$A$1:$A$8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Foglio1!$B$1:$B$8</c:f>
              <c:numCache>
                <c:formatCode>General</c:formatCode>
                <c:ptCount val="8"/>
                <c:pt idx="0">
                  <c:v>0</c:v>
                </c:pt>
                <c:pt idx="1">
                  <c:v>-500</c:v>
                </c:pt>
                <c:pt idx="2">
                  <c:v>-500</c:v>
                </c:pt>
                <c:pt idx="3">
                  <c:v>0</c:v>
                </c:pt>
                <c:pt idx="4">
                  <c:v>1000</c:v>
                </c:pt>
                <c:pt idx="5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08-4E1A-A367-4BFE31B523F9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Foglio1!$E$8</c:f>
              <c:numCache>
                <c:formatCode>General</c:formatCode>
                <c:ptCount val="1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08-4E1A-A367-4BFE31B52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198447"/>
        <c:axId val="846176303"/>
      </c:scatterChart>
      <c:valAx>
        <c:axId val="843198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46176303"/>
        <c:crosses val="autoZero"/>
        <c:crossBetween val="midCat"/>
      </c:valAx>
      <c:valAx>
        <c:axId val="8461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Thousands of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4319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421EE-583D-4E95-A66C-407BEF4BD574}" type="doc">
      <dgm:prSet loTypeId="urn:microsoft.com/office/officeart/2005/8/layout/orgChart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it-IT"/>
        </a:p>
      </dgm:t>
    </dgm:pt>
    <dgm:pt modelId="{7F9057D0-3549-48CC-BC35-A83A3B372C08}">
      <dgm:prSet phldrT="[Testo]"/>
      <dgm:spPr/>
      <dgm:t>
        <a:bodyPr/>
        <a:lstStyle/>
        <a:p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Ad:</a:t>
          </a:r>
        </a:p>
        <a:p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-social networks</a:t>
          </a:r>
        </a:p>
      </dgm:t>
    </dgm:pt>
    <dgm:pt modelId="{DE146AFD-3EEF-43BB-A90C-9399D73285B5}" type="parTrans" cxnId="{0877090A-A06D-4386-949A-C8FC778B7689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441C2-5C15-476A-9A8F-A8B25F9528FE}" type="sibTrans" cxnId="{0877090A-A06D-4386-949A-C8FC778B7689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6B131-D73A-4F6D-B0CE-B0BB554BC323}">
      <dgm:prSet phldrT="[Testo]"/>
      <dgm:spPr/>
      <dgm:t>
        <a:bodyPr/>
        <a:lstStyle/>
        <a:p>
          <a:r>
            <a:rPr lang="en-GB" noProof="0">
              <a:latin typeface="Times New Roman" panose="02020603050405020304" pitchFamily="18" charset="0"/>
              <a:cs typeface="Times New Roman" panose="02020603050405020304" pitchFamily="18" charset="0"/>
            </a:rPr>
            <a:t>Selected retailers</a:t>
          </a:r>
        </a:p>
      </dgm:t>
    </dgm:pt>
    <dgm:pt modelId="{F872920E-4C27-4B86-8D3D-A3BDC83CD5EB}" type="parTrans" cxnId="{AF524F9B-CF15-4E45-B01B-070A89903DA6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4A0B8-B05D-45AD-A3DA-0984BC781F11}" type="sibTrans" cxnId="{AF524F9B-CF15-4E45-B01B-070A89903DA6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BD824-5439-4FC0-B7EF-1E0D9D619688}">
      <dgm:prSet phldrT="[Tes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noProof="0" err="1">
              <a:latin typeface="Times New Roman" panose="02020603050405020304" pitchFamily="18" charset="0"/>
              <a:cs typeface="Times New Roman" panose="02020603050405020304" pitchFamily="18" charset="0"/>
            </a:rPr>
            <a:t>BottAll</a:t>
          </a:r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 sales</a:t>
          </a:r>
        </a:p>
      </dgm:t>
    </dgm:pt>
    <dgm:pt modelId="{86721F9B-36FC-4870-ACFA-EE16D17AA45C}" type="parTrans" cxnId="{DAFF0E87-5DF0-4E15-BE0D-B301298EDE2C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24BE1D-B320-427F-9FD8-4E81290B836E}" type="sibTrans" cxnId="{DAFF0E87-5DF0-4E15-BE0D-B301298EDE2C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BEF22-7937-473E-8C0E-5849F5A584A2}">
      <dgm:prSet phldrT="[Testo]"/>
      <dgm:spPr/>
      <dgm:t>
        <a:bodyPr/>
        <a:lstStyle/>
        <a:p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Online store</a:t>
          </a:r>
        </a:p>
      </dgm:t>
    </dgm:pt>
    <dgm:pt modelId="{25BF27FF-2B8B-460B-A613-324032B29744}" type="parTrans" cxnId="{2FA96CB2-D60C-499E-B1B2-23EB1A213F69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B5D4FE-F7FB-4A26-BA62-494A56657267}" type="sibTrans" cxnId="{2FA96CB2-D60C-499E-B1B2-23EB1A213F69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ED6736-54EE-4E7C-9DEA-3324984E2DA7}">
      <dgm:prSet phldrT="[Tes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it-IT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gm:t>
    </dgm:pt>
    <dgm:pt modelId="{9C72B07F-5741-46C0-B145-F19E8FBDDEB0}" type="parTrans" cxnId="{36463B67-AC8A-44CD-BAB3-AC37684CA3FA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62C414-9E78-4C9A-AA03-3638791C56B6}" type="sibTrans" cxnId="{36463B67-AC8A-44CD-BAB3-AC37684CA3FA}">
      <dgm:prSet/>
      <dgm:spPr/>
      <dgm:t>
        <a:bodyPr/>
        <a:lstStyle/>
        <a:p>
          <a:endParaRPr lang="it-IT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B263E1-01E3-4E1F-B4B7-A83B33E3ACDF}" type="pres">
      <dgm:prSet presAssocID="{F70421EE-583D-4E95-A66C-407BEF4BD574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66FAC152-7E8D-4539-80DD-9BB01163489B}" type="pres">
      <dgm:prSet presAssocID="{BB2BD824-5439-4FC0-B7EF-1E0D9D619688}" presName="hierRoot1" presStyleCnt="0">
        <dgm:presLayoutVars>
          <dgm:hierBranch val="init"/>
        </dgm:presLayoutVars>
      </dgm:prSet>
      <dgm:spPr/>
    </dgm:pt>
    <dgm:pt modelId="{910625C2-AFA2-42BC-9F8F-8A8DAF336287}" type="pres">
      <dgm:prSet presAssocID="{BB2BD824-5439-4FC0-B7EF-1E0D9D619688}" presName="rootComposite1" presStyleCnt="0"/>
      <dgm:spPr/>
    </dgm:pt>
    <dgm:pt modelId="{4EC8A217-07CD-4ACA-A22D-F8486B0DE89A}" type="pres">
      <dgm:prSet presAssocID="{BB2BD824-5439-4FC0-B7EF-1E0D9D619688}" presName="rootText1" presStyleLbl="node0" presStyleIdx="0" presStyleCnt="1">
        <dgm:presLayoutVars>
          <dgm:chPref val="3"/>
        </dgm:presLayoutVars>
      </dgm:prSet>
      <dgm:spPr/>
    </dgm:pt>
    <dgm:pt modelId="{F74E6875-43EE-4EEB-B78E-402F7CF6403D}" type="pres">
      <dgm:prSet presAssocID="{BB2BD824-5439-4FC0-B7EF-1E0D9D619688}" presName="rootConnector1" presStyleLbl="node1" presStyleIdx="0" presStyleCnt="0"/>
      <dgm:spPr/>
    </dgm:pt>
    <dgm:pt modelId="{A254E8F6-D305-4290-9253-BBF06C7FD1FD}" type="pres">
      <dgm:prSet presAssocID="{BB2BD824-5439-4FC0-B7EF-1E0D9D619688}" presName="hierChild2" presStyleCnt="0"/>
      <dgm:spPr/>
    </dgm:pt>
    <dgm:pt modelId="{84A483DC-2C9E-4C75-A57D-00EA3556BDC7}" type="pres">
      <dgm:prSet presAssocID="{DE146AFD-3EEF-43BB-A90C-9399D73285B5}" presName="Name37" presStyleLbl="parChTrans1D2" presStyleIdx="0" presStyleCnt="1"/>
      <dgm:spPr/>
    </dgm:pt>
    <dgm:pt modelId="{205E6C63-BD9F-4116-ADFF-51A4359363B0}" type="pres">
      <dgm:prSet presAssocID="{7F9057D0-3549-48CC-BC35-A83A3B372C08}" presName="hierRoot2" presStyleCnt="0">
        <dgm:presLayoutVars>
          <dgm:hierBranch/>
        </dgm:presLayoutVars>
      </dgm:prSet>
      <dgm:spPr/>
    </dgm:pt>
    <dgm:pt modelId="{ADE946C8-F94D-4C4D-A807-EF304A48B716}" type="pres">
      <dgm:prSet presAssocID="{7F9057D0-3549-48CC-BC35-A83A3B372C08}" presName="rootComposite" presStyleCnt="0"/>
      <dgm:spPr/>
    </dgm:pt>
    <dgm:pt modelId="{8B2785A0-6081-47E8-84BE-70365F0CBD7D}" type="pres">
      <dgm:prSet presAssocID="{7F9057D0-3549-48CC-BC35-A83A3B372C08}" presName="rootText" presStyleLbl="node2" presStyleIdx="0" presStyleCnt="1" custScaleX="105470" custScaleY="154595">
        <dgm:presLayoutVars>
          <dgm:chPref val="3"/>
        </dgm:presLayoutVars>
      </dgm:prSet>
      <dgm:spPr>
        <a:prstGeom prst="downArrow">
          <a:avLst/>
        </a:prstGeom>
      </dgm:spPr>
    </dgm:pt>
    <dgm:pt modelId="{8C8F6522-B23D-48A8-9138-AC849A56EC4A}" type="pres">
      <dgm:prSet presAssocID="{7F9057D0-3549-48CC-BC35-A83A3B372C08}" presName="rootConnector" presStyleLbl="node2" presStyleIdx="0" presStyleCnt="1"/>
      <dgm:spPr/>
    </dgm:pt>
    <dgm:pt modelId="{715097B7-8EE4-4F45-A992-3ABBFA7E6B9F}" type="pres">
      <dgm:prSet presAssocID="{7F9057D0-3549-48CC-BC35-A83A3B372C08}" presName="hierChild4" presStyleCnt="0"/>
      <dgm:spPr/>
    </dgm:pt>
    <dgm:pt modelId="{02DDDA6B-F603-4543-9FC9-8832BC7B38C5}" type="pres">
      <dgm:prSet presAssocID="{9C72B07F-5741-46C0-B145-F19E8FBDDEB0}" presName="Name35" presStyleLbl="parChTrans1D3" presStyleIdx="0" presStyleCnt="1"/>
      <dgm:spPr/>
    </dgm:pt>
    <dgm:pt modelId="{C45135F6-E80D-4527-AC93-FBD4276585A0}" type="pres">
      <dgm:prSet presAssocID="{C1ED6736-54EE-4E7C-9DEA-3324984E2DA7}" presName="hierRoot2" presStyleCnt="0">
        <dgm:presLayoutVars>
          <dgm:hierBranch val="hang"/>
        </dgm:presLayoutVars>
      </dgm:prSet>
      <dgm:spPr/>
    </dgm:pt>
    <dgm:pt modelId="{A12D5B2D-33D4-46DF-B6BF-230B41BCA740}" type="pres">
      <dgm:prSet presAssocID="{C1ED6736-54EE-4E7C-9DEA-3324984E2DA7}" presName="rootComposite" presStyleCnt="0"/>
      <dgm:spPr/>
    </dgm:pt>
    <dgm:pt modelId="{79556909-297E-4B35-88FE-04ED680E1201}" type="pres">
      <dgm:prSet presAssocID="{C1ED6736-54EE-4E7C-9DEA-3324984E2DA7}" presName="rootText" presStyleLbl="node3" presStyleIdx="0" presStyleCnt="1">
        <dgm:presLayoutVars>
          <dgm:chPref val="3"/>
        </dgm:presLayoutVars>
      </dgm:prSet>
      <dgm:spPr/>
    </dgm:pt>
    <dgm:pt modelId="{DAD030DD-E630-4103-A08F-DFB276FC5434}" type="pres">
      <dgm:prSet presAssocID="{C1ED6736-54EE-4E7C-9DEA-3324984E2DA7}" presName="rootConnector" presStyleLbl="node3" presStyleIdx="0" presStyleCnt="1"/>
      <dgm:spPr/>
    </dgm:pt>
    <dgm:pt modelId="{1E3E5F73-76DF-4E7E-959E-76E57183021F}" type="pres">
      <dgm:prSet presAssocID="{C1ED6736-54EE-4E7C-9DEA-3324984E2DA7}" presName="hierChild4" presStyleCnt="0"/>
      <dgm:spPr/>
    </dgm:pt>
    <dgm:pt modelId="{78FF86C0-8372-4C85-A849-EB0122B9E9C3}" type="pres">
      <dgm:prSet presAssocID="{25BF27FF-2B8B-460B-A613-324032B29744}" presName="Name48" presStyleLbl="parChTrans1D4" presStyleIdx="0" presStyleCnt="2"/>
      <dgm:spPr/>
    </dgm:pt>
    <dgm:pt modelId="{EC8940B5-D3B7-4C1E-8167-1B6BCC69D73A}" type="pres">
      <dgm:prSet presAssocID="{6D4BEF22-7937-473E-8C0E-5849F5A584A2}" presName="hierRoot2" presStyleCnt="0">
        <dgm:presLayoutVars>
          <dgm:hierBranch val="init"/>
        </dgm:presLayoutVars>
      </dgm:prSet>
      <dgm:spPr/>
    </dgm:pt>
    <dgm:pt modelId="{C01C8047-A2F6-4B27-8411-302FA376D823}" type="pres">
      <dgm:prSet presAssocID="{6D4BEF22-7937-473E-8C0E-5849F5A584A2}" presName="rootComposite" presStyleCnt="0"/>
      <dgm:spPr/>
    </dgm:pt>
    <dgm:pt modelId="{323E8557-3A26-4E60-8252-F9AD656A47E6}" type="pres">
      <dgm:prSet presAssocID="{6D4BEF22-7937-473E-8C0E-5849F5A584A2}" presName="rootText" presStyleLbl="node4" presStyleIdx="0" presStyleCnt="2">
        <dgm:presLayoutVars>
          <dgm:chPref val="3"/>
        </dgm:presLayoutVars>
      </dgm:prSet>
      <dgm:spPr/>
    </dgm:pt>
    <dgm:pt modelId="{0D61F30F-1ACD-4F00-8E63-1CF33846E423}" type="pres">
      <dgm:prSet presAssocID="{6D4BEF22-7937-473E-8C0E-5849F5A584A2}" presName="rootConnector" presStyleLbl="node4" presStyleIdx="0" presStyleCnt="2"/>
      <dgm:spPr/>
    </dgm:pt>
    <dgm:pt modelId="{B24562CD-1509-4D2C-837E-A7042009EE14}" type="pres">
      <dgm:prSet presAssocID="{6D4BEF22-7937-473E-8C0E-5849F5A584A2}" presName="hierChild4" presStyleCnt="0"/>
      <dgm:spPr/>
    </dgm:pt>
    <dgm:pt modelId="{78FE5CD1-F25F-466C-9050-1C8070A0E28A}" type="pres">
      <dgm:prSet presAssocID="{6D4BEF22-7937-473E-8C0E-5849F5A584A2}" presName="hierChild5" presStyleCnt="0"/>
      <dgm:spPr/>
    </dgm:pt>
    <dgm:pt modelId="{617B1841-A4B7-47A6-89B7-47FC24FAE380}" type="pres">
      <dgm:prSet presAssocID="{F872920E-4C27-4B86-8D3D-A3BDC83CD5EB}" presName="Name48" presStyleLbl="parChTrans1D4" presStyleIdx="1" presStyleCnt="2"/>
      <dgm:spPr/>
    </dgm:pt>
    <dgm:pt modelId="{A39824DB-56AD-48F6-818A-D5657292889D}" type="pres">
      <dgm:prSet presAssocID="{0286B131-D73A-4F6D-B0CE-B0BB554BC323}" presName="hierRoot2" presStyleCnt="0">
        <dgm:presLayoutVars>
          <dgm:hierBranch val="hang"/>
        </dgm:presLayoutVars>
      </dgm:prSet>
      <dgm:spPr/>
    </dgm:pt>
    <dgm:pt modelId="{75349D55-5B50-4ABA-B317-18D0AEC7D638}" type="pres">
      <dgm:prSet presAssocID="{0286B131-D73A-4F6D-B0CE-B0BB554BC323}" presName="rootComposite" presStyleCnt="0"/>
      <dgm:spPr/>
    </dgm:pt>
    <dgm:pt modelId="{64EA5108-7706-4562-A503-5089334DE051}" type="pres">
      <dgm:prSet presAssocID="{0286B131-D73A-4F6D-B0CE-B0BB554BC323}" presName="rootText" presStyleLbl="node4" presStyleIdx="1" presStyleCnt="2">
        <dgm:presLayoutVars>
          <dgm:chPref val="3"/>
        </dgm:presLayoutVars>
      </dgm:prSet>
      <dgm:spPr/>
    </dgm:pt>
    <dgm:pt modelId="{C83B7365-7D2A-44B8-A2C7-AC6E9E80CB3E}" type="pres">
      <dgm:prSet presAssocID="{0286B131-D73A-4F6D-B0CE-B0BB554BC323}" presName="rootConnector" presStyleLbl="node4" presStyleIdx="1" presStyleCnt="2"/>
      <dgm:spPr/>
    </dgm:pt>
    <dgm:pt modelId="{720B8CD9-B2C0-4960-B15C-9B0D9ED3FB88}" type="pres">
      <dgm:prSet presAssocID="{0286B131-D73A-4F6D-B0CE-B0BB554BC323}" presName="hierChild4" presStyleCnt="0"/>
      <dgm:spPr/>
    </dgm:pt>
    <dgm:pt modelId="{303D8F4D-3BD4-4590-8CCC-00DD9DD034FF}" type="pres">
      <dgm:prSet presAssocID="{0286B131-D73A-4F6D-B0CE-B0BB554BC323}" presName="hierChild5" presStyleCnt="0"/>
      <dgm:spPr/>
    </dgm:pt>
    <dgm:pt modelId="{B1CC7CFE-C760-482D-8A3F-4929B88E2504}" type="pres">
      <dgm:prSet presAssocID="{C1ED6736-54EE-4E7C-9DEA-3324984E2DA7}" presName="hierChild5" presStyleCnt="0"/>
      <dgm:spPr/>
    </dgm:pt>
    <dgm:pt modelId="{35443A04-E22C-4595-A516-31C356F2906B}" type="pres">
      <dgm:prSet presAssocID="{7F9057D0-3549-48CC-BC35-A83A3B372C08}" presName="hierChild5" presStyleCnt="0"/>
      <dgm:spPr/>
    </dgm:pt>
    <dgm:pt modelId="{C3683E12-E218-4730-B3C7-E064BC3358E7}" type="pres">
      <dgm:prSet presAssocID="{BB2BD824-5439-4FC0-B7EF-1E0D9D619688}" presName="hierChild3" presStyleCnt="0"/>
      <dgm:spPr/>
    </dgm:pt>
  </dgm:ptLst>
  <dgm:cxnLst>
    <dgm:cxn modelId="{BF8D1B04-15D8-4D3F-B443-E506545C6342}" type="presOf" srcId="{DE146AFD-3EEF-43BB-A90C-9399D73285B5}" destId="{84A483DC-2C9E-4C75-A57D-00EA3556BDC7}" srcOrd="0" destOrd="0" presId="urn:microsoft.com/office/officeart/2005/8/layout/orgChart1"/>
    <dgm:cxn modelId="{0877090A-A06D-4386-949A-C8FC778B7689}" srcId="{BB2BD824-5439-4FC0-B7EF-1E0D9D619688}" destId="{7F9057D0-3549-48CC-BC35-A83A3B372C08}" srcOrd="0" destOrd="0" parTransId="{DE146AFD-3EEF-43BB-A90C-9399D73285B5}" sibTransId="{B2C441C2-5C15-476A-9A8F-A8B25F9528FE}"/>
    <dgm:cxn modelId="{08E09211-8B0B-464E-831D-23455A0BDC14}" type="presOf" srcId="{6D4BEF22-7937-473E-8C0E-5849F5A584A2}" destId="{323E8557-3A26-4E60-8252-F9AD656A47E6}" srcOrd="0" destOrd="0" presId="urn:microsoft.com/office/officeart/2005/8/layout/orgChart1"/>
    <dgm:cxn modelId="{155E3D13-45B9-454B-A352-D5E63EA31580}" type="presOf" srcId="{BB2BD824-5439-4FC0-B7EF-1E0D9D619688}" destId="{4EC8A217-07CD-4ACA-A22D-F8486B0DE89A}" srcOrd="0" destOrd="0" presId="urn:microsoft.com/office/officeart/2005/8/layout/orgChart1"/>
    <dgm:cxn modelId="{4A8ECD18-6C36-43D4-B5BE-75DE957DE6F4}" type="presOf" srcId="{25BF27FF-2B8B-460B-A613-324032B29744}" destId="{78FF86C0-8372-4C85-A849-EB0122B9E9C3}" srcOrd="0" destOrd="0" presId="urn:microsoft.com/office/officeart/2005/8/layout/orgChart1"/>
    <dgm:cxn modelId="{4C60BF1D-FC79-4E5A-B153-1E28E40ECC15}" type="presOf" srcId="{BB2BD824-5439-4FC0-B7EF-1E0D9D619688}" destId="{F74E6875-43EE-4EEB-B78E-402F7CF6403D}" srcOrd="1" destOrd="0" presId="urn:microsoft.com/office/officeart/2005/8/layout/orgChart1"/>
    <dgm:cxn modelId="{8C83F727-B7C9-4FA4-A34B-EB21C69B7D16}" type="presOf" srcId="{7F9057D0-3549-48CC-BC35-A83A3B372C08}" destId="{8C8F6522-B23D-48A8-9138-AC849A56EC4A}" srcOrd="1" destOrd="0" presId="urn:microsoft.com/office/officeart/2005/8/layout/orgChart1"/>
    <dgm:cxn modelId="{EB66A75E-6A0A-47DB-9F06-321BF70C5177}" type="presOf" srcId="{0286B131-D73A-4F6D-B0CE-B0BB554BC323}" destId="{C83B7365-7D2A-44B8-A2C7-AC6E9E80CB3E}" srcOrd="1" destOrd="0" presId="urn:microsoft.com/office/officeart/2005/8/layout/orgChart1"/>
    <dgm:cxn modelId="{8AAF1C63-D6D5-47D5-9E15-717417FA84AD}" type="presOf" srcId="{0286B131-D73A-4F6D-B0CE-B0BB554BC323}" destId="{64EA5108-7706-4562-A503-5089334DE051}" srcOrd="0" destOrd="0" presId="urn:microsoft.com/office/officeart/2005/8/layout/orgChart1"/>
    <dgm:cxn modelId="{36463B67-AC8A-44CD-BAB3-AC37684CA3FA}" srcId="{7F9057D0-3549-48CC-BC35-A83A3B372C08}" destId="{C1ED6736-54EE-4E7C-9DEA-3324984E2DA7}" srcOrd="0" destOrd="0" parTransId="{9C72B07F-5741-46C0-B145-F19E8FBDDEB0}" sibTransId="{E662C414-9E78-4C9A-AA03-3638791C56B6}"/>
    <dgm:cxn modelId="{F3EBA14A-78E0-4F8A-9605-B591BA55A27B}" type="presOf" srcId="{7F9057D0-3549-48CC-BC35-A83A3B372C08}" destId="{8B2785A0-6081-47E8-84BE-70365F0CBD7D}" srcOrd="0" destOrd="0" presId="urn:microsoft.com/office/officeart/2005/8/layout/orgChart1"/>
    <dgm:cxn modelId="{E798487D-EEDC-4274-8750-191EF4688236}" type="presOf" srcId="{C1ED6736-54EE-4E7C-9DEA-3324984E2DA7}" destId="{DAD030DD-E630-4103-A08F-DFB276FC5434}" srcOrd="1" destOrd="0" presId="urn:microsoft.com/office/officeart/2005/8/layout/orgChart1"/>
    <dgm:cxn modelId="{DAFF0E87-5DF0-4E15-BE0D-B301298EDE2C}" srcId="{F70421EE-583D-4E95-A66C-407BEF4BD574}" destId="{BB2BD824-5439-4FC0-B7EF-1E0D9D619688}" srcOrd="0" destOrd="0" parTransId="{86721F9B-36FC-4870-ACFA-EE16D17AA45C}" sibTransId="{4624BE1D-B320-427F-9FD8-4E81290B836E}"/>
    <dgm:cxn modelId="{B79BC997-B402-4B73-BCFE-BD826E3519D4}" type="presOf" srcId="{F872920E-4C27-4B86-8D3D-A3BDC83CD5EB}" destId="{617B1841-A4B7-47A6-89B7-47FC24FAE380}" srcOrd="0" destOrd="0" presId="urn:microsoft.com/office/officeart/2005/8/layout/orgChart1"/>
    <dgm:cxn modelId="{AF524F9B-CF15-4E45-B01B-070A89903DA6}" srcId="{C1ED6736-54EE-4E7C-9DEA-3324984E2DA7}" destId="{0286B131-D73A-4F6D-B0CE-B0BB554BC323}" srcOrd="1" destOrd="0" parTransId="{F872920E-4C27-4B86-8D3D-A3BDC83CD5EB}" sibTransId="{DA94A0B8-B05D-45AD-A3DA-0984BC781F11}"/>
    <dgm:cxn modelId="{5195AFA0-3AC4-4C2C-852C-0ED8E1AAA151}" type="presOf" srcId="{6D4BEF22-7937-473E-8C0E-5849F5A584A2}" destId="{0D61F30F-1ACD-4F00-8E63-1CF33846E423}" srcOrd="1" destOrd="0" presId="urn:microsoft.com/office/officeart/2005/8/layout/orgChart1"/>
    <dgm:cxn modelId="{2FA96CB2-D60C-499E-B1B2-23EB1A213F69}" srcId="{C1ED6736-54EE-4E7C-9DEA-3324984E2DA7}" destId="{6D4BEF22-7937-473E-8C0E-5849F5A584A2}" srcOrd="0" destOrd="0" parTransId="{25BF27FF-2B8B-460B-A613-324032B29744}" sibTransId="{36B5D4FE-F7FB-4A26-BA62-494A56657267}"/>
    <dgm:cxn modelId="{3D86B9D5-5143-4396-80A1-7F3E81DA8C4E}" type="presOf" srcId="{9C72B07F-5741-46C0-B145-F19E8FBDDEB0}" destId="{02DDDA6B-F603-4543-9FC9-8832BC7B38C5}" srcOrd="0" destOrd="0" presId="urn:microsoft.com/office/officeart/2005/8/layout/orgChart1"/>
    <dgm:cxn modelId="{913A40F3-7CD4-474B-BE46-5FEC0CC4A733}" type="presOf" srcId="{F70421EE-583D-4E95-A66C-407BEF4BD574}" destId="{ABB263E1-01E3-4E1F-B4B7-A83B33E3ACDF}" srcOrd="0" destOrd="0" presId="urn:microsoft.com/office/officeart/2005/8/layout/orgChart1"/>
    <dgm:cxn modelId="{7D1D9CFE-6F9A-4B15-A7C4-1D141C7C9A1B}" type="presOf" srcId="{C1ED6736-54EE-4E7C-9DEA-3324984E2DA7}" destId="{79556909-297E-4B35-88FE-04ED680E1201}" srcOrd="0" destOrd="0" presId="urn:microsoft.com/office/officeart/2005/8/layout/orgChart1"/>
    <dgm:cxn modelId="{1B5DB390-2C23-4921-B4A2-7827DF6509A1}" type="presParOf" srcId="{ABB263E1-01E3-4E1F-B4B7-A83B33E3ACDF}" destId="{66FAC152-7E8D-4539-80DD-9BB01163489B}" srcOrd="0" destOrd="0" presId="urn:microsoft.com/office/officeart/2005/8/layout/orgChart1"/>
    <dgm:cxn modelId="{3159FAF9-E84C-4357-A244-AAFD0C31B653}" type="presParOf" srcId="{66FAC152-7E8D-4539-80DD-9BB01163489B}" destId="{910625C2-AFA2-42BC-9F8F-8A8DAF336287}" srcOrd="0" destOrd="0" presId="urn:microsoft.com/office/officeart/2005/8/layout/orgChart1"/>
    <dgm:cxn modelId="{EB4ACFAE-00FF-46F5-9C0E-787816550B33}" type="presParOf" srcId="{910625C2-AFA2-42BC-9F8F-8A8DAF336287}" destId="{4EC8A217-07CD-4ACA-A22D-F8486B0DE89A}" srcOrd="0" destOrd="0" presId="urn:microsoft.com/office/officeart/2005/8/layout/orgChart1"/>
    <dgm:cxn modelId="{2F0FD9D8-4B43-4CB7-82AA-7705458438CF}" type="presParOf" srcId="{910625C2-AFA2-42BC-9F8F-8A8DAF336287}" destId="{F74E6875-43EE-4EEB-B78E-402F7CF6403D}" srcOrd="1" destOrd="0" presId="urn:microsoft.com/office/officeart/2005/8/layout/orgChart1"/>
    <dgm:cxn modelId="{B19C458F-41EB-4F05-A353-5B0BB1AC8D46}" type="presParOf" srcId="{66FAC152-7E8D-4539-80DD-9BB01163489B}" destId="{A254E8F6-D305-4290-9253-BBF06C7FD1FD}" srcOrd="1" destOrd="0" presId="urn:microsoft.com/office/officeart/2005/8/layout/orgChart1"/>
    <dgm:cxn modelId="{3C6B9747-9875-4476-A0CD-26228D082EF1}" type="presParOf" srcId="{A254E8F6-D305-4290-9253-BBF06C7FD1FD}" destId="{84A483DC-2C9E-4C75-A57D-00EA3556BDC7}" srcOrd="0" destOrd="0" presId="urn:microsoft.com/office/officeart/2005/8/layout/orgChart1"/>
    <dgm:cxn modelId="{9D1109A3-BD42-4774-A016-672A60A11D62}" type="presParOf" srcId="{A254E8F6-D305-4290-9253-BBF06C7FD1FD}" destId="{205E6C63-BD9F-4116-ADFF-51A4359363B0}" srcOrd="1" destOrd="0" presId="urn:microsoft.com/office/officeart/2005/8/layout/orgChart1"/>
    <dgm:cxn modelId="{3D9AA42C-1CDA-4B5E-BBBB-A0EE4B284583}" type="presParOf" srcId="{205E6C63-BD9F-4116-ADFF-51A4359363B0}" destId="{ADE946C8-F94D-4C4D-A807-EF304A48B716}" srcOrd="0" destOrd="0" presId="urn:microsoft.com/office/officeart/2005/8/layout/orgChart1"/>
    <dgm:cxn modelId="{642D3D61-1231-4237-A3C0-90615622F8C5}" type="presParOf" srcId="{ADE946C8-F94D-4C4D-A807-EF304A48B716}" destId="{8B2785A0-6081-47E8-84BE-70365F0CBD7D}" srcOrd="0" destOrd="0" presId="urn:microsoft.com/office/officeart/2005/8/layout/orgChart1"/>
    <dgm:cxn modelId="{470BFF66-09E7-4A04-B471-D7AF63FA5744}" type="presParOf" srcId="{ADE946C8-F94D-4C4D-A807-EF304A48B716}" destId="{8C8F6522-B23D-48A8-9138-AC849A56EC4A}" srcOrd="1" destOrd="0" presId="urn:microsoft.com/office/officeart/2005/8/layout/orgChart1"/>
    <dgm:cxn modelId="{A82DF7DC-70FF-40CD-8EB5-0949E2179B28}" type="presParOf" srcId="{205E6C63-BD9F-4116-ADFF-51A4359363B0}" destId="{715097B7-8EE4-4F45-A992-3ABBFA7E6B9F}" srcOrd="1" destOrd="0" presId="urn:microsoft.com/office/officeart/2005/8/layout/orgChart1"/>
    <dgm:cxn modelId="{8AFE6F84-AA14-4D8F-B4A0-17BD788E4DA7}" type="presParOf" srcId="{715097B7-8EE4-4F45-A992-3ABBFA7E6B9F}" destId="{02DDDA6B-F603-4543-9FC9-8832BC7B38C5}" srcOrd="0" destOrd="0" presId="urn:microsoft.com/office/officeart/2005/8/layout/orgChart1"/>
    <dgm:cxn modelId="{8D266F7C-EB2A-485E-99F5-0251A7DBBA2C}" type="presParOf" srcId="{715097B7-8EE4-4F45-A992-3ABBFA7E6B9F}" destId="{C45135F6-E80D-4527-AC93-FBD4276585A0}" srcOrd="1" destOrd="0" presId="urn:microsoft.com/office/officeart/2005/8/layout/orgChart1"/>
    <dgm:cxn modelId="{C00E084D-5D09-4C93-88C8-5DC6172DFFEB}" type="presParOf" srcId="{C45135F6-E80D-4527-AC93-FBD4276585A0}" destId="{A12D5B2D-33D4-46DF-B6BF-230B41BCA740}" srcOrd="0" destOrd="0" presId="urn:microsoft.com/office/officeart/2005/8/layout/orgChart1"/>
    <dgm:cxn modelId="{358FF742-0C89-41A0-BF0F-FB62FAE6DDEE}" type="presParOf" srcId="{A12D5B2D-33D4-46DF-B6BF-230B41BCA740}" destId="{79556909-297E-4B35-88FE-04ED680E1201}" srcOrd="0" destOrd="0" presId="urn:microsoft.com/office/officeart/2005/8/layout/orgChart1"/>
    <dgm:cxn modelId="{7C80EBED-31A1-4D29-9B5A-B489FE390A0F}" type="presParOf" srcId="{A12D5B2D-33D4-46DF-B6BF-230B41BCA740}" destId="{DAD030DD-E630-4103-A08F-DFB276FC5434}" srcOrd="1" destOrd="0" presId="urn:microsoft.com/office/officeart/2005/8/layout/orgChart1"/>
    <dgm:cxn modelId="{32E0D8FC-5E1E-4E1C-A37A-C60723A931F7}" type="presParOf" srcId="{C45135F6-E80D-4527-AC93-FBD4276585A0}" destId="{1E3E5F73-76DF-4E7E-959E-76E57183021F}" srcOrd="1" destOrd="0" presId="urn:microsoft.com/office/officeart/2005/8/layout/orgChart1"/>
    <dgm:cxn modelId="{40884830-0A64-4AB8-8135-89A7E80D9396}" type="presParOf" srcId="{1E3E5F73-76DF-4E7E-959E-76E57183021F}" destId="{78FF86C0-8372-4C85-A849-EB0122B9E9C3}" srcOrd="0" destOrd="0" presId="urn:microsoft.com/office/officeart/2005/8/layout/orgChart1"/>
    <dgm:cxn modelId="{CDE7B559-161A-47C4-BD80-FCD395A1FD10}" type="presParOf" srcId="{1E3E5F73-76DF-4E7E-959E-76E57183021F}" destId="{EC8940B5-D3B7-4C1E-8167-1B6BCC69D73A}" srcOrd="1" destOrd="0" presId="urn:microsoft.com/office/officeart/2005/8/layout/orgChart1"/>
    <dgm:cxn modelId="{3976397A-6D15-4F66-A5B6-150FCDE647F4}" type="presParOf" srcId="{EC8940B5-D3B7-4C1E-8167-1B6BCC69D73A}" destId="{C01C8047-A2F6-4B27-8411-302FA376D823}" srcOrd="0" destOrd="0" presId="urn:microsoft.com/office/officeart/2005/8/layout/orgChart1"/>
    <dgm:cxn modelId="{3C0D7F44-9C43-4B71-B69C-E73343AE08BE}" type="presParOf" srcId="{C01C8047-A2F6-4B27-8411-302FA376D823}" destId="{323E8557-3A26-4E60-8252-F9AD656A47E6}" srcOrd="0" destOrd="0" presId="urn:microsoft.com/office/officeart/2005/8/layout/orgChart1"/>
    <dgm:cxn modelId="{12EABA7A-EFC8-43BD-8088-4818C4C7FF01}" type="presParOf" srcId="{C01C8047-A2F6-4B27-8411-302FA376D823}" destId="{0D61F30F-1ACD-4F00-8E63-1CF33846E423}" srcOrd="1" destOrd="0" presId="urn:microsoft.com/office/officeart/2005/8/layout/orgChart1"/>
    <dgm:cxn modelId="{5826ACB3-89BC-4702-B665-49BE79649FCB}" type="presParOf" srcId="{EC8940B5-D3B7-4C1E-8167-1B6BCC69D73A}" destId="{B24562CD-1509-4D2C-837E-A7042009EE14}" srcOrd="1" destOrd="0" presId="urn:microsoft.com/office/officeart/2005/8/layout/orgChart1"/>
    <dgm:cxn modelId="{0712FA35-A52E-4480-8687-B871C6AF81E1}" type="presParOf" srcId="{EC8940B5-D3B7-4C1E-8167-1B6BCC69D73A}" destId="{78FE5CD1-F25F-466C-9050-1C8070A0E28A}" srcOrd="2" destOrd="0" presId="urn:microsoft.com/office/officeart/2005/8/layout/orgChart1"/>
    <dgm:cxn modelId="{D2D7055D-C6F3-4DDA-99BA-273F80911B13}" type="presParOf" srcId="{1E3E5F73-76DF-4E7E-959E-76E57183021F}" destId="{617B1841-A4B7-47A6-89B7-47FC24FAE380}" srcOrd="2" destOrd="0" presId="urn:microsoft.com/office/officeart/2005/8/layout/orgChart1"/>
    <dgm:cxn modelId="{735B933D-8842-44C4-ACC6-E3E1AB69CA16}" type="presParOf" srcId="{1E3E5F73-76DF-4E7E-959E-76E57183021F}" destId="{A39824DB-56AD-48F6-818A-D5657292889D}" srcOrd="3" destOrd="0" presId="urn:microsoft.com/office/officeart/2005/8/layout/orgChart1"/>
    <dgm:cxn modelId="{88DA49F7-1CFD-41F2-B544-3085C2255A38}" type="presParOf" srcId="{A39824DB-56AD-48F6-818A-D5657292889D}" destId="{75349D55-5B50-4ABA-B317-18D0AEC7D638}" srcOrd="0" destOrd="0" presId="urn:microsoft.com/office/officeart/2005/8/layout/orgChart1"/>
    <dgm:cxn modelId="{51BC9D7D-A37C-44D1-B447-8DA60BC71B3C}" type="presParOf" srcId="{75349D55-5B50-4ABA-B317-18D0AEC7D638}" destId="{64EA5108-7706-4562-A503-5089334DE051}" srcOrd="0" destOrd="0" presId="urn:microsoft.com/office/officeart/2005/8/layout/orgChart1"/>
    <dgm:cxn modelId="{E92F1FAC-C5B6-4899-B0B2-FB80950FCFB7}" type="presParOf" srcId="{75349D55-5B50-4ABA-B317-18D0AEC7D638}" destId="{C83B7365-7D2A-44B8-A2C7-AC6E9E80CB3E}" srcOrd="1" destOrd="0" presId="urn:microsoft.com/office/officeart/2005/8/layout/orgChart1"/>
    <dgm:cxn modelId="{57302963-26D2-44B2-B89F-3420C6E8498C}" type="presParOf" srcId="{A39824DB-56AD-48F6-818A-D5657292889D}" destId="{720B8CD9-B2C0-4960-B15C-9B0D9ED3FB88}" srcOrd="1" destOrd="0" presId="urn:microsoft.com/office/officeart/2005/8/layout/orgChart1"/>
    <dgm:cxn modelId="{B4F70583-168A-4301-BDF5-ED048D3B5C43}" type="presParOf" srcId="{A39824DB-56AD-48F6-818A-D5657292889D}" destId="{303D8F4D-3BD4-4590-8CCC-00DD9DD034FF}" srcOrd="2" destOrd="0" presId="urn:microsoft.com/office/officeart/2005/8/layout/orgChart1"/>
    <dgm:cxn modelId="{A908D36A-3C4D-4508-B6BB-6025EDC10B6E}" type="presParOf" srcId="{C45135F6-E80D-4527-AC93-FBD4276585A0}" destId="{B1CC7CFE-C760-482D-8A3F-4929B88E2504}" srcOrd="2" destOrd="0" presId="urn:microsoft.com/office/officeart/2005/8/layout/orgChart1"/>
    <dgm:cxn modelId="{560AC48A-55D2-424D-B933-F4A71A64621E}" type="presParOf" srcId="{205E6C63-BD9F-4116-ADFF-51A4359363B0}" destId="{35443A04-E22C-4595-A516-31C356F2906B}" srcOrd="2" destOrd="0" presId="urn:microsoft.com/office/officeart/2005/8/layout/orgChart1"/>
    <dgm:cxn modelId="{DEF34CAD-E5F5-48A9-961E-EA2F0FEEB330}" type="presParOf" srcId="{66FAC152-7E8D-4539-80DD-9BB01163489B}" destId="{C3683E12-E218-4730-B3C7-E064BC3358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B1841-A4B7-47A6-89B7-47FC24FAE380}">
      <dsp:nvSpPr>
        <dsp:cNvPr id="0" name=""/>
        <dsp:cNvSpPr/>
      </dsp:nvSpPr>
      <dsp:spPr>
        <a:xfrm>
          <a:off x="2138114" y="3290024"/>
          <a:ext cx="157411" cy="689610"/>
        </a:xfrm>
        <a:custGeom>
          <a:avLst/>
          <a:gdLst/>
          <a:ahLst/>
          <a:cxnLst/>
          <a:rect l="0" t="0" r="0" b="0"/>
          <a:pathLst>
            <a:path>
              <a:moveTo>
                <a:pt x="157411" y="0"/>
              </a:moveTo>
              <a:lnTo>
                <a:pt x="157411" y="689610"/>
              </a:lnTo>
              <a:lnTo>
                <a:pt x="0" y="68961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F86C0-8372-4C85-A849-EB0122B9E9C3}">
      <dsp:nvSpPr>
        <dsp:cNvPr id="0" name=""/>
        <dsp:cNvSpPr/>
      </dsp:nvSpPr>
      <dsp:spPr>
        <a:xfrm>
          <a:off x="2295525" y="3290024"/>
          <a:ext cx="157411" cy="68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610"/>
              </a:lnTo>
              <a:lnTo>
                <a:pt x="157411" y="68961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DDA6B-F603-4543-9FC9-8832BC7B38C5}">
      <dsp:nvSpPr>
        <dsp:cNvPr id="0" name=""/>
        <dsp:cNvSpPr/>
      </dsp:nvSpPr>
      <dsp:spPr>
        <a:xfrm>
          <a:off x="2249805" y="2225625"/>
          <a:ext cx="91440" cy="314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22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483DC-2C9E-4C75-A57D-00EA3556BDC7}">
      <dsp:nvSpPr>
        <dsp:cNvPr id="0" name=""/>
        <dsp:cNvSpPr/>
      </dsp:nvSpPr>
      <dsp:spPr>
        <a:xfrm>
          <a:off x="2249805" y="751995"/>
          <a:ext cx="91440" cy="314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22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8A217-07CD-4ACA-A22D-F8486B0DE89A}">
      <dsp:nvSpPr>
        <dsp:cNvPr id="0" name=""/>
        <dsp:cNvSpPr/>
      </dsp:nvSpPr>
      <dsp:spPr>
        <a:xfrm>
          <a:off x="1545949" y="2418"/>
          <a:ext cx="1499153" cy="74957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err="1">
              <a:latin typeface="Times New Roman" panose="02020603050405020304" pitchFamily="18" charset="0"/>
              <a:cs typeface="Times New Roman" panose="02020603050405020304" pitchFamily="18" charset="0"/>
            </a:rPr>
            <a:t>BottAll</a:t>
          </a:r>
          <a:r>
            <a:rPr lang="it-IT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sales</a:t>
          </a:r>
        </a:p>
      </dsp:txBody>
      <dsp:txXfrm>
        <a:off x="1545949" y="2418"/>
        <a:ext cx="1499153" cy="749576"/>
      </dsp:txXfrm>
    </dsp:sp>
    <dsp:sp modelId="{8B2785A0-6081-47E8-84BE-70365F0CBD7D}">
      <dsp:nvSpPr>
        <dsp:cNvPr id="0" name=""/>
        <dsp:cNvSpPr/>
      </dsp:nvSpPr>
      <dsp:spPr>
        <a:xfrm>
          <a:off x="1504947" y="1066817"/>
          <a:ext cx="1581157" cy="1158808"/>
        </a:xfrm>
        <a:prstGeom prst="downArrow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Ad: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-social networks</a:t>
          </a:r>
        </a:p>
      </dsp:txBody>
      <dsp:txXfrm>
        <a:off x="1900236" y="1066817"/>
        <a:ext cx="790579" cy="869106"/>
      </dsp:txXfrm>
    </dsp:sp>
    <dsp:sp modelId="{79556909-297E-4B35-88FE-04ED680E1201}">
      <dsp:nvSpPr>
        <dsp:cNvPr id="0" name=""/>
        <dsp:cNvSpPr/>
      </dsp:nvSpPr>
      <dsp:spPr>
        <a:xfrm>
          <a:off x="1545949" y="2540447"/>
          <a:ext cx="1499153" cy="74957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sp:txBody>
      <dsp:txXfrm>
        <a:off x="1545949" y="2540447"/>
        <a:ext cx="1499153" cy="749576"/>
      </dsp:txXfrm>
    </dsp:sp>
    <dsp:sp modelId="{323E8557-3A26-4E60-8252-F9AD656A47E6}">
      <dsp:nvSpPr>
        <dsp:cNvPr id="0" name=""/>
        <dsp:cNvSpPr/>
      </dsp:nvSpPr>
      <dsp:spPr>
        <a:xfrm>
          <a:off x="2452937" y="3604846"/>
          <a:ext cx="1499153" cy="74957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store</a:t>
          </a:r>
        </a:p>
      </dsp:txBody>
      <dsp:txXfrm>
        <a:off x="2452937" y="3604846"/>
        <a:ext cx="1499153" cy="749576"/>
      </dsp:txXfrm>
    </dsp:sp>
    <dsp:sp modelId="{64EA5108-7706-4562-A503-5089334DE051}">
      <dsp:nvSpPr>
        <dsp:cNvPr id="0" name=""/>
        <dsp:cNvSpPr/>
      </dsp:nvSpPr>
      <dsp:spPr>
        <a:xfrm>
          <a:off x="638961" y="3604846"/>
          <a:ext cx="1499153" cy="749576"/>
        </a:xfrm>
        <a:prstGeom prst="rect">
          <a:avLst/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Selected retailers</a:t>
          </a:r>
        </a:p>
      </dsp:txBody>
      <dsp:txXfrm>
        <a:off x="638961" y="3604846"/>
        <a:ext cx="1499153" cy="749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5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8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3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2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09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1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ACAA-836E-4BDF-8D8D-A8C42CE19EF5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525D-3D69-473B-8F93-C59CCE364C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7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microsoft.com/office/2007/relationships/hdphoto" Target="../media/hdphoto3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76060-A540-4CDD-B122-7B917F80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8744"/>
            <a:ext cx="7772400" cy="1008615"/>
          </a:xfrm>
        </p:spPr>
        <p:txBody>
          <a:bodyPr/>
          <a:lstStyle/>
          <a:p>
            <a:r>
              <a:rPr lang="it-IT">
                <a:latin typeface="Times New Roman" panose="02020603050405020304" pitchFamily="18" charset="0"/>
              </a:rPr>
              <a:t>OUR COMPANY: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FDE917-5631-4F4C-9ACD-C226FCB3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240482"/>
            <a:ext cx="6858000" cy="165576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-Francesco Romani			</a:t>
            </a:r>
            <a:r>
              <a:rPr lang="it-IT" sz="1900">
                <a:latin typeface="Times New Roman" panose="02020603050405020304" pitchFamily="18" charset="0"/>
                <a:cs typeface="Times New Roman" panose="02020603050405020304" pitchFamily="18" charset="0"/>
              </a:rPr>
              <a:t>francesco.romani5@studio.unibo.it</a:t>
            </a:r>
          </a:p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-Jacopo Ferretti			</a:t>
            </a:r>
            <a:r>
              <a:rPr lang="it-IT" sz="1900">
                <a:latin typeface="Times New Roman" panose="02020603050405020304" pitchFamily="18" charset="0"/>
                <a:cs typeface="Times New Roman" panose="02020603050405020304" pitchFamily="18" charset="0"/>
              </a:rPr>
              <a:t>jacopo.ferretti3@studio.unibo.it</a:t>
            </a:r>
          </a:p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-Mattia </a:t>
            </a:r>
            <a:r>
              <a:rPr lang="it-IT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Davario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mattia.davario@studio.unibo.it</a:t>
            </a:r>
            <a:endParaRPr lang="it-IT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-Rosario La Rocca</a:t>
            </a:r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900">
                <a:latin typeface="Times New Roman" panose="02020603050405020304" pitchFamily="18" charset="0"/>
                <a:cs typeface="Times New Roman" panose="02020603050405020304" pitchFamily="18" charset="0"/>
              </a:rPr>
              <a:t>rosario.larocca2@studio.unibo.it</a:t>
            </a:r>
          </a:p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-Tommaso Bertoncello			</a:t>
            </a:r>
            <a:r>
              <a:rPr lang="it-IT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tommaso.bertoncello@studio.unibo.it</a:t>
            </a:r>
            <a:endParaRPr lang="it-IT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1CE46B2-87CA-4EB4-9A7B-4D8F69E014B2}"/>
              </a:ext>
            </a:extLst>
          </p:cNvPr>
          <p:cNvSpPr txBox="1">
            <a:spLocks/>
          </p:cNvSpPr>
          <p:nvPr/>
        </p:nvSpPr>
        <p:spPr>
          <a:xfrm>
            <a:off x="917713" y="5400641"/>
            <a:ext cx="6858000" cy="1008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of Business Plan</a:t>
            </a:r>
          </a:p>
          <a:p>
            <a:pPr algn="l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15/12/2020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9A8675-38D0-5140-8102-DB6EC69E2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37" y="1568878"/>
            <a:ext cx="2961325" cy="12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6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CC072-32DC-4077-8AA6-A1EEDE70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196FCC8-6DC8-40F1-A8F3-5B86BA6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72056"/>
              </p:ext>
            </p:extLst>
          </p:nvPr>
        </p:nvGraphicFramePr>
        <p:xfrm>
          <a:off x="678760" y="1790368"/>
          <a:ext cx="7786480" cy="429237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41488">
                  <a:extLst>
                    <a:ext uri="{9D8B030D-6E8A-4147-A177-3AD203B41FA5}">
                      <a16:colId xmlns:a16="http://schemas.microsoft.com/office/drawing/2014/main" val="1293316922"/>
                    </a:ext>
                  </a:extLst>
                </a:gridCol>
                <a:gridCol w="5044992">
                  <a:extLst>
                    <a:ext uri="{9D8B030D-6E8A-4147-A177-3AD203B41FA5}">
                      <a16:colId xmlns:a16="http://schemas.microsoft.com/office/drawing/2014/main" val="1370842033"/>
                    </a:ext>
                  </a:extLst>
                </a:gridCol>
              </a:tblGrid>
              <a:tr h="762734">
                <a:tc>
                  <a:txBody>
                    <a:bodyPr/>
                    <a:lstStyle/>
                    <a:p>
                      <a:r>
                        <a:rPr lang="it-IT" b="0" err="1">
                          <a:latin typeface="Times New Roman"/>
                          <a:cs typeface="Times New Roman"/>
                        </a:rPr>
                        <a:t>January-February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-Development and design of the product</a:t>
                      </a:r>
                    </a:p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-Setting up 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company’s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board 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0878"/>
                  </a:ext>
                </a:extLst>
              </a:tr>
              <a:tr h="762734"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March-April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Prototyping</a:t>
                      </a:r>
                    </a:p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-Crowdfunding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37984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r>
                        <a:rPr lang="it-IT" b="0" err="1">
                          <a:latin typeface="Times New Roman"/>
                          <a:cs typeface="Times New Roman"/>
                        </a:rPr>
                        <a:t>May-June-July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-Facility leasing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3067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r>
                        <a:rPr lang="it-IT" b="0" err="1"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-August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Finding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partners for manufacturing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92720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r>
                        <a:rPr lang="it-IT" b="0" err="1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-Start of the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66526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November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-Go to 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martket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13097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r>
                        <a:rPr lang="it-IT" b="0">
                          <a:latin typeface="Times New Roman"/>
                          <a:cs typeface="Times New Roman"/>
                        </a:rPr>
                        <a:t>2022 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onward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>
                          <a:latin typeface="Times New Roman"/>
                          <a:cs typeface="Times New Roman"/>
                        </a:rPr>
                        <a:t>-Future partnership with some </a:t>
                      </a:r>
                      <a:r>
                        <a:rPr lang="it-IT" b="0" err="1">
                          <a:latin typeface="Times New Roman"/>
                          <a:cs typeface="Times New Roman"/>
                        </a:rPr>
                        <a:t>popular</a:t>
                      </a:r>
                      <a:r>
                        <a:rPr lang="it-IT" b="0">
                          <a:latin typeface="Times New Roman"/>
                          <a:cs typeface="Times New Roman"/>
                        </a:rPr>
                        <a:t> brands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4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6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2BE11-A740-49D3-A624-DCEB97AE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584FDC-7318-2241-9BA9-870D8108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5"/>
          <a:stretch/>
        </p:blipFill>
        <p:spPr>
          <a:xfrm>
            <a:off x="3879632" y="1826885"/>
            <a:ext cx="1384733" cy="183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FD3A92-83B9-2445-B185-B2DC1B09A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75" y="2743473"/>
            <a:ext cx="1384732" cy="183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5B42064-85EA-0547-9C75-81B187F30C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5" t="-408" r="12225" b="408"/>
          <a:stretch/>
        </p:blipFill>
        <p:spPr>
          <a:xfrm>
            <a:off x="2239723" y="2738808"/>
            <a:ext cx="1384733" cy="1835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99C978C-AB5E-1147-9E9E-C1D46287E7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615" y="1826885"/>
            <a:ext cx="1384733" cy="182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Immagine che contiene persona, uomo, edificio, esterni&#10;&#10;Descrizione generata automaticamente">
            <a:extLst>
              <a:ext uri="{FF2B5EF4-FFF2-40B4-BE49-F238E27FC236}">
                <a16:creationId xmlns:a16="http://schemas.microsoft.com/office/drawing/2014/main" id="{B97CB393-C140-0E4E-A107-E5A61C6EA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7"/>
          <a:stretch/>
        </p:blipFill>
        <p:spPr>
          <a:xfrm>
            <a:off x="628650" y="1826885"/>
            <a:ext cx="1384732" cy="183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CBCF8A7C-FDAC-4E47-9177-A152C5FE07BA}"/>
              </a:ext>
            </a:extLst>
          </p:cNvPr>
          <p:cNvSpPr txBox="1">
            <a:spLocks/>
          </p:cNvSpPr>
          <p:nvPr/>
        </p:nvSpPr>
        <p:spPr>
          <a:xfrm>
            <a:off x="553563" y="3684117"/>
            <a:ext cx="1534906" cy="16902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Francesco Romani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AGE: 22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-MSc in Electric Vehicle Engineering, MUNER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-BSc in Energy Engineering, UNIPD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C99A1C69-1852-3A4B-9A8A-2B8DFBA2077F}"/>
              </a:ext>
            </a:extLst>
          </p:cNvPr>
          <p:cNvSpPr txBox="1">
            <a:spLocks/>
          </p:cNvSpPr>
          <p:nvPr/>
        </p:nvSpPr>
        <p:spPr>
          <a:xfrm>
            <a:off x="3804545" y="3684117"/>
            <a:ext cx="1534906" cy="236261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Jacopo Ferretti: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AGE: 22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-MSc in Electric Vehicle Engineering, MUNER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-BSc in Computer and Automation Engineering at UNIVPM</a:t>
            </a:r>
          </a:p>
          <a:p>
            <a:pPr>
              <a:lnSpc>
                <a:spcPct val="150000"/>
              </a:lnSpc>
            </a:pP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298CD59-B0E5-784B-A590-2F3BC52D4D57}"/>
              </a:ext>
            </a:extLst>
          </p:cNvPr>
          <p:cNvSpPr txBox="1">
            <a:spLocks/>
          </p:cNvSpPr>
          <p:nvPr/>
        </p:nvSpPr>
        <p:spPr>
          <a:xfrm>
            <a:off x="2145702" y="4574610"/>
            <a:ext cx="1572777" cy="176467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Mattia </a:t>
            </a:r>
            <a:r>
              <a:rPr lang="en-US" sz="1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Davario</a:t>
            </a: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AGE: 23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-MSc in Electric Vehicle Engineering, MUNER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-BSc in Electrical Engineering, UNIBO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1EC6B914-EA7E-C343-BD78-2100FB82F7C8}"/>
              </a:ext>
            </a:extLst>
          </p:cNvPr>
          <p:cNvSpPr txBox="1">
            <a:spLocks/>
          </p:cNvSpPr>
          <p:nvPr/>
        </p:nvSpPr>
        <p:spPr>
          <a:xfrm>
            <a:off x="5463388" y="4574609"/>
            <a:ext cx="1534906" cy="176467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Tommaso Bertoncello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AGE: 22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-MSc in Electric Vehicle Engineering, MUNER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-BSc in Energy Engineering, UNIPD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73985D7B-BF34-AD4C-8BE9-48C1A999518E}"/>
              </a:ext>
            </a:extLst>
          </p:cNvPr>
          <p:cNvSpPr txBox="1">
            <a:spLocks/>
          </p:cNvSpPr>
          <p:nvPr/>
        </p:nvSpPr>
        <p:spPr>
          <a:xfrm>
            <a:off x="7130615" y="3723335"/>
            <a:ext cx="1534906" cy="18311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Rosario La Rocca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AGE: 25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-MSc in Electric Vehicle Engineering, MUNER</a:t>
            </a:r>
          </a:p>
          <a:p>
            <a:pPr>
              <a:lnSpc>
                <a:spcPct val="15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-Ex member of formula student project of University of Bologna </a:t>
            </a:r>
          </a:p>
        </p:txBody>
      </p:sp>
    </p:spTree>
    <p:extLst>
      <p:ext uri="{BB962C8B-B14F-4D97-AF65-F5344CB8AC3E}">
        <p14:creationId xmlns:p14="http://schemas.microsoft.com/office/powerpoint/2010/main" val="86076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0E054-76F6-4B92-B81C-36CD5C44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103"/>
            <a:ext cx="7886700" cy="1325563"/>
          </a:xfrm>
        </p:spPr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E9DF5D-3CD5-417B-AE42-E6778BC1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Smart Product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Huge market potential</a:t>
            </a:r>
          </a:p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skills</a:t>
            </a:r>
          </a:p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Thrilled students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Team-working skills</a:t>
            </a:r>
          </a:p>
        </p:txBody>
      </p:sp>
      <p:pic>
        <p:nvPicPr>
          <p:cNvPr id="1026" name="Picture 2" descr="Market Growth Icons - Download Free Vector Icons | Noun Project">
            <a:extLst>
              <a:ext uri="{FF2B5EF4-FFF2-40B4-BE49-F238E27FC236}">
                <a16:creationId xmlns:a16="http://schemas.microsoft.com/office/drawing/2014/main" id="{6E5671FA-9D01-6141-87BC-42E1FB73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63" y="163128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um Practice Financial">
            <a:extLst>
              <a:ext uri="{FF2B5EF4-FFF2-40B4-BE49-F238E27FC236}">
                <a16:creationId xmlns:a16="http://schemas.microsoft.com/office/drawing/2014/main" id="{89D9256A-0F2D-6E42-A835-219FCB23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585" y="1166812"/>
            <a:ext cx="1270000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now How Icon Png, Transparent Png , Transparent Png Image - PNGitem">
            <a:extLst>
              <a:ext uri="{FF2B5EF4-FFF2-40B4-BE49-F238E27FC236}">
                <a16:creationId xmlns:a16="http://schemas.microsoft.com/office/drawing/2014/main" id="{9F617A39-A950-624D-83FE-B0F93205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4" b="90839" l="4186" r="93256">
                        <a14:foregroundMark x1="35581" y1="47734" x2="60116" y2="46384"/>
                        <a14:foregroundMark x1="59419" y1="47445" x2="47558" y2="54581"/>
                        <a14:foregroundMark x1="63372" y1="37608" x2="61047" y2="60077"/>
                        <a14:foregroundMark x1="61395" y1="32401" x2="61047" y2="54291"/>
                        <a14:foregroundMark x1="39302" y1="21119" x2="68023" y2="32112"/>
                        <a14:foregroundMark x1="89535" y1="57570" x2="91512" y2="57859"/>
                        <a14:foregroundMark x1="30349" y1="90839" x2="50233" y2="90260"/>
                        <a14:foregroundMark x1="93488" y1="59016" x2="93140" y2="57377"/>
                        <a14:foregroundMark x1="35930" y1="50723" x2="68140" y2="22179"/>
                        <a14:foregroundMark x1="68140" y1="22179" x2="59419" y2="23047"/>
                        <a14:foregroundMark x1="28372" y1="19769" x2="26744" y2="47155"/>
                        <a14:foregroundMark x1="37326" y1="21697" x2="36628" y2="51302"/>
                        <a14:foregroundMark x1="40581" y1="23915" x2="38953" y2="59788"/>
                        <a14:foregroundMark x1="14186" y1="46095" x2="21744" y2="22758"/>
                        <a14:foregroundMark x1="26977" y1="13211" x2="65116" y2="19479"/>
                        <a14:foregroundMark x1="44186" y1="8004" x2="34651" y2="8486"/>
                        <a14:foregroundMark x1="43256" y1="53230" x2="43953" y2="54870"/>
                        <a14:foregroundMark x1="46512" y1="46673" x2="46512" y2="62295"/>
                        <a14:foregroundMark x1="44535" y1="44744" x2="44535" y2="64706"/>
                        <a14:foregroundMark x1="4186" y1="38091" x2="4535" y2="44455"/>
                        <a14:foregroundMark x1="71628" y1="35101" x2="59070" y2="58438"/>
                        <a14:foregroundMark x1="71395" y1="35391" x2="51163" y2="57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07" y="2847969"/>
            <a:ext cx="1092836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ypes of Engineering Degrees | Engineer Jobs">
            <a:extLst>
              <a:ext uri="{FF2B5EF4-FFF2-40B4-BE49-F238E27FC236}">
                <a16:creationId xmlns:a16="http://schemas.microsoft.com/office/drawing/2014/main" id="{91F06696-74D9-7C4E-8524-039C8250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63" y="3251988"/>
            <a:ext cx="1317626" cy="1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crease Team Work - Free business icons">
            <a:extLst>
              <a:ext uri="{FF2B5EF4-FFF2-40B4-BE49-F238E27FC236}">
                <a16:creationId xmlns:a16="http://schemas.microsoft.com/office/drawing/2014/main" id="{A40FBC69-BFA6-FE48-AEC5-EA97FF3C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72" y="4595018"/>
            <a:ext cx="1317626" cy="1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1840D-56B8-436D-8452-EB291C00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323BE654-E3F9-4CAD-AB49-08756D26603B}"/>
              </a:ext>
            </a:extLst>
          </p:cNvPr>
          <p:cNvSpPr txBox="1">
            <a:spLocks/>
          </p:cNvSpPr>
          <p:nvPr/>
        </p:nvSpPr>
        <p:spPr>
          <a:xfrm>
            <a:off x="837786" y="1819689"/>
            <a:ext cx="7468428" cy="372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«Do </a:t>
            </a:r>
            <a:r>
              <a:rPr lang="it-IT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a container for </a:t>
            </a:r>
            <a:r>
              <a:rPr lang="it-IT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lunch or a </a:t>
            </a:r>
            <a:r>
              <a:rPr lang="it-IT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it-IT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drink?»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C4C41F94-86D1-4F4F-9D75-21D525EDF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577445"/>
              </p:ext>
            </p:extLst>
          </p:nvPr>
        </p:nvGraphicFramePr>
        <p:xfrm>
          <a:off x="947531" y="2438401"/>
          <a:ext cx="6453808" cy="4054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7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134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B96702-2A50-47CB-87F1-E10A2883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2" y="768625"/>
            <a:ext cx="3140765" cy="146252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pic>
        <p:nvPicPr>
          <p:cNvPr id="2050" name="Picture 2" descr="Food Safety at the Office">
            <a:extLst>
              <a:ext uri="{FF2B5EF4-FFF2-40B4-BE49-F238E27FC236}">
                <a16:creationId xmlns:a16="http://schemas.microsoft.com/office/drawing/2014/main" id="{AFF9D2EB-49B9-47E8-A655-A95EC3C06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4" r="20544"/>
          <a:stretch/>
        </p:blipFill>
        <p:spPr bwMode="auto">
          <a:xfrm>
            <a:off x="3757128" y="10"/>
            <a:ext cx="53868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olo 1">
            <a:extLst>
              <a:ext uri="{FF2B5EF4-FFF2-40B4-BE49-F238E27FC236}">
                <a16:creationId xmlns:a16="http://schemas.microsoft.com/office/drawing/2014/main" id="{8006135B-6E57-44BE-8780-E4085CB41852}"/>
              </a:ext>
            </a:extLst>
          </p:cNvPr>
          <p:cNvSpPr txBox="1">
            <a:spLocks/>
          </p:cNvSpPr>
          <p:nvPr/>
        </p:nvSpPr>
        <p:spPr>
          <a:xfrm>
            <a:off x="308182" y="3160047"/>
            <a:ext cx="3140765" cy="24612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Cold food</a:t>
            </a:r>
            <a:endParaRPr lang="it-IT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Space saving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Oil leakage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11522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AA991-3768-4684-8736-0448612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728870"/>
            <a:ext cx="7634200" cy="7702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D365B056-6001-4791-8491-94F0783340BD}"/>
              </a:ext>
            </a:extLst>
          </p:cNvPr>
          <p:cNvSpPr txBox="1">
            <a:spLocks/>
          </p:cNvSpPr>
          <p:nvPr/>
        </p:nvSpPr>
        <p:spPr>
          <a:xfrm>
            <a:off x="1163370" y="2047121"/>
            <a:ext cx="4746711" cy="40698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sz="2800">
                <a:latin typeface="Roboto"/>
                <a:cs typeface="Times New Roman"/>
              </a:rPr>
              <a:t>WATER (0,5 l)</a:t>
            </a:r>
            <a:endParaRPr lang="it-IT">
              <a:latin typeface="Roboto"/>
            </a:endParaRPr>
          </a:p>
          <a:p>
            <a:pPr algn="ctr">
              <a:lnSpc>
                <a:spcPct val="300000"/>
              </a:lnSpc>
            </a:pPr>
            <a:r>
              <a:rPr lang="en-US" sz="2800">
                <a:latin typeface="Times New Roman"/>
                <a:cs typeface="Times New Roman"/>
              </a:rPr>
              <a:t>ISOLATION SPACE</a:t>
            </a:r>
          </a:p>
          <a:p>
            <a:pPr algn="ctr">
              <a:lnSpc>
                <a:spcPct val="300000"/>
              </a:lnSpc>
            </a:pPr>
            <a:r>
              <a:rPr lang="en-US" sz="2800">
                <a:latin typeface="Times New Roman"/>
                <a:cs typeface="Times New Roman"/>
              </a:rPr>
              <a:t>FOOD (0,45 l)</a:t>
            </a:r>
          </a:p>
        </p:txBody>
      </p:sp>
      <p:pic>
        <p:nvPicPr>
          <p:cNvPr id="3074" name="Picture 2" descr="Pasta secca: e se ci fosse l'etichetta con l'origine del grano? | Agrodolce">
            <a:extLst>
              <a:ext uri="{FF2B5EF4-FFF2-40B4-BE49-F238E27FC236}">
                <a16:creationId xmlns:a16="http://schemas.microsoft.com/office/drawing/2014/main" id="{0FA8647A-6047-4E91-BF6C-E8406635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41" y="4579492"/>
            <a:ext cx="2029148" cy="19456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cqua del rubinetto ottima da bere, ma a Napoli il 67% della popolazione la  beve confezionata - DIRE.it">
            <a:extLst>
              <a:ext uri="{FF2B5EF4-FFF2-40B4-BE49-F238E27FC236}">
                <a16:creationId xmlns:a16="http://schemas.microsoft.com/office/drawing/2014/main" id="{0CC34846-A3D2-4809-8348-8F220218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82" y="2012368"/>
            <a:ext cx="2064327" cy="20618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Immagine che contiene bottiglia&#10;&#10;Descrizione generata automaticamente">
            <a:extLst>
              <a:ext uri="{FF2B5EF4-FFF2-40B4-BE49-F238E27FC236}">
                <a16:creationId xmlns:a16="http://schemas.microsoft.com/office/drawing/2014/main" id="{3E208CBD-F283-46DB-9F48-71E8D970F8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9193" r="708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06" r="35880"/>
          <a:stretch/>
        </p:blipFill>
        <p:spPr>
          <a:xfrm>
            <a:off x="6769423" y="728870"/>
            <a:ext cx="2192508" cy="350180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13161C0-DD49-4295-B0B9-EEB1B098E6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95" b="96040" l="45859" r="87500">
                        <a14:foregroundMark x1="68021" y1="8581" x2="68021" y2="8581"/>
                        <a14:foregroundMark x1="65874" y1="5776" x2="65874" y2="5776"/>
                        <a14:foregroundMark x1="67561" y1="4950" x2="67561" y2="4950"/>
                        <a14:foregroundMark x1="67178" y1="5281" x2="67178" y2="5281"/>
                        <a14:foregroundMark x1="64417" y1="5776" x2="64417" y2="5776"/>
                        <a14:foregroundMark x1="66104" y1="8251" x2="66104" y2="8251"/>
                        <a14:foregroundMark x1="67485" y1="54950" x2="67485" y2="54950"/>
                        <a14:foregroundMark x1="67331" y1="57921" x2="64647" y2="54950"/>
                        <a14:foregroundMark x1="67561" y1="79703" x2="66871" y2="67492"/>
                        <a14:foregroundMark x1="66411" y1="96040" x2="66411" y2="96040"/>
                        <a14:foregroundMark x1="66104" y1="5281" x2="65261" y2="3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81" r="7296"/>
          <a:stretch/>
        </p:blipFill>
        <p:spPr>
          <a:xfrm>
            <a:off x="-1178647" y="1939182"/>
            <a:ext cx="4923190" cy="44004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D5AA95-0659-7C49-A392-F622B94FC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21" y="688513"/>
            <a:ext cx="2064327" cy="8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918B38E-3238-44F1-86C0-8C737C7FD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60" y="1189556"/>
            <a:ext cx="7334937" cy="5303318"/>
          </a:xfr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8C6D91C-A082-41A5-81C9-680E1580D01A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3555423" cy="202969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Double layer insulation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heater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Dedicated APP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USB-C technology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24B7C9-7FFC-4DD4-9B5A-6B1731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</a:t>
            </a:r>
          </a:p>
        </p:txBody>
      </p:sp>
    </p:spTree>
    <p:extLst>
      <p:ext uri="{BB962C8B-B14F-4D97-AF65-F5344CB8AC3E}">
        <p14:creationId xmlns:p14="http://schemas.microsoft.com/office/powerpoint/2010/main" val="92754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4BC7C-CFE0-4174-AACF-290B4FE3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DD26D97-A808-44B5-9599-2B3BD607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1" y="1535296"/>
            <a:ext cx="7155363" cy="3519304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01F007-2D3B-4713-86CE-6CE513675EBA}"/>
              </a:ext>
            </a:extLst>
          </p:cNvPr>
          <p:cNvSpPr txBox="1"/>
          <p:nvPr/>
        </p:nvSpPr>
        <p:spPr>
          <a:xfrm>
            <a:off x="6553295" y="5705293"/>
            <a:ext cx="174338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>
                <a:latin typeface="Times New Roman"/>
                <a:cs typeface="Times New Roman"/>
              </a:rPr>
              <a:t>   </a:t>
            </a:r>
            <a:r>
              <a:rPr lang="it-IT" sz="2800">
                <a:latin typeface="Bauhaus 93" panose="04030905020B02020C02" pitchFamily="82" charset="0"/>
                <a:cs typeface="Times New Roman"/>
              </a:rPr>
              <a:t>3,6 </a:t>
            </a:r>
            <a:r>
              <a:rPr lang="it-IT" sz="2800" err="1">
                <a:latin typeface="Bauhaus 93" panose="04030905020B02020C02" pitchFamily="82" charset="0"/>
                <a:cs typeface="Times New Roman"/>
              </a:rPr>
              <a:t>Bn</a:t>
            </a:r>
            <a:endParaRPr lang="it-IT" sz="2400">
              <a:latin typeface="Bauhaus 93" panose="04030905020B02020C02" pitchFamily="82" charset="0"/>
              <a:cs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D7C58A-2117-4E3D-97F9-6A7C7C6982E6}"/>
              </a:ext>
            </a:extLst>
          </p:cNvPr>
          <p:cNvSpPr txBox="1"/>
          <p:nvPr/>
        </p:nvSpPr>
        <p:spPr>
          <a:xfrm>
            <a:off x="4735043" y="5705293"/>
            <a:ext cx="143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latin typeface="Bauhaus 93" panose="04030905020B02020C02" pitchFamily="82" charset="0"/>
                <a:cs typeface="Times New Roman" panose="02020603050405020304" pitchFamily="18" charset="0"/>
              </a:rPr>
              <a:t>8,75 </a:t>
            </a:r>
            <a:r>
              <a:rPr lang="it-IT" sz="2800" err="1">
                <a:latin typeface="Bauhaus 93" panose="04030905020B02020C02" pitchFamily="82" charset="0"/>
                <a:cs typeface="Times New Roman" panose="02020603050405020304" pitchFamily="18" charset="0"/>
              </a:rPr>
              <a:t>Bn</a:t>
            </a:r>
            <a:endParaRPr lang="it-IT" sz="2800">
              <a:latin typeface="Bauhaus 93" panose="04030905020B02020C02" pitchFamily="8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tenitore in vetro, Contenitori per alimenti, 18 pezzi (9 contenitori + 9  coperchi), Odour Control, BPA Free, per forno, microonde, lavastoviglie,  congelatore - 1790: Amazon.it: Casa e cucina">
            <a:extLst>
              <a:ext uri="{FF2B5EF4-FFF2-40B4-BE49-F238E27FC236}">
                <a16:creationId xmlns:a16="http://schemas.microsoft.com/office/drawing/2014/main" id="{738D5497-6E15-4D07-ACF2-4D4C097B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17" y="4137757"/>
            <a:ext cx="1361061" cy="13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USERIS Water &amp; Borraccia Sportiva Termica in Acciaio Inox Thermos a Doppia  Parete per Esterni Escursionismo Ciclismo Campeggio - 350 ml &amp; 500 ml &amp; 750  ml &amp; 1000ml: Amazon.it: Sport e tempo libero">
            <a:extLst>
              <a:ext uri="{FF2B5EF4-FFF2-40B4-BE49-F238E27FC236}">
                <a16:creationId xmlns:a16="http://schemas.microsoft.com/office/drawing/2014/main" id="{766DA9E5-8D1A-4AEC-924F-0A0C73C4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43" y="4136170"/>
            <a:ext cx="1425985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zza cornice 2">
            <a:extLst>
              <a:ext uri="{FF2B5EF4-FFF2-40B4-BE49-F238E27FC236}">
                <a16:creationId xmlns:a16="http://schemas.microsoft.com/office/drawing/2014/main" id="{2637190C-FE28-4CCC-8017-C15279B09E39}"/>
              </a:ext>
            </a:extLst>
          </p:cNvPr>
          <p:cNvSpPr/>
          <p:nvPr/>
        </p:nvSpPr>
        <p:spPr>
          <a:xfrm>
            <a:off x="4064291" y="3788229"/>
            <a:ext cx="1017160" cy="1045028"/>
          </a:xfrm>
          <a:prstGeom prst="halfFrame">
            <a:avLst>
              <a:gd name="adj1" fmla="val 15354"/>
              <a:gd name="adj2" fmla="val 166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Mezza cornice 9">
            <a:extLst>
              <a:ext uri="{FF2B5EF4-FFF2-40B4-BE49-F238E27FC236}">
                <a16:creationId xmlns:a16="http://schemas.microsoft.com/office/drawing/2014/main" id="{C713F247-A3E7-4793-81AE-A1DF8BEEE352}"/>
              </a:ext>
            </a:extLst>
          </p:cNvPr>
          <p:cNvSpPr/>
          <p:nvPr/>
        </p:nvSpPr>
        <p:spPr>
          <a:xfrm rot="10800000">
            <a:off x="7788095" y="5624403"/>
            <a:ext cx="1017160" cy="1045028"/>
          </a:xfrm>
          <a:prstGeom prst="halfFrame">
            <a:avLst>
              <a:gd name="adj1" fmla="val 15354"/>
              <a:gd name="adj2" fmla="val 166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6D8DF8-731C-4367-9105-FEAA7A207E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12899" r="16476" b="26296"/>
          <a:stretch/>
        </p:blipFill>
        <p:spPr>
          <a:xfrm rot="20157871">
            <a:off x="2978838" y="4757727"/>
            <a:ext cx="1539881" cy="14085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B25994-1721-465D-8BE0-B76B72FDB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3130" r="24705" b="16808"/>
          <a:stretch/>
        </p:blipFill>
        <p:spPr>
          <a:xfrm rot="1427026">
            <a:off x="3402083" y="5353757"/>
            <a:ext cx="363820" cy="5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5A804-CEC6-4BB2-A9C6-D6242E60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93" y="40217"/>
            <a:ext cx="7886700" cy="1325563"/>
          </a:xfrm>
        </p:spPr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COMPETITION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ABEE1C-5E56-4063-925A-FB7677D7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0" y="1999019"/>
            <a:ext cx="650032" cy="6500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0D892F-062E-4D27-9FBC-6292EB04E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4" b="21091"/>
          <a:stretch/>
        </p:blipFill>
        <p:spPr>
          <a:xfrm>
            <a:off x="122764" y="2911134"/>
            <a:ext cx="1241778" cy="3612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36B130-DB09-4E92-B133-F85057CA31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1"/>
          <a:stretch/>
        </p:blipFill>
        <p:spPr>
          <a:xfrm>
            <a:off x="122764" y="3505432"/>
            <a:ext cx="1241778" cy="3953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60AF6A-8E16-4624-8383-E238505D5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9" y="4758865"/>
            <a:ext cx="1073151" cy="343300"/>
          </a:xfrm>
          <a:prstGeom prst="rect">
            <a:avLst/>
          </a:prstGeom>
        </p:spPr>
      </p:pic>
      <p:pic>
        <p:nvPicPr>
          <p:cNvPr id="13" name="Immagine 12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47C0C08F-940A-40AA-AF79-0BE3FA0A23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3" b="10487"/>
          <a:stretch/>
        </p:blipFill>
        <p:spPr>
          <a:xfrm>
            <a:off x="207079" y="5335462"/>
            <a:ext cx="1073151" cy="59221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FB1AA0-5D25-4D07-B260-A49F6ACBF187}"/>
              </a:ext>
            </a:extLst>
          </p:cNvPr>
          <p:cNvSpPr txBox="1"/>
          <p:nvPr/>
        </p:nvSpPr>
        <p:spPr>
          <a:xfrm>
            <a:off x="1623760" y="1373022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latin typeface="Bauhaus 93" panose="04030905020B02020C02" pitchFamily="82" charset="0"/>
              </a:rPr>
              <a:t>Food </a:t>
            </a:r>
          </a:p>
          <a:p>
            <a:pPr algn="ctr"/>
            <a:r>
              <a:rPr lang="it-IT">
                <a:latin typeface="Bauhaus 93" panose="04030905020B02020C02" pitchFamily="82" charset="0"/>
              </a:rPr>
              <a:t>storage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9540E1-20AF-4274-9492-F7C3B3F0BC4B}"/>
              </a:ext>
            </a:extLst>
          </p:cNvPr>
          <p:cNvSpPr txBox="1"/>
          <p:nvPr/>
        </p:nvSpPr>
        <p:spPr>
          <a:xfrm>
            <a:off x="2778149" y="1373022"/>
            <a:ext cx="96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Bauhaus 93" panose="04030905020B02020C02" pitchFamily="82" charset="0"/>
              </a:rPr>
              <a:t>Drink </a:t>
            </a:r>
          </a:p>
          <a:p>
            <a:pPr algn="ctr"/>
            <a:r>
              <a:rPr lang="it-IT">
                <a:latin typeface="Bauhaus 93" panose="04030905020B02020C02" pitchFamily="82" charset="0"/>
              </a:rPr>
              <a:t>storage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E78D5D-CED5-486C-9B28-A937C4C8447C}"/>
              </a:ext>
            </a:extLst>
          </p:cNvPr>
          <p:cNvSpPr txBox="1"/>
          <p:nvPr/>
        </p:nvSpPr>
        <p:spPr>
          <a:xfrm>
            <a:off x="3982300" y="151152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Bauhaus 93" panose="04030905020B02020C02" pitchFamily="82" charset="0"/>
              </a:rPr>
              <a:t>BPA Free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1E28FB-4915-41E7-A2CF-3F1B73542329}"/>
              </a:ext>
            </a:extLst>
          </p:cNvPr>
          <p:cNvSpPr txBox="1"/>
          <p:nvPr/>
        </p:nvSpPr>
        <p:spPr>
          <a:xfrm>
            <a:off x="6786417" y="150257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Bauhaus 93" panose="04030905020B02020C02" pitchFamily="82" charset="0"/>
              </a:rPr>
              <a:t>2 in 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9C48EE-D49E-47B3-8087-767183074DF3}"/>
              </a:ext>
            </a:extLst>
          </p:cNvPr>
          <p:cNvSpPr txBox="1"/>
          <p:nvPr/>
        </p:nvSpPr>
        <p:spPr>
          <a:xfrm>
            <a:off x="5363937" y="1367359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err="1">
                <a:latin typeface="Bauhaus 93" panose="04030905020B02020C02" pitchFamily="82" charset="0"/>
              </a:rPr>
              <a:t>Internal</a:t>
            </a:r>
            <a:r>
              <a:rPr lang="it-IT">
                <a:latin typeface="Bauhaus 93" panose="04030905020B02020C02" pitchFamily="82" charset="0"/>
              </a:rPr>
              <a:t> </a:t>
            </a:r>
          </a:p>
          <a:p>
            <a:pPr algn="ctr"/>
            <a:r>
              <a:rPr lang="it-IT" err="1">
                <a:latin typeface="Bauhaus 93" panose="04030905020B02020C02" pitchFamily="82" charset="0"/>
              </a:rPr>
              <a:t>heater</a:t>
            </a:r>
            <a:endParaRPr lang="it-IT">
              <a:latin typeface="Bauhaus 93" panose="04030905020B02020C02" pitchFamily="8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CF4EB5-7037-4F71-9EDF-6C72A62FA1AA}"/>
              </a:ext>
            </a:extLst>
          </p:cNvPr>
          <p:cNvSpPr txBox="1"/>
          <p:nvPr/>
        </p:nvSpPr>
        <p:spPr>
          <a:xfrm>
            <a:off x="7884775" y="1501538"/>
            <a:ext cx="7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Bauhaus 93" panose="04030905020B02020C02" pitchFamily="82" charset="0"/>
              </a:rPr>
              <a:t>Smart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728FCEE-8676-4B45-9377-BA73910543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3" t="24327" r="25176" b="29671"/>
          <a:stretch/>
        </p:blipFill>
        <p:spPr>
          <a:xfrm>
            <a:off x="207078" y="4045830"/>
            <a:ext cx="1073152" cy="51991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B9FA0C07-7EBE-4EF5-9CEB-13C3EA379372}"/>
              </a:ext>
            </a:extLst>
          </p:cNvPr>
          <p:cNvSpPr/>
          <p:nvPr/>
        </p:nvSpPr>
        <p:spPr>
          <a:xfrm flipV="1">
            <a:off x="526915" y="2684693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ECD76BA-70DB-4411-A629-4C2DF9B6D80C}"/>
              </a:ext>
            </a:extLst>
          </p:cNvPr>
          <p:cNvSpPr/>
          <p:nvPr/>
        </p:nvSpPr>
        <p:spPr>
          <a:xfrm flipV="1">
            <a:off x="526916" y="3358788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A118256-F2D2-42B4-B1A1-E3E8A6403E0F}"/>
              </a:ext>
            </a:extLst>
          </p:cNvPr>
          <p:cNvSpPr/>
          <p:nvPr/>
        </p:nvSpPr>
        <p:spPr>
          <a:xfrm flipV="1">
            <a:off x="526916" y="3972018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0910DC-D77E-4EBD-95EF-3F1C51C47B30}"/>
              </a:ext>
            </a:extLst>
          </p:cNvPr>
          <p:cNvSpPr/>
          <p:nvPr/>
        </p:nvSpPr>
        <p:spPr>
          <a:xfrm flipV="1">
            <a:off x="526918" y="4588418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CAD821C-61D3-4ED7-ACDF-8BA0605C18CA}"/>
              </a:ext>
            </a:extLst>
          </p:cNvPr>
          <p:cNvSpPr/>
          <p:nvPr/>
        </p:nvSpPr>
        <p:spPr>
          <a:xfrm flipV="1">
            <a:off x="526916" y="5259135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0928B01-616B-42EE-91D7-F8EEBC83517C}"/>
              </a:ext>
            </a:extLst>
          </p:cNvPr>
          <p:cNvSpPr/>
          <p:nvPr/>
        </p:nvSpPr>
        <p:spPr>
          <a:xfrm flipV="1">
            <a:off x="549369" y="5873014"/>
            <a:ext cx="8090159" cy="54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D4F3EC9-3517-4FDA-89B7-D13EAB7E73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1913611" y="2190517"/>
            <a:ext cx="366390" cy="36891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59D7595-CD28-4DA5-BB06-AA77802280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6342" y="2175057"/>
            <a:ext cx="490093" cy="373914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CF17D53-A441-4C92-9FE5-A6FF37D979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42777" y="2182974"/>
            <a:ext cx="490093" cy="373914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055815F8-B29E-45B0-9E8E-40CCECCB2C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5706687" y="2185473"/>
            <a:ext cx="366390" cy="368915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F188A33-F0F0-49F5-9E0A-49A6CD62A7C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2837" y="2180182"/>
            <a:ext cx="366390" cy="368915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288BD9D-D458-4101-AEB6-43DFC51233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2194634"/>
            <a:ext cx="366390" cy="368915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38F83CE-5A43-4F1E-9BA2-AA3ACBB74B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1851759" y="2904799"/>
            <a:ext cx="490093" cy="373914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1B49094D-9241-4403-9690-AB0BBAF6ACF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6342" y="2910290"/>
            <a:ext cx="490093" cy="37391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914F9E1-BA37-44C8-BDB7-C9C3D53CDD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4304628" y="2915289"/>
            <a:ext cx="366390" cy="368915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068CE331-6C07-42A9-8372-0610A8B950F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5706687" y="2913403"/>
            <a:ext cx="366390" cy="368915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B0D8F5BB-CEA9-45B0-8C08-675456AE20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2837" y="2899727"/>
            <a:ext cx="366390" cy="368915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04D84795-E674-4B6E-A8D1-57AFC25CC4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2899726"/>
            <a:ext cx="366390" cy="36891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E851E1E1-C65F-4613-8B1A-F86B7B6500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1851759" y="3516126"/>
            <a:ext cx="490093" cy="373914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CDF9A145-AB1B-4BC3-8F68-FFD3CF0201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6342" y="3506646"/>
            <a:ext cx="490093" cy="373914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CE235129-C8D0-4973-B262-B0EDF1D213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37018" y="3516834"/>
            <a:ext cx="490093" cy="373914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08C83757-FD56-4961-859C-A95500231C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5702616" y="3522664"/>
            <a:ext cx="366390" cy="368915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D4816472-00C1-4E2D-A7AE-AF769F970D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6864" y="3509146"/>
            <a:ext cx="366390" cy="368915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DA13ADB2-1D10-4628-9060-D48A5EFC3AE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3522663"/>
            <a:ext cx="366390" cy="368915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BBA1AC62-0064-453F-9758-A0D218A29D2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1851758" y="4085347"/>
            <a:ext cx="490093" cy="373914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C9B57AD6-A61C-4D65-8F30-7819446C1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6342" y="4090528"/>
            <a:ext cx="490093" cy="373914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2873021D-EDAA-4727-AE9B-074CA241EA7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34134" y="4090528"/>
            <a:ext cx="490093" cy="373914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2A32770-D539-405C-A453-BA147FE143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5702616" y="4091439"/>
            <a:ext cx="366390" cy="368915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70C7E14C-6C9A-4CBD-9C8A-4E8AA2D467B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2837" y="4091749"/>
            <a:ext cx="366390" cy="368915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F11C3DC4-A7A5-4D01-8728-54B272EF55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4093919"/>
            <a:ext cx="366390" cy="36891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29A6585B-BFEA-4862-A694-AD5D610793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1913609" y="5408946"/>
            <a:ext cx="366390" cy="368915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A5EC053F-3868-4B13-9428-2BE21DC805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4506" y="5403947"/>
            <a:ext cx="490093" cy="373914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CD3A565-B23A-4240-8DF5-B8FA544C22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44278" y="5403947"/>
            <a:ext cx="490093" cy="373914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59CEC3D1-A010-4AC2-BA31-4FD7672624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5640764" y="5403947"/>
            <a:ext cx="490093" cy="373914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0BE47F7D-0258-41BA-B58C-274F8BA6DC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6549" y="5408946"/>
            <a:ext cx="366390" cy="368915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05D64BA7-DE65-4414-BF60-9D3AE14022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5406446"/>
            <a:ext cx="366390" cy="368915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5B286CFC-6050-4C0D-B608-5C16FF74FC8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1855358" y="4761107"/>
            <a:ext cx="490093" cy="373914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6F132438-A620-4408-9B73-6ECD30997D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6342" y="4765899"/>
            <a:ext cx="490093" cy="373914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98A0414-08AC-492C-81FB-AA41D8E62C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42777" y="4765899"/>
            <a:ext cx="490093" cy="373914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06AEA87D-A30D-47BA-87D6-52A6CD3064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5702616" y="4766210"/>
            <a:ext cx="366390" cy="368915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6E3302B1-BE9D-4A84-9DDC-D331F629AA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6952837" y="4766106"/>
            <a:ext cx="366390" cy="368915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14EBECFE-74F4-4FD4-93BE-EE9DABD918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7515" b="14444"/>
          <a:stretch/>
        </p:blipFill>
        <p:spPr>
          <a:xfrm>
            <a:off x="8085077" y="4766874"/>
            <a:ext cx="366390" cy="368915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901783FC-DB1E-4E29-B2A0-0A6D0B9770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1851757" y="6169817"/>
            <a:ext cx="490093" cy="373914"/>
          </a:xfrm>
          <a:prstGeom prst="rect">
            <a:avLst/>
          </a:prstGeom>
        </p:spPr>
      </p:pic>
      <p:pic>
        <p:nvPicPr>
          <p:cNvPr id="68" name="Immagine 67">
            <a:extLst>
              <a:ext uri="{FF2B5EF4-FFF2-40B4-BE49-F238E27FC236}">
                <a16:creationId xmlns:a16="http://schemas.microsoft.com/office/drawing/2014/main" id="{24A72DB7-D562-420A-8BE4-1297CE7B3A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3014506" y="6169817"/>
            <a:ext cx="490093" cy="373914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A2C2A9E0-1AE6-4840-AE19-8F01CD0028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4234133" y="6169817"/>
            <a:ext cx="490093" cy="373914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7C705B2E-9E13-46D1-B854-D6AE5847F1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5640764" y="6164190"/>
            <a:ext cx="490093" cy="373914"/>
          </a:xfrm>
          <a:prstGeom prst="rect">
            <a:avLst/>
          </a:prstGeom>
        </p:spPr>
      </p:pic>
      <p:pic>
        <p:nvPicPr>
          <p:cNvPr id="71" name="Immagine 70">
            <a:extLst>
              <a:ext uri="{FF2B5EF4-FFF2-40B4-BE49-F238E27FC236}">
                <a16:creationId xmlns:a16="http://schemas.microsoft.com/office/drawing/2014/main" id="{199CB539-EEA4-492D-BC7C-995CC428123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6890985" y="6164190"/>
            <a:ext cx="490093" cy="373914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AA1E6241-EB1B-4147-9A3D-BFE05848D1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2" t="13566" r="10572" b="25905"/>
          <a:stretch/>
        </p:blipFill>
        <p:spPr>
          <a:xfrm>
            <a:off x="8021975" y="6164190"/>
            <a:ext cx="490093" cy="373914"/>
          </a:xfrm>
          <a:prstGeom prst="rect">
            <a:avLst/>
          </a:prstGeom>
        </p:spPr>
      </p:pic>
      <p:pic>
        <p:nvPicPr>
          <p:cNvPr id="73" name="Immagine 7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760833F-2BA6-4ED7-AD94-F6A766E4D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" y="6029569"/>
            <a:ext cx="1559730" cy="643156"/>
          </a:xfrm>
          <a:prstGeom prst="rect">
            <a:avLst/>
          </a:prstGeom>
        </p:spPr>
      </p:pic>
      <p:pic>
        <p:nvPicPr>
          <p:cNvPr id="75" name="Picture 4" descr="Business competition Icon stock vector. Illustration of competitors -  175004741">
            <a:extLst>
              <a:ext uri="{FF2B5EF4-FFF2-40B4-BE49-F238E27FC236}">
                <a16:creationId xmlns:a16="http://schemas.microsoft.com/office/drawing/2014/main" id="{1F69DF5E-7286-403B-B568-DB508B62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4000" y1="21333" x2="25333" y2="24444"/>
                        <a14:foregroundMark x1="28000" y1="25333" x2="32444" y2="26222"/>
                        <a14:foregroundMark x1="43556" y1="33333" x2="63556" y2="44444"/>
                        <a14:foregroundMark x1="63556" y1="44444" x2="67111" y2="49778"/>
                        <a14:foregroundMark x1="60444" y1="37778" x2="57333" y2="36889"/>
                        <a14:foregroundMark x1="55556" y1="33778" x2="63111" y2="40889"/>
                        <a14:foregroundMark x1="57333" y1="34222" x2="61333" y2="41333"/>
                        <a14:foregroundMark x1="80889" y1="55111" x2="84444" y2="51556"/>
                        <a14:foregroundMark x1="52444" y1="77333" x2="72000" y2="77778"/>
                        <a14:foregroundMark x1="18667" y1="61333" x2="36444" y2="61333"/>
                        <a14:foregroundMark x1="56000" y1="80889" x2="55556" y2="76444"/>
                        <a14:foregroundMark x1="54222" y1="80000" x2="54667" y2="84000"/>
                        <a14:foregroundMark x1="52444" y1="80889" x2="57333" y2="83111"/>
                        <a14:foregroundMark x1="46222" y1="78222" x2="53333" y2="78667"/>
                        <a14:foregroundMark x1="45333" y1="77333" x2="52444" y2="72889"/>
                        <a14:foregroundMark x1="51556" y1="74667" x2="52444" y2="75111"/>
                        <a14:foregroundMark x1="45333" y1="78667" x2="54667" y2="82667"/>
                        <a14:foregroundMark x1="51111" y1="70667" x2="51111" y2="70667"/>
                        <a14:foregroundMark x1="52000" y1="72000" x2="60444" y2="78222"/>
                        <a14:foregroundMark x1="55556" y1="75111" x2="78222" y2="73778"/>
                        <a14:foregroundMark x1="78222" y1="73778" x2="56889" y2="82667"/>
                        <a14:foregroundMark x1="56889" y1="82667" x2="79111" y2="79556"/>
                        <a14:foregroundMark x1="79111" y1="79556" x2="84889" y2="79556"/>
                        <a14:foregroundMark x1="13333" y1="25778" x2="31111" y2="28889"/>
                        <a14:foregroundMark x1="34667" y1="25778" x2="43111" y2="32000"/>
                        <a14:foregroundMark x1="57778" y1="35111" x2="63111" y2="37778"/>
                        <a14:backgroundMark x1="13333" y1="20444" x2="13333" y2="20444"/>
                        <a14:backgroundMark x1="13778" y1="16889" x2="12444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610" y="116324"/>
            <a:ext cx="1310868" cy="13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D11DE-AFD7-4951-A323-16F8DDBC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7D40837-FE95-4608-A71C-33A311B22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958173"/>
              </p:ext>
            </p:extLst>
          </p:nvPr>
        </p:nvGraphicFramePr>
        <p:xfrm>
          <a:off x="196848" y="2169794"/>
          <a:ext cx="4507137" cy="347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A7240E59-3C33-4499-A770-ED6C44501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511585"/>
              </p:ext>
            </p:extLst>
          </p:nvPr>
        </p:nvGraphicFramePr>
        <p:xfrm>
          <a:off x="4356100" y="1726458"/>
          <a:ext cx="4591052" cy="435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98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787EA-6783-4A32-B456-B5841FBC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PROJECTION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1531531D-BA0E-491E-8DC6-F53BEC357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196006"/>
              </p:ext>
            </p:extLst>
          </p:nvPr>
        </p:nvGraphicFramePr>
        <p:xfrm>
          <a:off x="221698" y="3673122"/>
          <a:ext cx="5257317" cy="281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EA93571-5614-E940-99A0-81BA4399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487"/>
              </p:ext>
            </p:extLst>
          </p:nvPr>
        </p:nvGraphicFramePr>
        <p:xfrm>
          <a:off x="1531464" y="1575258"/>
          <a:ext cx="6081071" cy="185374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13512">
                  <a:extLst>
                    <a:ext uri="{9D8B030D-6E8A-4147-A177-3AD203B41FA5}">
                      <a16:colId xmlns:a16="http://schemas.microsoft.com/office/drawing/2014/main" val="156508459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393097379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59419949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4012156739"/>
                    </a:ext>
                  </a:extLst>
                </a:gridCol>
                <a:gridCol w="827903">
                  <a:extLst>
                    <a:ext uri="{9D8B030D-6E8A-4147-A177-3AD203B41FA5}">
                      <a16:colId xmlns:a16="http://schemas.microsoft.com/office/drawing/2014/main" val="3498515733"/>
                    </a:ext>
                  </a:extLst>
                </a:gridCol>
                <a:gridCol w="753764">
                  <a:extLst>
                    <a:ext uri="{9D8B030D-6E8A-4147-A177-3AD203B41FA5}">
                      <a16:colId xmlns:a16="http://schemas.microsoft.com/office/drawing/2014/main" val="422494286"/>
                    </a:ext>
                  </a:extLst>
                </a:gridCol>
              </a:tblGrid>
              <a:tr h="207822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COMPONENTS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YEAR SCALE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MARGIN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4017909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OPTION 1 (food container)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Case double layered +  Cap + Electronic Parts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3000 units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21909"/>
                  </a:ext>
                </a:extLst>
              </a:tr>
              <a:tr h="42686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OPTION 2 (water bottle)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Case double layered + Cap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3000 units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13€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955959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OPTION 1+2 (food + water bottle)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Cases double layered + Cap + Electronic Parts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15000 units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45€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55€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10€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92131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65E162B-6FC0-8D43-A39E-42317914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67279"/>
              </p:ext>
            </p:extLst>
          </p:nvPr>
        </p:nvGraphicFramePr>
        <p:xfrm>
          <a:off x="5479015" y="4152544"/>
          <a:ext cx="3443287" cy="2060933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17057">
                  <a:extLst>
                    <a:ext uri="{9D8B030D-6E8A-4147-A177-3AD203B41FA5}">
                      <a16:colId xmlns:a16="http://schemas.microsoft.com/office/drawing/2014/main" val="3578220761"/>
                    </a:ext>
                  </a:extLst>
                </a:gridCol>
                <a:gridCol w="530705">
                  <a:extLst>
                    <a:ext uri="{9D8B030D-6E8A-4147-A177-3AD203B41FA5}">
                      <a16:colId xmlns:a16="http://schemas.microsoft.com/office/drawing/2014/main" val="4151351906"/>
                    </a:ext>
                  </a:extLst>
                </a:gridCol>
                <a:gridCol w="573881">
                  <a:extLst>
                    <a:ext uri="{9D8B030D-6E8A-4147-A177-3AD203B41FA5}">
                      <a16:colId xmlns:a16="http://schemas.microsoft.com/office/drawing/2014/main" val="2947920540"/>
                    </a:ext>
                  </a:extLst>
                </a:gridCol>
                <a:gridCol w="550070">
                  <a:extLst>
                    <a:ext uri="{9D8B030D-6E8A-4147-A177-3AD203B41FA5}">
                      <a16:colId xmlns:a16="http://schemas.microsoft.com/office/drawing/2014/main" val="1741069949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34260418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1931614772"/>
                    </a:ext>
                  </a:extLst>
                </a:gridCol>
              </a:tblGrid>
              <a:tr h="405051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YEAR 1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YEAR 2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YEAR 3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YEAR 4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YEAR 5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322332"/>
                  </a:ext>
                </a:extLst>
              </a:tr>
              <a:tr h="440729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SALES VOLUMES 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21K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35K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60K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553948"/>
                  </a:ext>
                </a:extLst>
              </a:tr>
              <a:tr h="405051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COSTS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-500K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19854"/>
                  </a:ext>
                </a:extLst>
              </a:tr>
              <a:tr h="405051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REVENUES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+800K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+1300K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+1800K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+2700K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212876"/>
                  </a:ext>
                </a:extLst>
              </a:tr>
              <a:tr h="405051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MARGIN</a:t>
                      </a:r>
                      <a:endParaRPr lang="it-IT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-500K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-500K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0 (BEP)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2500K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4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32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5F9B17767FA48A56AFBBF49FA6BCB" ma:contentTypeVersion="8" ma:contentTypeDescription="Create a new document." ma:contentTypeScope="" ma:versionID="4aa199ca0e5916373a67b1dbb75745a4">
  <xsd:schema xmlns:xsd="http://www.w3.org/2001/XMLSchema" xmlns:xs="http://www.w3.org/2001/XMLSchema" xmlns:p="http://schemas.microsoft.com/office/2006/metadata/properties" xmlns:ns2="f0982a41-865a-4534-ab88-fe4a70785597" targetNamespace="http://schemas.microsoft.com/office/2006/metadata/properties" ma:root="true" ma:fieldsID="171fdf228a343d2a5e401a3f60c7578f" ns2:_="">
    <xsd:import namespace="f0982a41-865a-4534-ab88-fe4a707855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82a41-865a-4534-ab88-fe4a707855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C973C1-09C2-4ACC-B0B6-F5ECC9F2E173}">
  <ds:schemaRefs>
    <ds:schemaRef ds:uri="f0982a41-865a-4534-ab88-fe4a707855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75E956-AD6C-4393-BCFE-8B28CDF09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61F34-6A8D-4B7B-B8F5-2790FFE8A1C4}">
  <ds:schemaRefs>
    <ds:schemaRef ds:uri="f0982a41-865a-4534-ab88-fe4a707855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di Office</vt:lpstr>
      <vt:lpstr>OUR COMPANY:</vt:lpstr>
      <vt:lpstr>THE IDEA</vt:lpstr>
      <vt:lpstr>THE PROBLEM</vt:lpstr>
      <vt:lpstr>THE SOLUTION</vt:lpstr>
      <vt:lpstr>THE TECHNOLOGY</vt:lpstr>
      <vt:lpstr>TARGET MARKET</vt:lpstr>
      <vt:lpstr>THE COMPETITION</vt:lpstr>
      <vt:lpstr>MARKETING AND SALES</vt:lpstr>
      <vt:lpstr>FINANCIAL PROJECTION</vt:lpstr>
      <vt:lpstr>MILESTONES</vt:lpstr>
      <vt:lpstr>THE TEAM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COMPANY</dc:title>
  <dc:creator>Francesco Romani</dc:creator>
  <cp:revision>1</cp:revision>
  <dcterms:created xsi:type="dcterms:W3CDTF">2020-11-24T17:24:09Z</dcterms:created>
  <dcterms:modified xsi:type="dcterms:W3CDTF">2020-12-14T20:42:36Z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0x01010040D5F9B17767FA48A56AFBBF49FA6BCB</vt:lpwstr>
  </property>
</Properties>
</file>