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4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843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9335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2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4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3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5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5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haikjaffar128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12372" y="236765"/>
            <a:ext cx="8066618" cy="678089"/>
          </a:xfrm>
        </p:spPr>
        <p:txBody>
          <a:bodyPr>
            <a:noAutofit/>
          </a:bodyPr>
          <a:lstStyle/>
          <a:p>
            <a:pPr>
              <a:defRPr sz="5200"/>
            </a:pPr>
            <a:r>
              <a:rPr sz="4000" dirty="0"/>
              <a:t>Content Strategy for</a:t>
            </a:r>
            <a:r>
              <a:rPr lang="en-IN" sz="4000" dirty="0"/>
              <a:t> Infosys</a:t>
            </a:r>
            <a:endParaRPr sz="4000" dirty="0"/>
          </a:p>
        </p:txBody>
      </p:sp>
      <p:pic>
        <p:nvPicPr>
          <p:cNvPr id="1026" name="Picture 2" descr="Infosys - YouTube">
            <a:extLst>
              <a:ext uri="{FF2B5EF4-FFF2-40B4-BE49-F238E27FC236}">
                <a16:creationId xmlns:a16="http://schemas.microsoft.com/office/drawing/2014/main" id="{3F60A471-52D9-5465-6750-BCEF0F45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82" y="988332"/>
            <a:ext cx="5429553" cy="38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Distribution of Performance Metrics: </a:t>
            </a:r>
            <a:r>
              <a:rPr sz="1400"/>
              <a:t>The analysis revealed high variability in the number of views, with an average of 2,868 and a standard deviation of 4,945, indicating the need to optimize content for consistent engagement.</a:t>
            </a:r>
          </a:p>
          <a:p>
            <a:r>
              <a:rPr sz="1400" b="1"/>
              <a:t>Influence of Company Name on Performance: </a:t>
            </a:r>
            <a:r>
              <a:rPr sz="1400"/>
              <a:t>Certain company names were associated with higher engagement rates, suggesting that brand reputation and recognition play a significant role in driving content performance.</a:t>
            </a:r>
          </a:p>
          <a:p>
            <a:r>
              <a:rPr sz="1400" b="1"/>
              <a:t>Impact of Post Topics on Engagement: </a:t>
            </a:r>
            <a:r>
              <a:rPr sz="1400"/>
              <a:t>The analysis identified specific post topics that resonated more with the audience, providing valuable insights to guide the selection of content themes that maximize impact.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Strategy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Use Faces in Images: </a:t>
            </a:r>
            <a:r>
              <a:rPr sz="1400"/>
              <a:t>Including images with faces can increase relatability and drive higher engagement</a:t>
            </a:r>
          </a:p>
          <a:p>
            <a:r>
              <a:rPr sz="1400" b="1"/>
              <a:t>Optimal Text Length: </a:t>
            </a:r>
            <a:r>
              <a:rPr sz="1400"/>
              <a:t>Longer, engaging text provides more information and better connects with readers</a:t>
            </a:r>
          </a:p>
          <a:p>
            <a:r>
              <a:rPr sz="1400" b="1"/>
              <a:t>Benchmark Against Competitors: </a:t>
            </a:r>
            <a:r>
              <a:rPr sz="1400"/>
              <a:t>Analyzing competitor data helps identify industry trends and adapt strategies accordingly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Continuous Data-Driven Optimization: </a:t>
            </a:r>
            <a:r>
              <a:rPr sz="1400" dirty="0"/>
              <a:t>Ongoing analysis of performance metrics and content attributes is crucial to continuously refine and improve the content strategy for maximum impact</a:t>
            </a:r>
          </a:p>
          <a:p>
            <a:r>
              <a:rPr sz="1400" b="1" dirty="0"/>
              <a:t>Benchmark Against Industry Trends: </a:t>
            </a:r>
            <a:r>
              <a:rPr sz="1400" dirty="0"/>
              <a:t>Comparing findings with competitor data helps identify best practices and adapt the content strategy to stay ahead of industry trends</a:t>
            </a:r>
          </a:p>
          <a:p>
            <a:r>
              <a:rPr sz="1400" b="1" dirty="0"/>
              <a:t>Agile Content Development: </a:t>
            </a:r>
            <a:r>
              <a:rPr sz="1400" dirty="0"/>
              <a:t>Iteratively testing and adjusting content based on data insights enables a nimble, responsive approach to content strategy that drives sustained engagement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3543300"/>
          </a:xfrm>
        </p:spPr>
        <p:txBody>
          <a:bodyPr wrap="square">
            <a:noAutofit/>
          </a:bodyPr>
          <a:lstStyle/>
          <a:p>
            <a:r>
              <a:rPr sz="1400" b="1" dirty="0"/>
              <a:t>Thank You and Contact Information: </a:t>
            </a:r>
            <a:r>
              <a:rPr sz="1400" dirty="0"/>
              <a:t>I hope this presentation has provided valuable insights to help develop an effective content strategy for Infosys. Please feel free to reach out to me at </a:t>
            </a:r>
            <a:r>
              <a:rPr lang="en-IN" sz="1400" dirty="0"/>
              <a:t>shaikjaffar128@gmail.com</a:t>
            </a:r>
            <a:r>
              <a:rPr sz="1400" dirty="0"/>
              <a:t> if you have any further questions or would like to discuss the findings in more detail.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SHAIK JAFFAR</a:t>
            </a:r>
          </a:p>
          <a:p>
            <a:r>
              <a:rPr lang="en-IN" sz="1400" dirty="0">
                <a:hlinkClick r:id="rId2"/>
              </a:rPr>
              <a:t>shaikjaffar128@gmail.com</a:t>
            </a:r>
            <a:endParaRPr lang="en-IN" sz="1400" dirty="0"/>
          </a:p>
          <a:p>
            <a:r>
              <a:rPr lang="en-IN" sz="1400" dirty="0"/>
              <a:t>+91 7993883983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1400"/>
              <a:t>Developing a Content Strategy for Infosys</a:t>
            </a:r>
          </a:p>
          <a:p>
            <a:r>
              <a:rPr sz="1400"/>
              <a:t>Introduction</a:t>
            </a:r>
          </a:p>
          <a:p>
            <a:r>
              <a:rPr sz="1400"/>
              <a:t>Understanding the Dataset</a:t>
            </a:r>
          </a:p>
          <a:p>
            <a:r>
              <a:rPr sz="1400"/>
              <a:t>Exploratory Data Analysis (EDA)</a:t>
            </a:r>
          </a:p>
          <a:p>
            <a:r>
              <a:rPr sz="1400"/>
              <a:t>Performance Metrics Analysis</a:t>
            </a:r>
          </a:p>
          <a:p>
            <a:r>
              <a:rPr sz="1400"/>
              <a:t>Visualizations of Performance Metrics</a:t>
            </a:r>
          </a:p>
          <a:p>
            <a:r>
              <a:rPr sz="1400"/>
              <a:t>Influence of Creative Attributes</a:t>
            </a:r>
          </a:p>
          <a:p>
            <a:r>
              <a:rPr sz="1400"/>
              <a:t>Key Findings</a:t>
            </a:r>
          </a:p>
          <a:p>
            <a:r>
              <a:rPr sz="1400"/>
              <a:t>Strategy Recommendations</a:t>
            </a:r>
          </a:p>
          <a:p>
            <a:r>
              <a:rPr sz="14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Developing a Content Strategy for Infosys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 dirty="0"/>
              <a:t>Insights to Develop a Content Strategy for Infosys: </a:t>
            </a:r>
            <a:r>
              <a:rPr sz="1400" dirty="0"/>
              <a:t>Analyze past marketing data to uncover trends and correlations that can guide content strategy</a:t>
            </a:r>
          </a:p>
          <a:p>
            <a:r>
              <a:rPr sz="1400" b="1" dirty="0"/>
              <a:t>Exploratory Data Analysis and Descriptive Statistics: </a:t>
            </a:r>
            <a:r>
              <a:rPr sz="1400" dirty="0"/>
              <a:t>Summarize the data, identify patterns and trends, and uncover potential issues to inform strategy</a:t>
            </a:r>
          </a:p>
          <a:p>
            <a:r>
              <a:rPr sz="1400" b="1" dirty="0"/>
              <a:t>Presented by: </a:t>
            </a:r>
            <a:r>
              <a:rPr lang="en-IN" sz="1400" b="1" dirty="0"/>
              <a:t>Shaik Jaffar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Importance of Data-Driven Content Strategy: </a:t>
            </a:r>
            <a:r>
              <a:rPr sz="1400"/>
              <a:t>Data analysis provides essential insights to create effective, targeted content that resonates with the audience and drives engagement</a:t>
            </a:r>
          </a:p>
          <a:p>
            <a:r>
              <a:rPr sz="1400" b="1"/>
              <a:t>Role of EDA and Descriptive Statistics: </a:t>
            </a:r>
            <a:r>
              <a:rPr sz="1400"/>
              <a:t>These techniques uncover patterns, trends, and potential issues in the data to inform content strategy decisions</a:t>
            </a:r>
          </a:p>
          <a:p>
            <a:r>
              <a:rPr sz="1400" b="1"/>
              <a:t>Uncovering Influential Content Attributes: </a:t>
            </a:r>
            <a:r>
              <a:rPr sz="1400"/>
              <a:t>Identifying which visual and text elements drive higher engagement helps optimize future content for maximum impact</a:t>
            </a:r>
          </a:p>
        </p:txBody>
      </p:sp>
      <p:sp>
        <p:nvSpPr>
          <p:cNvPr id="6" name="AutoShape 2" descr="Content Marketing Reporting: Benefits, Metrics &amp; Steps in '24">
            <a:extLst>
              <a:ext uri="{FF2B5EF4-FFF2-40B4-BE49-F238E27FC236}">
                <a16:creationId xmlns:a16="http://schemas.microsoft.com/office/drawing/2014/main" id="{A6BB9764-F0CD-F834-EBDA-8E276DA4D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Content Marketing Reporting: Benefits, Metrics &amp; Steps in '24">
            <a:extLst>
              <a:ext uri="{FF2B5EF4-FFF2-40B4-BE49-F238E27FC236}">
                <a16:creationId xmlns:a16="http://schemas.microsoft.com/office/drawing/2014/main" id="{603E00CE-0BC8-B75C-ECFB-58A14FCCC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1999" y="1053193"/>
            <a:ext cx="2898321" cy="44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/>
              <a:t>Understanding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Dataset Overview: </a:t>
            </a:r>
            <a:r>
              <a:rPr sz="1400"/>
              <a:t>The dataset contains Twitter post data including date, views, likes, comments, shares, total engagements, engagement rate, company name, post topic, and post URL</a:t>
            </a:r>
          </a:p>
          <a:p>
            <a:r>
              <a:rPr sz="1400" b="1"/>
              <a:t>Content Attributes: </a:t>
            </a:r>
            <a:r>
              <a:rPr sz="1400"/>
              <a:t>The dataset also includes information on logos and number of persons featured in the posts, which can influence engagement</a:t>
            </a:r>
          </a:p>
          <a:p>
            <a:r>
              <a:rPr sz="1400" b="1"/>
              <a:t>Exploring Relationships: </a:t>
            </a:r>
            <a:r>
              <a:rPr sz="1400"/>
              <a:t>Analyzing the connections between creative attributes and performance metrics will uncover insights to guide the content strategy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390310"/>
          </a:xfrm>
        </p:spPr>
        <p:txBody>
          <a:bodyPr>
            <a:normAutofit fontScale="92500" lnSpcReduction="10000"/>
          </a:bodyPr>
          <a:lstStyle/>
          <a:p>
            <a:r>
              <a:rPr sz="1400" b="1" dirty="0"/>
              <a:t>Loading and Displaying the Data: </a:t>
            </a:r>
            <a:r>
              <a:rPr sz="1400" dirty="0"/>
              <a:t>Importing the CSV file and displaying the first few lines is a crucial first step to understand the data structure and content</a:t>
            </a:r>
          </a:p>
          <a:p>
            <a:r>
              <a:rPr sz="1400" b="1" dirty="0"/>
              <a:t>Data Cleaning and Preprocessing: </a:t>
            </a:r>
            <a:r>
              <a:rPr sz="1400" dirty="0"/>
              <a:t>Addressing any data quality issues, such as missing values or data type inconsistencies, ensures accurate analysis and insights</a:t>
            </a:r>
          </a:p>
          <a:p>
            <a:r>
              <a:rPr sz="1400" b="1" dirty="0"/>
              <a:t>Exploratory Data Analysis (EDA): </a:t>
            </a:r>
            <a:r>
              <a:rPr sz="1400" dirty="0"/>
              <a:t>Analyzing the distribution and relationships within the performance metrics and creative attributes uncovers trends to guide the content strategy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Performance Metrics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Distribution of Performance Metrics: </a:t>
            </a:r>
            <a:r>
              <a:rPr sz="1400"/>
              <a:t>Visualizing the distribution of key performance metrics, such as views, likes, comments, and shares, provides insights into the typical engagement levels and helps identify any outliers or unusual patterns.</a:t>
            </a:r>
          </a:p>
          <a:p>
            <a:r>
              <a:rPr sz="1400" b="1"/>
              <a:t>Summary Statistics: </a:t>
            </a:r>
            <a:r>
              <a:rPr sz="1400"/>
              <a:t>Calculating summary statistics, including count, mean, standard deviation, minimum, maximum, and quartiles, gives a comprehensive numerical overview of the performance metrics to understand the data characteristics.</a:t>
            </a:r>
          </a:p>
          <a:p>
            <a:r>
              <a:rPr sz="1400" b="1"/>
              <a:t>Identifying Trends and Patterns: </a:t>
            </a:r>
            <a:r>
              <a:rPr sz="1400"/>
              <a:t>Analyzing the distribution and summary statistics of the performance metrics can reveal important trends and patterns that inform the development of an effective content strategy for Infosys.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Visualizations of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Distribution of Performance Metrics: </a:t>
            </a:r>
            <a:r>
              <a:rPr sz="1400"/>
              <a:t>Visualizing the data distribution provides insights into typical engagement levels and identifies outliers to guide content strategy</a:t>
            </a:r>
          </a:p>
          <a:p>
            <a:r>
              <a:rPr sz="1400" b="1"/>
              <a:t>Relationship Between Company Name and Performance: </a:t>
            </a:r>
            <a:r>
              <a:rPr sz="1400"/>
              <a:t>Analyzing how different companies' content performs helps identify best practices and benchmark against competitors</a:t>
            </a:r>
          </a:p>
          <a:p>
            <a:r>
              <a:rPr sz="1400" b="1"/>
              <a:t>Influence of Post Topic on Engagement: </a:t>
            </a:r>
            <a:r>
              <a:rPr sz="1400"/>
              <a:t>Understanding which post topics resonate most with the audience informs the selection of content themes to maximize impact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Influence of Creative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Influence of Logos on Performance Metrics: </a:t>
            </a:r>
            <a:r>
              <a:rPr sz="1400"/>
              <a:t>Analyzing the impact of logo presence in posts can reveal which visual elements drive higher engagement, informing future content creation.</a:t>
            </a:r>
          </a:p>
          <a:p>
            <a:r>
              <a:rPr sz="1400" b="1"/>
              <a:t>Influence of Number of Persons on Performance Metrics: </a:t>
            </a:r>
            <a:r>
              <a:rPr sz="1400"/>
              <a:t>Understanding how the number of people featured in posts affects engagement can guide the selection of imagery to optimize content for maximum impact.</a:t>
            </a:r>
          </a:p>
          <a:p>
            <a:r>
              <a:rPr sz="1400" b="1"/>
              <a:t>Insights to Guide Content Strategy: </a:t>
            </a:r>
            <a:r>
              <a:rPr sz="1400"/>
              <a:t>The findings from these analyses can directly inform the development of an effective, data-driven content strategy for Infosys.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</TotalTime>
  <Words>908</Words>
  <Application>Microsoft Office PowerPoint</Application>
  <PresentationFormat>On-screen Show (16:9)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Content Strategy for Infosys</vt:lpstr>
      <vt:lpstr>Content</vt:lpstr>
      <vt:lpstr>Developing a Content Strategy for Infosys</vt:lpstr>
      <vt:lpstr>Introduction</vt:lpstr>
      <vt:lpstr>Understanding the Dataset</vt:lpstr>
      <vt:lpstr>Exploratory Data Analysis (EDA)</vt:lpstr>
      <vt:lpstr>Performance Metrics Analysis</vt:lpstr>
      <vt:lpstr>Visualizations of Performance Metrics</vt:lpstr>
      <vt:lpstr>Influence of Creative Attributes</vt:lpstr>
      <vt:lpstr>Key Findings</vt:lpstr>
      <vt:lpstr>Strategy Recommendations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Jaffar Shaik</cp:lastModifiedBy>
  <cp:revision>3</cp:revision>
  <dcterms:created xsi:type="dcterms:W3CDTF">2013-01-27T09:14:16Z</dcterms:created>
  <dcterms:modified xsi:type="dcterms:W3CDTF">2024-07-08T09:07:47Z</dcterms:modified>
  <cp:category/>
</cp:coreProperties>
</file>