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3891ee19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3891ee19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3891ee19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3891ee19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3891ee19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3891ee19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3891ee19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3891ee19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3891ee194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3891ee19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3891ee194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3891ee194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da9fcf9d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da9fcf9d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a4c7a5820_1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a4c7a5820_1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8BMLPCH7Yv2X0J9Xtp8GkNGQNXNZahIQ/view" TargetMode="External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8FcdCCEOKeLXWgZ11XGpz_R6PAQn3OSJ/view" TargetMode="External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8DH_2P8OobVkcUEUiGpw_Phe8lBBwug9/view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8G6vUCcyoloiB9HinmWUlcPhD7xNX7LB/view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8I9XZsjMpf-mic7r20YiwwJZubeFvrU8/view" TargetMode="External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8ID_cBQt98n-7p7KudE3aH7M9ZOHsDcT/view" TargetMode="External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8PaDX3suPH9z7AkpePbkp1OzRAkCgCWz/view" TargetMode="External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Easy Counselling App Flow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598100" y="2614025"/>
            <a:ext cx="5401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 step by step walkthrough of the app.</a:t>
            </a:r>
            <a:endParaRPr sz="1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Start-up Screen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First time users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2" name="Google Shape;92;p14" title="20-09-25-18-52-4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5625" y="162675"/>
            <a:ext cx="2194749" cy="4750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350100" y="1716550"/>
            <a:ext cx="3410100" cy="16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Registration-</a:t>
            </a:r>
            <a:br>
              <a:rPr lang="en-GB">
                <a:latin typeface="Comfortaa"/>
                <a:ea typeface="Comfortaa"/>
                <a:cs typeface="Comfortaa"/>
                <a:sym typeface="Comfortaa"/>
              </a:rPr>
            </a:br>
            <a:r>
              <a:rPr lang="en-GB" sz="2800">
                <a:latin typeface="Comfortaa"/>
                <a:ea typeface="Comfortaa"/>
                <a:cs typeface="Comfortaa"/>
                <a:sym typeface="Comfortaa"/>
              </a:rPr>
              <a:t>Using VIT-Email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9" name="Google Shape;99;p15" title="20-09-25-18-57-1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5225" y="137650"/>
            <a:ext cx="2195999" cy="4755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Registration -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Comfortaa"/>
                <a:ea typeface="Comfortaa"/>
                <a:cs typeface="Comfortaa"/>
                <a:sym typeface="Comfortaa"/>
              </a:rPr>
              <a:t>Using Non VIT- Email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5" name="Google Shape;105;p16" title="20-09-25-18-53-3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6725" y="157675"/>
            <a:ext cx="2195999" cy="471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Email Verification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1" name="Google Shape;111;p17" title="20-09-25-18-57-5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3625" y="87650"/>
            <a:ext cx="2195999" cy="4755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Forms and requesting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Counsellor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7" name="Google Shape;117;p18" title="20-09-25-18-58-3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0325" y="87650"/>
            <a:ext cx="2195999" cy="4755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Chats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3" name="Google Shape;123;p19" title="20-09-25-19-03-5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750" y="104900"/>
            <a:ext cx="2195999" cy="4755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206075"/>
            <a:ext cx="5510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omfortaa"/>
                <a:ea typeface="Comfortaa"/>
                <a:cs typeface="Comfortaa"/>
                <a:sym typeface="Comfortaa"/>
              </a:rPr>
              <a:t>Dark Mode and Signing In/Out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9" name="Google Shape;129;p20" title="20-09-28-12-51-3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2100" y="182875"/>
            <a:ext cx="2207325" cy="47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90250" y="526350"/>
            <a:ext cx="8359200" cy="42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Comfortaa"/>
                <a:ea typeface="Comfortaa"/>
                <a:cs typeface="Comfortaa"/>
                <a:sym typeface="Comfortaa"/>
              </a:rPr>
              <a:t>Please feel free to provide feedback and ask questions! </a:t>
            </a:r>
            <a:endParaRPr b="1" sz="3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