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8089c913_7_68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gd38089c913_7_68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8089c913_7_74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d38089c913_7_74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8089c913_7_80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gd38089c913_7_80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6480" y="512622"/>
            <a:ext cx="8226720" cy="856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4720" y="2175763"/>
            <a:ext cx="8226720" cy="268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0" y="0"/>
            <a:ext cx="2721260" cy="272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0" y="0"/>
            <a:ext cx="2721260" cy="272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165594"/>
            <a:ext cx="9144000" cy="29375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0825" lIns="81625" spcFirstLastPara="1" rIns="81625" wrap="square" tIns="553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Awesome // Lady ADA, Ltd.</a:t>
            </a:r>
            <a:endParaRPr sz="130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60" y="4859830"/>
            <a:ext cx="9144000" cy="2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456480" y="512622"/>
            <a:ext cx="8226720" cy="856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4720" y="2175763"/>
            <a:ext cx="8226720" cy="268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2816640" y="4924628"/>
            <a:ext cx="3137760" cy="3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Blackwell Electronics Modeling Report</a:t>
            </a:r>
            <a:endParaRPr sz="1300"/>
          </a:p>
        </p:txBody>
      </p:sp>
      <p:sp>
        <p:nvSpPr>
          <p:cNvPr id="57" name="Google Shape;57;p13"/>
          <p:cNvSpPr txBox="1"/>
          <p:nvPr/>
        </p:nvSpPr>
        <p:spPr>
          <a:xfrm>
            <a:off x="8294400" y="4898709"/>
            <a:ext cx="783360" cy="3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00" y="0"/>
            <a:ext cx="493902" cy="7761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501000" y="690321"/>
            <a:ext cx="8643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lang="en" sz="3000"/>
              <a:t>Q4:Correlation between age and </a:t>
            </a:r>
            <a:r>
              <a:rPr lang="en" sz="3000"/>
              <a:t>whether</a:t>
            </a:r>
            <a:r>
              <a:rPr lang="en" sz="3000"/>
              <a:t> the purchase was made online or in store; other predictors of how the purchase was made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14720" y="2175763"/>
            <a:ext cx="8228160" cy="268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30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of our data set </a:t>
            </a:r>
            <a:r>
              <a:rPr lang="en"/>
              <a:t>showed that there was a definite correlation between the age of the person and whether the purchase was made in-store or online.  We were able to determine this using machine learning to build predictive models.</a:t>
            </a:r>
            <a:endParaRPr sz="1300"/>
          </a:p>
          <a:p>
            <a:pPr indent="-304800" lvl="0" marL="3048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29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46075" y="13671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6480" y="512622"/>
            <a:ext cx="8228160" cy="858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/>
              <a:t>Q4</a:t>
            </a:r>
            <a:r>
              <a:rPr b="0" i="0" lang="en" sz="4000" u="non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3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72052" y="1610401"/>
            <a:ext cx="4176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shows that age was predictive of if the purchase was made in-store or online.  The younger the person is the more likely it is for them to make the purchase online.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825"/>
            <a:ext cx="4972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4555" y="553247"/>
            <a:ext cx="82281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lang="en"/>
              <a:t>[Q4]</a:t>
            </a:r>
            <a:endParaRPr sz="13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023850" y="553253"/>
            <a:ext cx="82281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3048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700"/>
              <a:t>Age was a strong enough predictor that when combined with other demographic and purchase data we were able to build a model that was close to 90% accuracy(GBC:0.887). However, Age was not the </a:t>
            </a:r>
            <a:r>
              <a:rPr lang="en" sz="2700"/>
              <a:t>only</a:t>
            </a:r>
            <a:r>
              <a:rPr lang="en" sz="2700"/>
              <a:t> variable that was a strong predictor of on-line vs in-store.  Region was also a strong indicator for how the purchase was made. In fact, using only Age and Region we were able to produce a model that was almost 80% accurate (DCT, GBC, RFC: 0.7930)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