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3" r:id="rId5"/>
    <p:sldId id="260" r:id="rId6"/>
    <p:sldId id="264" r:id="rId7"/>
    <p:sldId id="265" r:id="rId8"/>
    <p:sldId id="261" r:id="rId9"/>
    <p:sldId id="25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159CE-93AE-1412-676D-270B6D5EEE8E}" v="457" dt="2024-05-24T14:34:35.929"/>
    <p1510:client id="{8956606A-A732-67C1-C98D-FB953B5D31F0}" v="175" dt="2024-05-24T16:30:48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k Jakub" userId="S::jakub.zak@spsehalova.sk::c7d2044f-48aa-4822-9d2f-f60f2f509bb2" providerId="AD" clId="Web-{701159CE-93AE-1412-676D-270B6D5EEE8E}"/>
    <pc:docChg chg="addSld delSld modSld sldOrd">
      <pc:chgData name="Zak Jakub" userId="S::jakub.zak@spsehalova.sk::c7d2044f-48aa-4822-9d2f-f60f2f509bb2" providerId="AD" clId="Web-{701159CE-93AE-1412-676D-270B6D5EEE8E}" dt="2024-05-24T14:34:35.929" v="445"/>
      <pc:docMkLst>
        <pc:docMk/>
      </pc:docMkLst>
      <pc:sldChg chg="addSp modSp">
        <pc:chgData name="Zak Jakub" userId="S::jakub.zak@spsehalova.sk::c7d2044f-48aa-4822-9d2f-f60f2f509bb2" providerId="AD" clId="Web-{701159CE-93AE-1412-676D-270B6D5EEE8E}" dt="2024-05-24T13:28:57.487" v="137" actId="1076"/>
        <pc:sldMkLst>
          <pc:docMk/>
          <pc:sldMk cId="109857222" sldId="256"/>
        </pc:sldMkLst>
        <pc:spChg chg="mod">
          <ac:chgData name="Zak Jakub" userId="S::jakub.zak@spsehalova.sk::c7d2044f-48aa-4822-9d2f-f60f2f509bb2" providerId="AD" clId="Web-{701159CE-93AE-1412-676D-270B6D5EEE8E}" dt="2024-05-24T13:28:57.487" v="13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Zak Jakub" userId="S::jakub.zak@spsehalova.sk::c7d2044f-48aa-4822-9d2f-f60f2f509bb2" providerId="AD" clId="Web-{701159CE-93AE-1412-676D-270B6D5EEE8E}" dt="2024-05-24T13:28:57.487" v="137" actId="1076"/>
          <ac:spMkLst>
            <pc:docMk/>
            <pc:sldMk cId="109857222" sldId="256"/>
            <ac:spMk id="3" creationId="{00000000-0000-0000-0000-000000000000}"/>
          </ac:spMkLst>
        </pc:spChg>
        <pc:picChg chg="add mod ord">
          <ac:chgData name="Zak Jakub" userId="S::jakub.zak@spsehalova.sk::c7d2044f-48aa-4822-9d2f-f60f2f509bb2" providerId="AD" clId="Web-{701159CE-93AE-1412-676D-270B6D5EEE8E}" dt="2024-05-24T13:27:34.815" v="123"/>
          <ac:picMkLst>
            <pc:docMk/>
            <pc:sldMk cId="109857222" sldId="256"/>
            <ac:picMk id="4" creationId="{851FF31B-B827-1E2B-F291-EBC5A1942983}"/>
          </ac:picMkLst>
        </pc:picChg>
      </pc:sldChg>
      <pc:sldChg chg="new del">
        <pc:chgData name="Zak Jakub" userId="S::jakub.zak@spsehalova.sk::c7d2044f-48aa-4822-9d2f-f60f2f509bb2" providerId="AD" clId="Web-{701159CE-93AE-1412-676D-270B6D5EEE8E}" dt="2024-05-24T13:08:35.069" v="21"/>
        <pc:sldMkLst>
          <pc:docMk/>
          <pc:sldMk cId="1141115220" sldId="257"/>
        </pc:sldMkLst>
      </pc:sldChg>
      <pc:sldChg chg="new del">
        <pc:chgData name="Zak Jakub" userId="S::jakub.zak@spsehalova.sk::c7d2044f-48aa-4822-9d2f-f60f2f509bb2" providerId="AD" clId="Web-{701159CE-93AE-1412-676D-270B6D5EEE8E}" dt="2024-05-24T13:08:41.147" v="23"/>
        <pc:sldMkLst>
          <pc:docMk/>
          <pc:sldMk cId="1873345125" sldId="257"/>
        </pc:sldMkLst>
      </pc:sldChg>
      <pc:sldChg chg="addSp delSp modSp new mod setBg setClrOvrMap">
        <pc:chgData name="Zak Jakub" userId="S::jakub.zak@spsehalova.sk::c7d2044f-48aa-4822-9d2f-f60f2f509bb2" providerId="AD" clId="Web-{701159CE-93AE-1412-676D-270B6D5EEE8E}" dt="2024-05-24T14:33:41.647" v="443" actId="1076"/>
        <pc:sldMkLst>
          <pc:docMk/>
          <pc:sldMk cId="2549643198" sldId="257"/>
        </pc:sldMkLst>
        <pc:spChg chg="mod">
          <ac:chgData name="Zak Jakub" userId="S::jakub.zak@spsehalova.sk::c7d2044f-48aa-4822-9d2f-f60f2f509bb2" providerId="AD" clId="Web-{701159CE-93AE-1412-676D-270B6D5EEE8E}" dt="2024-05-24T14:33:41.647" v="443" actId="1076"/>
          <ac:spMkLst>
            <pc:docMk/>
            <pc:sldMk cId="2549643198" sldId="257"/>
            <ac:spMk id="2" creationId="{47B5C03E-B6F2-AC54-1248-B680BE887FC4}"/>
          </ac:spMkLst>
        </pc:spChg>
        <pc:spChg chg="del">
          <ac:chgData name="Zak Jakub" userId="S::jakub.zak@spsehalova.sk::c7d2044f-48aa-4822-9d2f-f60f2f509bb2" providerId="AD" clId="Web-{701159CE-93AE-1412-676D-270B6D5EEE8E}" dt="2024-05-24T13:14:20.443" v="39"/>
          <ac:spMkLst>
            <pc:docMk/>
            <pc:sldMk cId="2549643198" sldId="257"/>
            <ac:spMk id="3" creationId="{8755F497-B801-5EFA-9602-9C1F1FDF4A07}"/>
          </ac:spMkLst>
        </pc:spChg>
        <pc:spChg chg="add">
          <ac:chgData name="Zak Jakub" userId="S::jakub.zak@spsehalova.sk::c7d2044f-48aa-4822-9d2f-f60f2f509bb2" providerId="AD" clId="Web-{701159CE-93AE-1412-676D-270B6D5EEE8E}" dt="2024-05-24T14:33:27.475" v="440"/>
          <ac:spMkLst>
            <pc:docMk/>
            <pc:sldMk cId="2549643198" sldId="257"/>
            <ac:spMk id="5" creationId="{C8320351-9FA2-4A26-885B-BB8F3E4902D2}"/>
          </ac:spMkLst>
        </pc:spChg>
        <pc:spChg chg="add del">
          <ac:chgData name="Zak Jakub" userId="S::jakub.zak@spsehalova.sk::c7d2044f-48aa-4822-9d2f-f60f2f509bb2" providerId="AD" clId="Web-{701159CE-93AE-1412-676D-270B6D5EEE8E}" dt="2024-05-24T13:15:04.271" v="42"/>
          <ac:spMkLst>
            <pc:docMk/>
            <pc:sldMk cId="2549643198" sldId="257"/>
            <ac:spMk id="8" creationId="{71B2258F-86CA-4D4D-8270-BC05FCDEBFB3}"/>
          </ac:spMkLst>
        </pc:spChg>
        <pc:spChg chg="add">
          <ac:chgData name="Zak Jakub" userId="S::jakub.zak@spsehalova.sk::c7d2044f-48aa-4822-9d2f-f60f2f509bb2" providerId="AD" clId="Web-{701159CE-93AE-1412-676D-270B6D5EEE8E}" dt="2024-05-24T14:33:27.475" v="440"/>
          <ac:spMkLst>
            <pc:docMk/>
            <pc:sldMk cId="2549643198" sldId="257"/>
            <ac:spMk id="10" creationId="{68CD2EFB-78C2-4C6E-A6B9-4ED12FAD5B99}"/>
          </ac:spMkLst>
        </pc:spChg>
        <pc:picChg chg="add del">
          <ac:chgData name="Zak Jakub" userId="S::jakub.zak@spsehalova.sk::c7d2044f-48aa-4822-9d2f-f60f2f509bb2" providerId="AD" clId="Web-{701159CE-93AE-1412-676D-270B6D5EEE8E}" dt="2024-05-24T13:15:04.271" v="42"/>
          <ac:picMkLst>
            <pc:docMk/>
            <pc:sldMk cId="2549643198" sldId="257"/>
            <ac:picMk id="4" creationId="{B79B3FC7-036F-17F3-0CEB-D9F93C84C877}"/>
          </ac:picMkLst>
        </pc:picChg>
        <pc:picChg chg="add">
          <ac:chgData name="Zak Jakub" userId="S::jakub.zak@spsehalova.sk::c7d2044f-48aa-4822-9d2f-f60f2f509bb2" providerId="AD" clId="Web-{701159CE-93AE-1412-676D-270B6D5EEE8E}" dt="2024-05-24T14:33:27.475" v="440"/>
          <ac:picMkLst>
            <pc:docMk/>
            <pc:sldMk cId="2549643198" sldId="257"/>
            <ac:picMk id="6" creationId="{49F681FD-D47D-1674-6661-840EB9248D93}"/>
          </ac:picMkLst>
        </pc:picChg>
      </pc:sldChg>
      <pc:sldChg chg="addSp modSp new mod ord setBg">
        <pc:chgData name="Zak Jakub" userId="S::jakub.zak@spsehalova.sk::c7d2044f-48aa-4822-9d2f-f60f2f509bb2" providerId="AD" clId="Web-{701159CE-93AE-1412-676D-270B6D5EEE8E}" dt="2024-05-24T14:27:47.896" v="417"/>
        <pc:sldMkLst>
          <pc:docMk/>
          <pc:sldMk cId="4210474450" sldId="258"/>
        </pc:sldMkLst>
        <pc:spChg chg="mod">
          <ac:chgData name="Zak Jakub" userId="S::jakub.zak@spsehalova.sk::c7d2044f-48aa-4822-9d2f-f60f2f509bb2" providerId="AD" clId="Web-{701159CE-93AE-1412-676D-270B6D5EEE8E}" dt="2024-05-24T14:27:47.896" v="417"/>
          <ac:spMkLst>
            <pc:docMk/>
            <pc:sldMk cId="4210474450" sldId="258"/>
            <ac:spMk id="2" creationId="{C58FDD23-8FE0-D41B-1A0F-6D5B1DC5E89E}"/>
          </ac:spMkLst>
        </pc:spChg>
        <pc:spChg chg="mod">
          <ac:chgData name="Zak Jakub" userId="S::jakub.zak@spsehalova.sk::c7d2044f-48aa-4822-9d2f-f60f2f509bb2" providerId="AD" clId="Web-{701159CE-93AE-1412-676D-270B6D5EEE8E}" dt="2024-05-24T14:27:07.490" v="413" actId="1076"/>
          <ac:spMkLst>
            <pc:docMk/>
            <pc:sldMk cId="4210474450" sldId="258"/>
            <ac:spMk id="3" creationId="{420DBD4B-557D-E718-9728-8176C37C61E8}"/>
          </ac:spMkLst>
        </pc:spChg>
        <pc:spChg chg="add">
          <ac:chgData name="Zak Jakub" userId="S::jakub.zak@spsehalova.sk::c7d2044f-48aa-4822-9d2f-f60f2f509bb2" providerId="AD" clId="Web-{701159CE-93AE-1412-676D-270B6D5EEE8E}" dt="2024-05-24T14:26:09.678" v="408"/>
          <ac:spMkLst>
            <pc:docMk/>
            <pc:sldMk cId="4210474450" sldId="258"/>
            <ac:spMk id="9" creationId="{9F7D5CDA-D291-4307-BF55-1381FED29634}"/>
          </ac:spMkLst>
        </pc:spChg>
        <pc:picChg chg="add">
          <ac:chgData name="Zak Jakub" userId="S::jakub.zak@spsehalova.sk::c7d2044f-48aa-4822-9d2f-f60f2f509bb2" providerId="AD" clId="Web-{701159CE-93AE-1412-676D-270B6D5EEE8E}" dt="2024-05-24T14:26:09.678" v="408"/>
          <ac:picMkLst>
            <pc:docMk/>
            <pc:sldMk cId="4210474450" sldId="258"/>
            <ac:picMk id="5" creationId="{A5761E1B-3568-2738-6764-B3A5EB79F95E}"/>
          </ac:picMkLst>
        </pc:picChg>
      </pc:sldChg>
      <pc:sldChg chg="addSp delSp modSp new">
        <pc:chgData name="Zak Jakub" userId="S::jakub.zak@spsehalova.sk::c7d2044f-48aa-4822-9d2f-f60f2f509bb2" providerId="AD" clId="Web-{701159CE-93AE-1412-676D-270B6D5EEE8E}" dt="2024-05-24T14:28:41.662" v="419"/>
        <pc:sldMkLst>
          <pc:docMk/>
          <pc:sldMk cId="2290619703" sldId="259"/>
        </pc:sldMkLst>
        <pc:spChg chg="mod">
          <ac:chgData name="Zak Jakub" userId="S::jakub.zak@spsehalova.sk::c7d2044f-48aa-4822-9d2f-f60f2f509bb2" providerId="AD" clId="Web-{701159CE-93AE-1412-676D-270B6D5EEE8E}" dt="2024-05-24T14:28:41.662" v="419"/>
          <ac:spMkLst>
            <pc:docMk/>
            <pc:sldMk cId="2290619703" sldId="259"/>
            <ac:spMk id="2" creationId="{5A3A0B3B-0AE4-A20C-6928-B05C12F4C72F}"/>
          </ac:spMkLst>
        </pc:spChg>
        <pc:spChg chg="del mod">
          <ac:chgData name="Zak Jakub" userId="S::jakub.zak@spsehalova.sk::c7d2044f-48aa-4822-9d2f-f60f2f509bb2" providerId="AD" clId="Web-{701159CE-93AE-1412-676D-270B6D5EEE8E}" dt="2024-05-24T14:28:11.115" v="418"/>
          <ac:spMkLst>
            <pc:docMk/>
            <pc:sldMk cId="2290619703" sldId="259"/>
            <ac:spMk id="3" creationId="{5D5643A9-9F97-A099-D26D-92BEA68956F1}"/>
          </ac:spMkLst>
        </pc:spChg>
        <pc:graphicFrameChg chg="add">
          <ac:chgData name="Zak Jakub" userId="S::jakub.zak@spsehalova.sk::c7d2044f-48aa-4822-9d2f-f60f2f509bb2" providerId="AD" clId="Web-{701159CE-93AE-1412-676D-270B6D5EEE8E}" dt="2024-05-24T14:28:11.115" v="418"/>
          <ac:graphicFrameMkLst>
            <pc:docMk/>
            <pc:sldMk cId="2290619703" sldId="259"/>
            <ac:graphicFrameMk id="5" creationId="{D1BF6CF9-72CE-F5D8-B0EB-487F3BBCD4FE}"/>
          </ac:graphicFrameMkLst>
        </pc:graphicFrameChg>
      </pc:sldChg>
      <pc:sldChg chg="addSp modSp new mod setBg">
        <pc:chgData name="Zak Jakub" userId="S::jakub.zak@spsehalova.sk::c7d2044f-48aa-4822-9d2f-f60f2f509bb2" providerId="AD" clId="Web-{701159CE-93AE-1412-676D-270B6D5EEE8E}" dt="2024-05-24T14:31:33.599" v="430"/>
        <pc:sldMkLst>
          <pc:docMk/>
          <pc:sldMk cId="542075315" sldId="260"/>
        </pc:sldMkLst>
        <pc:spChg chg="mod">
          <ac:chgData name="Zak Jakub" userId="S::jakub.zak@spsehalova.sk::c7d2044f-48aa-4822-9d2f-f60f2f509bb2" providerId="AD" clId="Web-{701159CE-93AE-1412-676D-270B6D5EEE8E}" dt="2024-05-24T14:31:33.599" v="430"/>
          <ac:spMkLst>
            <pc:docMk/>
            <pc:sldMk cId="542075315" sldId="260"/>
            <ac:spMk id="2" creationId="{C4138679-047B-C3FB-F44A-9ECB3AB1FB2F}"/>
          </ac:spMkLst>
        </pc:spChg>
        <pc:spChg chg="mod">
          <ac:chgData name="Zak Jakub" userId="S::jakub.zak@spsehalova.sk::c7d2044f-48aa-4822-9d2f-f60f2f509bb2" providerId="AD" clId="Web-{701159CE-93AE-1412-676D-270B6D5EEE8E}" dt="2024-05-24T14:29:45.662" v="425" actId="20577"/>
          <ac:spMkLst>
            <pc:docMk/>
            <pc:sldMk cId="542075315" sldId="260"/>
            <ac:spMk id="3" creationId="{0FEE2AA4-3637-A305-97E0-75EDFC2CFBC5}"/>
          </ac:spMkLst>
        </pc:spChg>
        <pc:spChg chg="add">
          <ac:chgData name="Zak Jakub" userId="S::jakub.zak@spsehalova.sk::c7d2044f-48aa-4822-9d2f-f60f2f509bb2" providerId="AD" clId="Web-{701159CE-93AE-1412-676D-270B6D5EEE8E}" dt="2024-05-24T14:29:34.412" v="423"/>
          <ac:spMkLst>
            <pc:docMk/>
            <pc:sldMk cId="542075315" sldId="260"/>
            <ac:spMk id="9" creationId="{C0763A76-9F1C-4FC5-82B7-DD475DA461B2}"/>
          </ac:spMkLst>
        </pc:spChg>
        <pc:spChg chg="add">
          <ac:chgData name="Zak Jakub" userId="S::jakub.zak@spsehalova.sk::c7d2044f-48aa-4822-9d2f-f60f2f509bb2" providerId="AD" clId="Web-{701159CE-93AE-1412-676D-270B6D5EEE8E}" dt="2024-05-24T14:29:34.412" v="423"/>
          <ac:spMkLst>
            <pc:docMk/>
            <pc:sldMk cId="542075315" sldId="260"/>
            <ac:spMk id="11" creationId="{E81BF4F6-F2CF-4984-9D14-D6966D92F99F}"/>
          </ac:spMkLst>
        </pc:spChg>
        <pc:picChg chg="add">
          <ac:chgData name="Zak Jakub" userId="S::jakub.zak@spsehalova.sk::c7d2044f-48aa-4822-9d2f-f60f2f509bb2" providerId="AD" clId="Web-{701159CE-93AE-1412-676D-270B6D5EEE8E}" dt="2024-05-24T14:29:34.412" v="423"/>
          <ac:picMkLst>
            <pc:docMk/>
            <pc:sldMk cId="542075315" sldId="260"/>
            <ac:picMk id="5" creationId="{667A6A2A-507B-0255-82B2-5571EAAC6120}"/>
          </ac:picMkLst>
        </pc:picChg>
      </pc:sldChg>
      <pc:sldChg chg="addSp modSp new mod setBg">
        <pc:chgData name="Zak Jakub" userId="S::jakub.zak@spsehalova.sk::c7d2044f-48aa-4822-9d2f-f60f2f509bb2" providerId="AD" clId="Web-{701159CE-93AE-1412-676D-270B6D5EEE8E}" dt="2024-05-24T14:34:31.616" v="444"/>
        <pc:sldMkLst>
          <pc:docMk/>
          <pc:sldMk cId="86481135" sldId="261"/>
        </pc:sldMkLst>
        <pc:spChg chg="mod">
          <ac:chgData name="Zak Jakub" userId="S::jakub.zak@spsehalova.sk::c7d2044f-48aa-4822-9d2f-f60f2f509bb2" providerId="AD" clId="Web-{701159CE-93AE-1412-676D-270B6D5EEE8E}" dt="2024-05-24T14:34:31.616" v="444"/>
          <ac:spMkLst>
            <pc:docMk/>
            <pc:sldMk cId="86481135" sldId="261"/>
            <ac:spMk id="2" creationId="{02956DA2-C38E-4DF3-A6FE-4A4261703259}"/>
          </ac:spMkLst>
        </pc:spChg>
        <pc:spChg chg="mod">
          <ac:chgData name="Zak Jakub" userId="S::jakub.zak@spsehalova.sk::c7d2044f-48aa-4822-9d2f-f60f2f509bb2" providerId="AD" clId="Web-{701159CE-93AE-1412-676D-270B6D5EEE8E}" dt="2024-05-24T14:32:52.021" v="439" actId="20577"/>
          <ac:spMkLst>
            <pc:docMk/>
            <pc:sldMk cId="86481135" sldId="261"/>
            <ac:spMk id="3" creationId="{52171609-B491-1EBB-4FD5-9656623C87AA}"/>
          </ac:spMkLst>
        </pc:spChg>
        <pc:spChg chg="add">
          <ac:chgData name="Zak Jakub" userId="S::jakub.zak@spsehalova.sk::c7d2044f-48aa-4822-9d2f-f60f2f509bb2" providerId="AD" clId="Web-{701159CE-93AE-1412-676D-270B6D5EEE8E}" dt="2024-05-24T14:32:36.334" v="436"/>
          <ac:spMkLst>
            <pc:docMk/>
            <pc:sldMk cId="86481135" sldId="261"/>
            <ac:spMk id="9" creationId="{B65C0385-5E30-4D2E-AF9F-4639659D34E9}"/>
          </ac:spMkLst>
        </pc:spChg>
        <pc:spChg chg="add">
          <ac:chgData name="Zak Jakub" userId="S::jakub.zak@spsehalova.sk::c7d2044f-48aa-4822-9d2f-f60f2f509bb2" providerId="AD" clId="Web-{701159CE-93AE-1412-676D-270B6D5EEE8E}" dt="2024-05-24T14:32:36.334" v="436"/>
          <ac:spMkLst>
            <pc:docMk/>
            <pc:sldMk cId="86481135" sldId="261"/>
            <ac:spMk id="11" creationId="{E335820B-3A29-42C5-AA8D-10ECA43CD985}"/>
          </ac:spMkLst>
        </pc:spChg>
        <pc:picChg chg="add">
          <ac:chgData name="Zak Jakub" userId="S::jakub.zak@spsehalova.sk::c7d2044f-48aa-4822-9d2f-f60f2f509bb2" providerId="AD" clId="Web-{701159CE-93AE-1412-676D-270B6D5EEE8E}" dt="2024-05-24T14:32:36.334" v="436"/>
          <ac:picMkLst>
            <pc:docMk/>
            <pc:sldMk cId="86481135" sldId="261"/>
            <ac:picMk id="5" creationId="{0F22C26D-6B61-DB54-F498-1EDC32FB1AB9}"/>
          </ac:picMkLst>
        </pc:picChg>
      </pc:sldChg>
      <pc:sldChg chg="modSp new ord">
        <pc:chgData name="Zak Jakub" userId="S::jakub.zak@spsehalova.sk::c7d2044f-48aa-4822-9d2f-f60f2f509bb2" providerId="AD" clId="Web-{701159CE-93AE-1412-676D-270B6D5EEE8E}" dt="2024-05-24T14:34:35.929" v="445"/>
        <pc:sldMkLst>
          <pc:docMk/>
          <pc:sldMk cId="1873279621" sldId="262"/>
        </pc:sldMkLst>
        <pc:spChg chg="mod">
          <ac:chgData name="Zak Jakub" userId="S::jakub.zak@spsehalova.sk::c7d2044f-48aa-4822-9d2f-f60f2f509bb2" providerId="AD" clId="Web-{701159CE-93AE-1412-676D-270B6D5EEE8E}" dt="2024-05-24T14:34:35.929" v="445"/>
          <ac:spMkLst>
            <pc:docMk/>
            <pc:sldMk cId="1873279621" sldId="262"/>
            <ac:spMk id="2" creationId="{6FA55C9F-E968-7ACA-9196-582E7046AF07}"/>
          </ac:spMkLst>
        </pc:spChg>
        <pc:spChg chg="mod">
          <ac:chgData name="Zak Jakub" userId="S::jakub.zak@spsehalova.sk::c7d2044f-48aa-4822-9d2f-f60f2f509bb2" providerId="AD" clId="Web-{701159CE-93AE-1412-676D-270B6D5EEE8E}" dt="2024-05-24T13:46:23.639" v="206" actId="20577"/>
          <ac:spMkLst>
            <pc:docMk/>
            <pc:sldMk cId="1873279621" sldId="262"/>
            <ac:spMk id="3" creationId="{EDD1FF90-DF93-982E-C114-8E196ADA21DC}"/>
          </ac:spMkLst>
        </pc:spChg>
      </pc:sldChg>
      <pc:sldChg chg="addSp modSp new mod setBg">
        <pc:chgData name="Zak Jakub" userId="S::jakub.zak@spsehalova.sk::c7d2044f-48aa-4822-9d2f-f60f2f509bb2" providerId="AD" clId="Web-{701159CE-93AE-1412-676D-270B6D5EEE8E}" dt="2024-05-24T14:31:28.177" v="429"/>
        <pc:sldMkLst>
          <pc:docMk/>
          <pc:sldMk cId="1309408563" sldId="263"/>
        </pc:sldMkLst>
        <pc:spChg chg="mod">
          <ac:chgData name="Zak Jakub" userId="S::jakub.zak@spsehalova.sk::c7d2044f-48aa-4822-9d2f-f60f2f509bb2" providerId="AD" clId="Web-{701159CE-93AE-1412-676D-270B6D5EEE8E}" dt="2024-05-24T14:31:28.177" v="429"/>
          <ac:spMkLst>
            <pc:docMk/>
            <pc:sldMk cId="1309408563" sldId="263"/>
            <ac:spMk id="2" creationId="{F4FB6795-3961-C4FC-938F-E0D74C86AE5E}"/>
          </ac:spMkLst>
        </pc:spChg>
        <pc:spChg chg="mod">
          <ac:chgData name="Zak Jakub" userId="S::jakub.zak@spsehalova.sk::c7d2044f-48aa-4822-9d2f-f60f2f509bb2" providerId="AD" clId="Web-{701159CE-93AE-1412-676D-270B6D5EEE8E}" dt="2024-05-24T14:29:23.865" v="422" actId="20577"/>
          <ac:spMkLst>
            <pc:docMk/>
            <pc:sldMk cId="1309408563" sldId="263"/>
            <ac:spMk id="3" creationId="{20640AC7-F4BC-4BDF-0B5C-10A74B700830}"/>
          </ac:spMkLst>
        </pc:spChg>
        <pc:spChg chg="add">
          <ac:chgData name="Zak Jakub" userId="S::jakub.zak@spsehalova.sk::c7d2044f-48aa-4822-9d2f-f60f2f509bb2" providerId="AD" clId="Web-{701159CE-93AE-1412-676D-270B6D5EEE8E}" dt="2024-05-24T14:29:08.849" v="420"/>
          <ac:spMkLst>
            <pc:docMk/>
            <pc:sldMk cId="1309408563" sldId="263"/>
            <ac:spMk id="8" creationId="{B6CDA21F-E7AF-4C75-8395-33F58D5B0E45}"/>
          </ac:spMkLst>
        </pc:spChg>
        <pc:spChg chg="add">
          <ac:chgData name="Zak Jakub" userId="S::jakub.zak@spsehalova.sk::c7d2044f-48aa-4822-9d2f-f60f2f509bb2" providerId="AD" clId="Web-{701159CE-93AE-1412-676D-270B6D5EEE8E}" dt="2024-05-24T14:29:08.849" v="420"/>
          <ac:spMkLst>
            <pc:docMk/>
            <pc:sldMk cId="1309408563" sldId="263"/>
            <ac:spMk id="15" creationId="{D5B0017B-2ECA-49AF-B397-DC140825DF8D}"/>
          </ac:spMkLst>
        </pc:spChg>
        <pc:grpChg chg="add">
          <ac:chgData name="Zak Jakub" userId="S::jakub.zak@spsehalova.sk::c7d2044f-48aa-4822-9d2f-f60f2f509bb2" providerId="AD" clId="Web-{701159CE-93AE-1412-676D-270B6D5EEE8E}" dt="2024-05-24T14:29:08.849" v="420"/>
          <ac:grpSpMkLst>
            <pc:docMk/>
            <pc:sldMk cId="1309408563" sldId="263"/>
            <ac:grpSpMk id="10" creationId="{AE1C45F0-260A-458C-96ED-C1F6D2151219}"/>
          </ac:grpSpMkLst>
        </pc:grpChg>
        <pc:cxnChg chg="add">
          <ac:chgData name="Zak Jakub" userId="S::jakub.zak@spsehalova.sk::c7d2044f-48aa-4822-9d2f-f60f2f509bb2" providerId="AD" clId="Web-{701159CE-93AE-1412-676D-270B6D5EEE8E}" dt="2024-05-24T14:29:08.849" v="420"/>
          <ac:cxnSpMkLst>
            <pc:docMk/>
            <pc:sldMk cId="1309408563" sldId="263"/>
            <ac:cxnSpMk id="17" creationId="{6CF1BAF6-AD41-4082-B212-8A1F9A2E8779}"/>
          </ac:cxnSpMkLst>
        </pc:cxnChg>
      </pc:sldChg>
      <pc:sldChg chg="addSp modSp new mod setBg">
        <pc:chgData name="Zak Jakub" userId="S::jakub.zak@spsehalova.sk::c7d2044f-48aa-4822-9d2f-f60f2f509bb2" providerId="AD" clId="Web-{701159CE-93AE-1412-676D-270B6D5EEE8E}" dt="2024-05-24T14:32:02.224" v="435" actId="20577"/>
        <pc:sldMkLst>
          <pc:docMk/>
          <pc:sldMk cId="2620579750" sldId="264"/>
        </pc:sldMkLst>
        <pc:spChg chg="mod">
          <ac:chgData name="Zak Jakub" userId="S::jakub.zak@spsehalova.sk::c7d2044f-48aa-4822-9d2f-f60f2f509bb2" providerId="AD" clId="Web-{701159CE-93AE-1412-676D-270B6D5EEE8E}" dt="2024-05-24T14:31:42.833" v="432"/>
          <ac:spMkLst>
            <pc:docMk/>
            <pc:sldMk cId="2620579750" sldId="264"/>
            <ac:spMk id="2" creationId="{318E49B6-4D52-12D2-DED1-86EFA6BC19EB}"/>
          </ac:spMkLst>
        </pc:spChg>
        <pc:spChg chg="mod">
          <ac:chgData name="Zak Jakub" userId="S::jakub.zak@spsehalova.sk::c7d2044f-48aa-4822-9d2f-f60f2f509bb2" providerId="AD" clId="Web-{701159CE-93AE-1412-676D-270B6D5EEE8E}" dt="2024-05-24T14:32:02.224" v="435" actId="20577"/>
          <ac:spMkLst>
            <pc:docMk/>
            <pc:sldMk cId="2620579750" sldId="264"/>
            <ac:spMk id="3" creationId="{A6003F44-B4E2-251F-FF27-F4A8CC07F848}"/>
          </ac:spMkLst>
        </pc:spChg>
        <pc:spChg chg="add">
          <ac:chgData name="Zak Jakub" userId="S::jakub.zak@spsehalova.sk::c7d2044f-48aa-4822-9d2f-f60f2f509bb2" providerId="AD" clId="Web-{701159CE-93AE-1412-676D-270B6D5EEE8E}" dt="2024-05-24T14:31:03.317" v="427"/>
          <ac:spMkLst>
            <pc:docMk/>
            <pc:sldMk cId="2620579750" sldId="264"/>
            <ac:spMk id="8" creationId="{B6CDA21F-E7AF-4C75-8395-33F58D5B0E45}"/>
          </ac:spMkLst>
        </pc:spChg>
        <pc:spChg chg="add">
          <ac:chgData name="Zak Jakub" userId="S::jakub.zak@spsehalova.sk::c7d2044f-48aa-4822-9d2f-f60f2f509bb2" providerId="AD" clId="Web-{701159CE-93AE-1412-676D-270B6D5EEE8E}" dt="2024-05-24T14:31:03.317" v="427"/>
          <ac:spMkLst>
            <pc:docMk/>
            <pc:sldMk cId="2620579750" sldId="264"/>
            <ac:spMk id="15" creationId="{D5B0017B-2ECA-49AF-B397-DC140825DF8D}"/>
          </ac:spMkLst>
        </pc:spChg>
        <pc:grpChg chg="add">
          <ac:chgData name="Zak Jakub" userId="S::jakub.zak@spsehalova.sk::c7d2044f-48aa-4822-9d2f-f60f2f509bb2" providerId="AD" clId="Web-{701159CE-93AE-1412-676D-270B6D5EEE8E}" dt="2024-05-24T14:31:03.317" v="427"/>
          <ac:grpSpMkLst>
            <pc:docMk/>
            <pc:sldMk cId="2620579750" sldId="264"/>
            <ac:grpSpMk id="10" creationId="{AE1C45F0-260A-458C-96ED-C1F6D2151219}"/>
          </ac:grpSpMkLst>
        </pc:grpChg>
        <pc:cxnChg chg="add">
          <ac:chgData name="Zak Jakub" userId="S::jakub.zak@spsehalova.sk::c7d2044f-48aa-4822-9d2f-f60f2f509bb2" providerId="AD" clId="Web-{701159CE-93AE-1412-676D-270B6D5EEE8E}" dt="2024-05-24T14:31:03.317" v="427"/>
          <ac:cxnSpMkLst>
            <pc:docMk/>
            <pc:sldMk cId="2620579750" sldId="264"/>
            <ac:cxnSpMk id="17" creationId="{6CF1BAF6-AD41-4082-B212-8A1F9A2E8779}"/>
          </ac:cxnSpMkLst>
        </pc:cxnChg>
      </pc:sldChg>
    </pc:docChg>
  </pc:docChgLst>
  <pc:docChgLst>
    <pc:chgData name="Zak Jakub" userId="S::jakub.zak@spsehalova.sk::c7d2044f-48aa-4822-9d2f-f60f2f509bb2" providerId="AD" clId="Web-{8956606A-A732-67C1-C98D-FB953B5D31F0}"/>
    <pc:docChg chg="addSld modSld sldOrd">
      <pc:chgData name="Zak Jakub" userId="S::jakub.zak@spsehalova.sk::c7d2044f-48aa-4822-9d2f-f60f2f509bb2" providerId="AD" clId="Web-{8956606A-A732-67C1-C98D-FB953B5D31F0}" dt="2024-05-24T16:30:48.639" v="175"/>
      <pc:docMkLst>
        <pc:docMk/>
      </pc:docMkLst>
      <pc:sldChg chg="ord">
        <pc:chgData name="Zak Jakub" userId="S::jakub.zak@spsehalova.sk::c7d2044f-48aa-4822-9d2f-f60f2f509bb2" providerId="AD" clId="Web-{8956606A-A732-67C1-C98D-FB953B5D31F0}" dt="2024-05-24T16:30:48.639" v="175"/>
        <pc:sldMkLst>
          <pc:docMk/>
          <pc:sldMk cId="2549643198" sldId="257"/>
        </pc:sldMkLst>
      </pc:sldChg>
      <pc:sldChg chg="modSp">
        <pc:chgData name="Zak Jakub" userId="S::jakub.zak@spsehalova.sk::c7d2044f-48aa-4822-9d2f-f60f2f509bb2" providerId="AD" clId="Web-{8956606A-A732-67C1-C98D-FB953B5D31F0}" dt="2024-05-24T16:07:35.510" v="55" actId="14100"/>
        <pc:sldMkLst>
          <pc:docMk/>
          <pc:sldMk cId="4210474450" sldId="258"/>
        </pc:sldMkLst>
        <pc:spChg chg="mod">
          <ac:chgData name="Zak Jakub" userId="S::jakub.zak@spsehalova.sk::c7d2044f-48aa-4822-9d2f-f60f2f509bb2" providerId="AD" clId="Web-{8956606A-A732-67C1-C98D-FB953B5D31F0}" dt="2024-05-24T16:03:24.722" v="6" actId="20577"/>
          <ac:spMkLst>
            <pc:docMk/>
            <pc:sldMk cId="4210474450" sldId="258"/>
            <ac:spMk id="2" creationId="{C58FDD23-8FE0-D41B-1A0F-6D5B1DC5E89E}"/>
          </ac:spMkLst>
        </pc:spChg>
        <pc:spChg chg="mod">
          <ac:chgData name="Zak Jakub" userId="S::jakub.zak@spsehalova.sk::c7d2044f-48aa-4822-9d2f-f60f2f509bb2" providerId="AD" clId="Web-{8956606A-A732-67C1-C98D-FB953B5D31F0}" dt="2024-05-24T16:07:35.510" v="55" actId="14100"/>
          <ac:spMkLst>
            <pc:docMk/>
            <pc:sldMk cId="4210474450" sldId="258"/>
            <ac:spMk id="3" creationId="{420DBD4B-557D-E718-9728-8176C37C61E8}"/>
          </ac:spMkLst>
        </pc:spChg>
      </pc:sldChg>
      <pc:sldChg chg="modSp ord">
        <pc:chgData name="Zak Jakub" userId="S::jakub.zak@spsehalova.sk::c7d2044f-48aa-4822-9d2f-f60f2f509bb2" providerId="AD" clId="Web-{8956606A-A732-67C1-C98D-FB953B5D31F0}" dt="2024-05-24T16:03:33.551" v="11" actId="20577"/>
        <pc:sldMkLst>
          <pc:docMk/>
          <pc:sldMk cId="2290619703" sldId="259"/>
        </pc:sldMkLst>
        <pc:spChg chg="mod">
          <ac:chgData name="Zak Jakub" userId="S::jakub.zak@spsehalova.sk::c7d2044f-48aa-4822-9d2f-f60f2f509bb2" providerId="AD" clId="Web-{8956606A-A732-67C1-C98D-FB953B5D31F0}" dt="2024-05-24T16:03:33.551" v="11" actId="20577"/>
          <ac:spMkLst>
            <pc:docMk/>
            <pc:sldMk cId="2290619703" sldId="259"/>
            <ac:spMk id="2" creationId="{5A3A0B3B-0AE4-A20C-6928-B05C12F4C72F}"/>
          </ac:spMkLst>
        </pc:spChg>
      </pc:sldChg>
      <pc:sldChg chg="modSp">
        <pc:chgData name="Zak Jakub" userId="S::jakub.zak@spsehalova.sk::c7d2044f-48aa-4822-9d2f-f60f2f509bb2" providerId="AD" clId="Web-{8956606A-A732-67C1-C98D-FB953B5D31F0}" dt="2024-05-24T16:24:49.661" v="167" actId="14100"/>
        <pc:sldMkLst>
          <pc:docMk/>
          <pc:sldMk cId="86481135" sldId="261"/>
        </pc:sldMkLst>
        <pc:spChg chg="mod">
          <ac:chgData name="Zak Jakub" userId="S::jakub.zak@spsehalova.sk::c7d2044f-48aa-4822-9d2f-f60f2f509bb2" providerId="AD" clId="Web-{8956606A-A732-67C1-C98D-FB953B5D31F0}" dt="2024-05-24T16:24:31.880" v="163" actId="20577"/>
          <ac:spMkLst>
            <pc:docMk/>
            <pc:sldMk cId="86481135" sldId="261"/>
            <ac:spMk id="3" creationId="{52171609-B491-1EBB-4FD5-9656623C87AA}"/>
          </ac:spMkLst>
        </pc:spChg>
        <pc:picChg chg="mod">
          <ac:chgData name="Zak Jakub" userId="S::jakub.zak@spsehalova.sk::c7d2044f-48aa-4822-9d2f-f60f2f509bb2" providerId="AD" clId="Web-{8956606A-A732-67C1-C98D-FB953B5D31F0}" dt="2024-05-24T16:24:49.661" v="167" actId="14100"/>
          <ac:picMkLst>
            <pc:docMk/>
            <pc:sldMk cId="86481135" sldId="261"/>
            <ac:picMk id="5" creationId="{0F22C26D-6B61-DB54-F498-1EDC32FB1AB9}"/>
          </ac:picMkLst>
        </pc:picChg>
      </pc:sldChg>
      <pc:sldChg chg="modSp">
        <pc:chgData name="Zak Jakub" userId="S::jakub.zak@spsehalova.sk::c7d2044f-48aa-4822-9d2f-f60f2f509bb2" providerId="AD" clId="Web-{8956606A-A732-67C1-C98D-FB953B5D31F0}" dt="2024-05-24T16:19:06.372" v="152" actId="20577"/>
        <pc:sldMkLst>
          <pc:docMk/>
          <pc:sldMk cId="1873279621" sldId="262"/>
        </pc:sldMkLst>
        <pc:spChg chg="mod">
          <ac:chgData name="Zak Jakub" userId="S::jakub.zak@spsehalova.sk::c7d2044f-48aa-4822-9d2f-f60f2f509bb2" providerId="AD" clId="Web-{8956606A-A732-67C1-C98D-FB953B5D31F0}" dt="2024-05-24T16:19:06.372" v="152" actId="20577"/>
          <ac:spMkLst>
            <pc:docMk/>
            <pc:sldMk cId="1873279621" sldId="262"/>
            <ac:spMk id="3" creationId="{EDD1FF90-DF93-982E-C114-8E196ADA21DC}"/>
          </ac:spMkLst>
        </pc:spChg>
      </pc:sldChg>
      <pc:sldChg chg="addSp modSp new">
        <pc:chgData name="Zak Jakub" userId="S::jakub.zak@spsehalova.sk::c7d2044f-48aa-4822-9d2f-f60f2f509bb2" providerId="AD" clId="Web-{8956606A-A732-67C1-C98D-FB953B5D31F0}" dt="2024-05-24T16:27:09.790" v="174" actId="1076"/>
        <pc:sldMkLst>
          <pc:docMk/>
          <pc:sldMk cId="3996444048" sldId="265"/>
        </pc:sldMkLst>
        <pc:spChg chg="mod">
          <ac:chgData name="Zak Jakub" userId="S::jakub.zak@spsehalova.sk::c7d2044f-48aa-4822-9d2f-f60f2f509bb2" providerId="AD" clId="Web-{8956606A-A732-67C1-C98D-FB953B5D31F0}" dt="2024-05-24T16:09:19.169" v="63" actId="20577"/>
          <ac:spMkLst>
            <pc:docMk/>
            <pc:sldMk cId="3996444048" sldId="265"/>
            <ac:spMk id="2" creationId="{1E2D70F9-ADAF-3EC7-9B3A-28071D02A543}"/>
          </ac:spMkLst>
        </pc:spChg>
        <pc:spChg chg="mod">
          <ac:chgData name="Zak Jakub" userId="S::jakub.zak@spsehalova.sk::c7d2044f-48aa-4822-9d2f-f60f2f509bb2" providerId="AD" clId="Web-{8956606A-A732-67C1-C98D-FB953B5D31F0}" dt="2024-05-24T16:10:56.093" v="102" actId="20577"/>
          <ac:spMkLst>
            <pc:docMk/>
            <pc:sldMk cId="3996444048" sldId="265"/>
            <ac:spMk id="3" creationId="{1D58B722-2720-BC03-ADA0-87C7E2A32A61}"/>
          </ac:spMkLst>
        </pc:spChg>
        <pc:picChg chg="add mod">
          <ac:chgData name="Zak Jakub" userId="S::jakub.zak@spsehalova.sk::c7d2044f-48aa-4822-9d2f-f60f2f509bb2" providerId="AD" clId="Web-{8956606A-A732-67C1-C98D-FB953B5D31F0}" dt="2024-05-24T16:27:09.790" v="174" actId="1076"/>
          <ac:picMkLst>
            <pc:docMk/>
            <pc:sldMk cId="3996444048" sldId="265"/>
            <ac:picMk id="4" creationId="{A6AC024E-4B8A-356A-0A14-A2AF62899D1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F1BED7-09D4-459C-BCFA-37E3D574CB5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42AD6-9EAD-46A3-AFEC-FDEC2D605B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Priblížiť čo je to VPN</a:t>
          </a:r>
        </a:p>
      </dgm:t>
    </dgm:pt>
    <dgm:pt modelId="{2E9A2BFB-309B-4103-B0D7-D4DC1167BCBB}" type="parTrans" cxnId="{5D62DBF3-BB2B-4523-BBED-6A870EB770A5}">
      <dgm:prSet/>
      <dgm:spPr/>
      <dgm:t>
        <a:bodyPr/>
        <a:lstStyle/>
        <a:p>
          <a:endParaRPr lang="en-US"/>
        </a:p>
      </dgm:t>
    </dgm:pt>
    <dgm:pt modelId="{052669D2-D7A4-4696-9324-4B2D15A24910}" type="sibTrans" cxnId="{5D62DBF3-BB2B-4523-BBED-6A870EB770A5}">
      <dgm:prSet/>
      <dgm:spPr/>
      <dgm:t>
        <a:bodyPr/>
        <a:lstStyle/>
        <a:p>
          <a:endParaRPr lang="en-US"/>
        </a:p>
      </dgm:t>
    </dgm:pt>
    <dgm:pt modelId="{B6D12AE3-54B1-486F-B188-724E07B0E1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Popísať ako funguje</a:t>
          </a:r>
        </a:p>
      </dgm:t>
    </dgm:pt>
    <dgm:pt modelId="{B3C1EBB2-C4ED-4A96-B7DD-02F5BB4ACAB5}" type="parTrans" cxnId="{F5C2D1C0-401E-4BB8-B80F-7C98D31C551D}">
      <dgm:prSet/>
      <dgm:spPr/>
      <dgm:t>
        <a:bodyPr/>
        <a:lstStyle/>
        <a:p>
          <a:endParaRPr lang="en-US"/>
        </a:p>
      </dgm:t>
    </dgm:pt>
    <dgm:pt modelId="{56376705-28E8-43D5-9570-9EAEA443D0B8}" type="sibTrans" cxnId="{F5C2D1C0-401E-4BB8-B80F-7C98D31C551D}">
      <dgm:prSet/>
      <dgm:spPr/>
      <dgm:t>
        <a:bodyPr/>
        <a:lstStyle/>
        <a:p>
          <a:endParaRPr lang="en-US"/>
        </a:p>
      </dgm:t>
    </dgm:pt>
    <dgm:pt modelId="{92677A8B-0610-476F-B737-D96F48752A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Väčšia bezpečnosť vďaka VPN</a:t>
          </a:r>
        </a:p>
      </dgm:t>
    </dgm:pt>
    <dgm:pt modelId="{DA1701C0-8103-45C9-B75A-1D369D43BB0E}" type="parTrans" cxnId="{8978517B-3788-4A0C-8A86-07B0B8E20DC4}">
      <dgm:prSet/>
      <dgm:spPr/>
      <dgm:t>
        <a:bodyPr/>
        <a:lstStyle/>
        <a:p>
          <a:endParaRPr lang="en-US"/>
        </a:p>
      </dgm:t>
    </dgm:pt>
    <dgm:pt modelId="{0ABBB1BC-0928-4DD1-A0C2-2BB5562E9511}" type="sibTrans" cxnId="{8978517B-3788-4A0C-8A86-07B0B8E20DC4}">
      <dgm:prSet/>
      <dgm:spPr/>
      <dgm:t>
        <a:bodyPr/>
        <a:lstStyle/>
        <a:p>
          <a:endParaRPr lang="en-US"/>
        </a:p>
      </dgm:t>
    </dgm:pt>
    <dgm:pt modelId="{D45ABECC-6972-4CDF-958B-48C8781233DA}" type="pres">
      <dgm:prSet presAssocID="{7AF1BED7-09D4-459C-BCFA-37E3D574CB56}" presName="root" presStyleCnt="0">
        <dgm:presLayoutVars>
          <dgm:dir/>
          <dgm:resizeHandles val="exact"/>
        </dgm:presLayoutVars>
      </dgm:prSet>
      <dgm:spPr/>
    </dgm:pt>
    <dgm:pt modelId="{C1D7148D-87D5-495B-A4F3-91C699EA9DBA}" type="pres">
      <dgm:prSet presAssocID="{72642AD6-9EAD-46A3-AFEC-FDEC2D605BAC}" presName="compNode" presStyleCnt="0"/>
      <dgm:spPr/>
    </dgm:pt>
    <dgm:pt modelId="{B5700324-99E4-472E-A4DC-EC44CCCC7A84}" type="pres">
      <dgm:prSet presAssocID="{72642AD6-9EAD-46A3-AFEC-FDEC2D605B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C99339F-FF40-4981-A77C-4CDBEC1A5E7C}" type="pres">
      <dgm:prSet presAssocID="{72642AD6-9EAD-46A3-AFEC-FDEC2D605BAC}" presName="spaceRect" presStyleCnt="0"/>
      <dgm:spPr/>
    </dgm:pt>
    <dgm:pt modelId="{E32D0F75-E0C4-4A9D-A7EB-60706665E9B1}" type="pres">
      <dgm:prSet presAssocID="{72642AD6-9EAD-46A3-AFEC-FDEC2D605BAC}" presName="textRect" presStyleLbl="revTx" presStyleIdx="0" presStyleCnt="3">
        <dgm:presLayoutVars>
          <dgm:chMax val="1"/>
          <dgm:chPref val="1"/>
        </dgm:presLayoutVars>
      </dgm:prSet>
      <dgm:spPr/>
    </dgm:pt>
    <dgm:pt modelId="{01D2CAD2-11B8-4E28-AF5F-2C8E76D55163}" type="pres">
      <dgm:prSet presAssocID="{052669D2-D7A4-4696-9324-4B2D15A24910}" presName="sibTrans" presStyleCnt="0"/>
      <dgm:spPr/>
    </dgm:pt>
    <dgm:pt modelId="{B5A20180-FD75-49C6-8804-1C61E22CC29B}" type="pres">
      <dgm:prSet presAssocID="{B6D12AE3-54B1-486F-B188-724E07B0E104}" presName="compNode" presStyleCnt="0"/>
      <dgm:spPr/>
    </dgm:pt>
    <dgm:pt modelId="{044CCB91-1F3A-426D-A228-03A8121065C4}" type="pres">
      <dgm:prSet presAssocID="{B6D12AE3-54B1-486F-B188-724E07B0E1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E0518A2-C640-4EEE-9BD9-98510CE66C68}" type="pres">
      <dgm:prSet presAssocID="{B6D12AE3-54B1-486F-B188-724E07B0E104}" presName="spaceRect" presStyleCnt="0"/>
      <dgm:spPr/>
    </dgm:pt>
    <dgm:pt modelId="{C8CB3E6A-840B-4557-8D6F-432961CBE0AA}" type="pres">
      <dgm:prSet presAssocID="{B6D12AE3-54B1-486F-B188-724E07B0E104}" presName="textRect" presStyleLbl="revTx" presStyleIdx="1" presStyleCnt="3">
        <dgm:presLayoutVars>
          <dgm:chMax val="1"/>
          <dgm:chPref val="1"/>
        </dgm:presLayoutVars>
      </dgm:prSet>
      <dgm:spPr/>
    </dgm:pt>
    <dgm:pt modelId="{7215E63B-ABBF-41B2-882A-70793318281F}" type="pres">
      <dgm:prSet presAssocID="{56376705-28E8-43D5-9570-9EAEA443D0B8}" presName="sibTrans" presStyleCnt="0"/>
      <dgm:spPr/>
    </dgm:pt>
    <dgm:pt modelId="{A244C3AD-D284-4AEF-931F-7A4E43BA687F}" type="pres">
      <dgm:prSet presAssocID="{92677A8B-0610-476F-B737-D96F48752AD3}" presName="compNode" presStyleCnt="0"/>
      <dgm:spPr/>
    </dgm:pt>
    <dgm:pt modelId="{3DF8DB70-D452-4222-BBEE-9BA4CC572CBE}" type="pres">
      <dgm:prSet presAssocID="{92677A8B-0610-476F-B737-D96F48752A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3F49520-AD4A-4F64-87C1-04D3330DE374}" type="pres">
      <dgm:prSet presAssocID="{92677A8B-0610-476F-B737-D96F48752AD3}" presName="spaceRect" presStyleCnt="0"/>
      <dgm:spPr/>
    </dgm:pt>
    <dgm:pt modelId="{61BD30FA-2397-4AD0-91CE-247D69BC1141}" type="pres">
      <dgm:prSet presAssocID="{92677A8B-0610-476F-B737-D96F48752AD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A78B17-D130-4139-89AE-0C7827118D2A}" type="presOf" srcId="{B6D12AE3-54B1-486F-B188-724E07B0E104}" destId="{C8CB3E6A-840B-4557-8D6F-432961CBE0AA}" srcOrd="0" destOrd="0" presId="urn:microsoft.com/office/officeart/2018/2/layout/IconLabelList"/>
    <dgm:cxn modelId="{8978517B-3788-4A0C-8A86-07B0B8E20DC4}" srcId="{7AF1BED7-09D4-459C-BCFA-37E3D574CB56}" destId="{92677A8B-0610-476F-B737-D96F48752AD3}" srcOrd="2" destOrd="0" parTransId="{DA1701C0-8103-45C9-B75A-1D369D43BB0E}" sibTransId="{0ABBB1BC-0928-4DD1-A0C2-2BB5562E9511}"/>
    <dgm:cxn modelId="{ABA71B8D-4A71-4FD1-A11D-C9EC635E2021}" type="presOf" srcId="{7AF1BED7-09D4-459C-BCFA-37E3D574CB56}" destId="{D45ABECC-6972-4CDF-958B-48C8781233DA}" srcOrd="0" destOrd="0" presId="urn:microsoft.com/office/officeart/2018/2/layout/IconLabelList"/>
    <dgm:cxn modelId="{9C8BDCA5-9604-4ABA-B148-6C3B4BEBD1E0}" type="presOf" srcId="{92677A8B-0610-476F-B737-D96F48752AD3}" destId="{61BD30FA-2397-4AD0-91CE-247D69BC1141}" srcOrd="0" destOrd="0" presId="urn:microsoft.com/office/officeart/2018/2/layout/IconLabelList"/>
    <dgm:cxn modelId="{9202E9BD-87B7-4CA0-AB10-E439E2F2286C}" type="presOf" srcId="{72642AD6-9EAD-46A3-AFEC-FDEC2D605BAC}" destId="{E32D0F75-E0C4-4A9D-A7EB-60706665E9B1}" srcOrd="0" destOrd="0" presId="urn:microsoft.com/office/officeart/2018/2/layout/IconLabelList"/>
    <dgm:cxn modelId="{F5C2D1C0-401E-4BB8-B80F-7C98D31C551D}" srcId="{7AF1BED7-09D4-459C-BCFA-37E3D574CB56}" destId="{B6D12AE3-54B1-486F-B188-724E07B0E104}" srcOrd="1" destOrd="0" parTransId="{B3C1EBB2-C4ED-4A96-B7DD-02F5BB4ACAB5}" sibTransId="{56376705-28E8-43D5-9570-9EAEA443D0B8}"/>
    <dgm:cxn modelId="{5D62DBF3-BB2B-4523-BBED-6A870EB770A5}" srcId="{7AF1BED7-09D4-459C-BCFA-37E3D574CB56}" destId="{72642AD6-9EAD-46A3-AFEC-FDEC2D605BAC}" srcOrd="0" destOrd="0" parTransId="{2E9A2BFB-309B-4103-B0D7-D4DC1167BCBB}" sibTransId="{052669D2-D7A4-4696-9324-4B2D15A24910}"/>
    <dgm:cxn modelId="{96CAB0A9-1BD4-4FCF-B8DB-7BB9A9354763}" type="presParOf" srcId="{D45ABECC-6972-4CDF-958B-48C8781233DA}" destId="{C1D7148D-87D5-495B-A4F3-91C699EA9DBA}" srcOrd="0" destOrd="0" presId="urn:microsoft.com/office/officeart/2018/2/layout/IconLabelList"/>
    <dgm:cxn modelId="{627FE7E2-7684-4246-91A8-7E87513452C6}" type="presParOf" srcId="{C1D7148D-87D5-495B-A4F3-91C699EA9DBA}" destId="{B5700324-99E4-472E-A4DC-EC44CCCC7A84}" srcOrd="0" destOrd="0" presId="urn:microsoft.com/office/officeart/2018/2/layout/IconLabelList"/>
    <dgm:cxn modelId="{71633096-FBA8-4F3C-B2AD-175BC4F68FD3}" type="presParOf" srcId="{C1D7148D-87D5-495B-A4F3-91C699EA9DBA}" destId="{FC99339F-FF40-4981-A77C-4CDBEC1A5E7C}" srcOrd="1" destOrd="0" presId="urn:microsoft.com/office/officeart/2018/2/layout/IconLabelList"/>
    <dgm:cxn modelId="{2B20B66C-8CDE-4BD4-BEDD-FF84720BA09E}" type="presParOf" srcId="{C1D7148D-87D5-495B-A4F3-91C699EA9DBA}" destId="{E32D0F75-E0C4-4A9D-A7EB-60706665E9B1}" srcOrd="2" destOrd="0" presId="urn:microsoft.com/office/officeart/2018/2/layout/IconLabelList"/>
    <dgm:cxn modelId="{5B8E2A7E-8D71-433A-8FC3-EE638EA97F51}" type="presParOf" srcId="{D45ABECC-6972-4CDF-958B-48C8781233DA}" destId="{01D2CAD2-11B8-4E28-AF5F-2C8E76D55163}" srcOrd="1" destOrd="0" presId="urn:microsoft.com/office/officeart/2018/2/layout/IconLabelList"/>
    <dgm:cxn modelId="{3B4E2E4C-B1C4-425B-813B-9038F5351331}" type="presParOf" srcId="{D45ABECC-6972-4CDF-958B-48C8781233DA}" destId="{B5A20180-FD75-49C6-8804-1C61E22CC29B}" srcOrd="2" destOrd="0" presId="urn:microsoft.com/office/officeart/2018/2/layout/IconLabelList"/>
    <dgm:cxn modelId="{3EFF72E9-E42F-4776-888A-CE9797E8A2C0}" type="presParOf" srcId="{B5A20180-FD75-49C6-8804-1C61E22CC29B}" destId="{044CCB91-1F3A-426D-A228-03A8121065C4}" srcOrd="0" destOrd="0" presId="urn:microsoft.com/office/officeart/2018/2/layout/IconLabelList"/>
    <dgm:cxn modelId="{EF79172A-E021-467E-872A-B094B84A258E}" type="presParOf" srcId="{B5A20180-FD75-49C6-8804-1C61E22CC29B}" destId="{8E0518A2-C640-4EEE-9BD9-98510CE66C68}" srcOrd="1" destOrd="0" presId="urn:microsoft.com/office/officeart/2018/2/layout/IconLabelList"/>
    <dgm:cxn modelId="{BC37F9E0-C25F-4F07-B67D-3E9AB712DB28}" type="presParOf" srcId="{B5A20180-FD75-49C6-8804-1C61E22CC29B}" destId="{C8CB3E6A-840B-4557-8D6F-432961CBE0AA}" srcOrd="2" destOrd="0" presId="urn:microsoft.com/office/officeart/2018/2/layout/IconLabelList"/>
    <dgm:cxn modelId="{988DB000-7DF8-4DDF-B868-119FB567354A}" type="presParOf" srcId="{D45ABECC-6972-4CDF-958B-48C8781233DA}" destId="{7215E63B-ABBF-41B2-882A-70793318281F}" srcOrd="3" destOrd="0" presId="urn:microsoft.com/office/officeart/2018/2/layout/IconLabelList"/>
    <dgm:cxn modelId="{585C1810-52FE-4D61-9820-E241F60B7F85}" type="presParOf" srcId="{D45ABECC-6972-4CDF-958B-48C8781233DA}" destId="{A244C3AD-D284-4AEF-931F-7A4E43BA687F}" srcOrd="4" destOrd="0" presId="urn:microsoft.com/office/officeart/2018/2/layout/IconLabelList"/>
    <dgm:cxn modelId="{FEDC3544-5EBB-42EF-B92F-66749B6A8992}" type="presParOf" srcId="{A244C3AD-D284-4AEF-931F-7A4E43BA687F}" destId="{3DF8DB70-D452-4222-BBEE-9BA4CC572CBE}" srcOrd="0" destOrd="0" presId="urn:microsoft.com/office/officeart/2018/2/layout/IconLabelList"/>
    <dgm:cxn modelId="{33100234-29EF-4D3F-B68B-045640D9C137}" type="presParOf" srcId="{A244C3AD-D284-4AEF-931F-7A4E43BA687F}" destId="{43F49520-AD4A-4F64-87C1-04D3330DE374}" srcOrd="1" destOrd="0" presId="urn:microsoft.com/office/officeart/2018/2/layout/IconLabelList"/>
    <dgm:cxn modelId="{5F677965-8029-4310-96E6-4270C40F12DC}" type="presParOf" srcId="{A244C3AD-D284-4AEF-931F-7A4E43BA687F}" destId="{61BD30FA-2397-4AD0-91CE-247D69BC11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00324-99E4-472E-A4DC-EC44CCCC7A84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D0F75-E0C4-4A9D-A7EB-60706665E9B1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Priblížiť čo je to VPN</a:t>
          </a:r>
        </a:p>
      </dsp:txBody>
      <dsp:txXfrm>
        <a:off x="417971" y="2644140"/>
        <a:ext cx="2889450" cy="720000"/>
      </dsp:txXfrm>
    </dsp:sp>
    <dsp:sp modelId="{044CCB91-1F3A-426D-A228-03A8121065C4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B3E6A-840B-4557-8D6F-432961CBE0AA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Popísať ako funguje</a:t>
          </a:r>
        </a:p>
      </dsp:txBody>
      <dsp:txXfrm>
        <a:off x="3813075" y="2644140"/>
        <a:ext cx="2889450" cy="720000"/>
      </dsp:txXfrm>
    </dsp:sp>
    <dsp:sp modelId="{3DF8DB70-D452-4222-BBEE-9BA4CC572CBE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D30FA-2397-4AD0-91CE-247D69BC1141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Väčšia bezpečnosť vďaka VPN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scope.sk/blog/co-je-vpn/" TargetMode="External"/><Relationship Id="rId3" Type="http://schemas.openxmlformats.org/officeDocument/2006/relationships/hyperlink" Target="https://www.fortinet.com/resources/cyberglossary/how-does-vpn-work#:~:text=The%20VPN%20acts%20as%20an,%2C%20location%2C%20and%20other%20data" TargetMode="External"/><Relationship Id="rId7" Type="http://schemas.openxmlformats.org/officeDocument/2006/relationships/hyperlink" Target="https://www.forbes.com/advisor/ca/business/software/what-is-vpn-tunnel/#:~:text=A%20VPN%20tunnel%20is%20a,delivered%20to%20its%20intended%20destination" TargetMode="External"/><Relationship Id="rId2" Type="http://schemas.openxmlformats.org/officeDocument/2006/relationships/hyperlink" Target="https://nordvp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us/resources/cloud-computing-dictionary/what-is-a-vpn#is-a-vpn-safe" TargetMode="External"/><Relationship Id="rId11" Type="http://schemas.openxmlformats.org/officeDocument/2006/relationships/hyperlink" Target="https://www.forbes.com/advisor/business/vpn-statistics/" TargetMode="External"/><Relationship Id="rId5" Type="http://schemas.openxmlformats.org/officeDocument/2006/relationships/hyperlink" Target="https://surfshark.com/blog/what-does-a-vpn-hide" TargetMode="External"/><Relationship Id="rId10" Type="http://schemas.openxmlformats.org/officeDocument/2006/relationships/hyperlink" Target="https://jarvee.com/enhanced-privacy-and-security-on-social-media-how-vpns-protect-your-data/" TargetMode="External"/><Relationship Id="rId4" Type="http://schemas.openxmlformats.org/officeDocument/2006/relationships/hyperlink" Target="https://www.avast.com/c-what-is-a-vpn" TargetMode="External"/><Relationship Id="rId9" Type="http://schemas.openxmlformats.org/officeDocument/2006/relationships/hyperlink" Target="https://www.airtel.in/blog/broadband/what-is-vpn-its-types-and-how-it-work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hield with a check mark&#10;&#10;Description automatically generated">
            <a:extLst>
              <a:ext uri="{FF2B5EF4-FFF2-40B4-BE49-F238E27FC236}">
                <a16:creationId xmlns:a16="http://schemas.microsoft.com/office/drawing/2014/main" id="{851FF31B-B827-1E2B-F291-EBC5A1942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54182"/>
            <a:ext cx="12191999" cy="812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3158" y="1615658"/>
            <a:ext cx="2352843" cy="2347495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VPN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3158" y="4041859"/>
            <a:ext cx="359610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SPŠE </a:t>
            </a:r>
            <a:r>
              <a:rPr lang="en-US" dirty="0" err="1">
                <a:solidFill>
                  <a:srgbClr val="FFFFFF"/>
                </a:solidFill>
              </a:rPr>
              <a:t>Hálova</a:t>
            </a:r>
            <a:r>
              <a:rPr lang="en-US" dirty="0">
                <a:solidFill>
                  <a:srgbClr val="FFFFFF"/>
                </a:solidFill>
              </a:rPr>
              <a:t>, Jakub Žák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5C9F-E968-7ACA-9196-582E7046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156082"/>
                </a:solidFill>
              </a:rPr>
              <a:t>Zdroje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FF90-DF93-982E-C114-8E196ADA2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15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sk-SK" sz="1300" dirty="0" err="1">
                <a:ea typeface="+mn-lt"/>
                <a:cs typeface="+mn-lt"/>
              </a:rPr>
              <a:t>NordVPN</a:t>
            </a:r>
            <a:r>
              <a:rPr lang="sk-SK" sz="1300" dirty="0">
                <a:ea typeface="+mn-lt"/>
                <a:cs typeface="+mn-lt"/>
              </a:rPr>
              <a:t>. [online]. [Citované 2.5.2024]. Dostupné na: </a:t>
            </a:r>
            <a:r>
              <a:rPr lang="sk-SK" sz="1300" dirty="0">
                <a:ea typeface="+mn-lt"/>
                <a:cs typeface="+mn-lt"/>
                <a:hlinkClick r:id="rId2"/>
              </a:rPr>
              <a:t>https://nordvpn.com/</a:t>
            </a:r>
            <a:endParaRPr lang="sk-SK" sz="13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sk-SK" sz="1300" dirty="0" err="1">
                <a:ea typeface="+mn-lt"/>
                <a:cs typeface="+mn-lt"/>
              </a:rPr>
              <a:t>Fortinet</a:t>
            </a:r>
            <a:r>
              <a:rPr lang="sk-SK" sz="1300" dirty="0">
                <a:ea typeface="+mn-lt"/>
                <a:cs typeface="+mn-lt"/>
              </a:rPr>
              <a:t>. </a:t>
            </a:r>
            <a:r>
              <a:rPr lang="sk-SK" sz="1300" dirty="0" err="1">
                <a:ea typeface="+mn-lt"/>
                <a:cs typeface="+mn-lt"/>
              </a:rPr>
              <a:t>How</a:t>
            </a:r>
            <a:r>
              <a:rPr lang="sk-SK" sz="1300" dirty="0">
                <a:ea typeface="+mn-lt"/>
                <a:cs typeface="+mn-lt"/>
              </a:rPr>
              <a:t> </a:t>
            </a:r>
            <a:r>
              <a:rPr lang="sk-SK" sz="1300" dirty="0" err="1">
                <a:ea typeface="+mn-lt"/>
                <a:cs typeface="+mn-lt"/>
              </a:rPr>
              <a:t>Does</a:t>
            </a:r>
            <a:r>
              <a:rPr lang="sk-SK" sz="1300" dirty="0">
                <a:ea typeface="+mn-lt"/>
                <a:cs typeface="+mn-lt"/>
              </a:rPr>
              <a:t> VPN </a:t>
            </a:r>
            <a:r>
              <a:rPr lang="sk-SK" sz="1300" dirty="0" err="1">
                <a:ea typeface="+mn-lt"/>
                <a:cs typeface="+mn-lt"/>
              </a:rPr>
              <a:t>Work</a:t>
            </a:r>
            <a:r>
              <a:rPr lang="sk-SK" sz="1300" dirty="0">
                <a:ea typeface="+mn-lt"/>
                <a:cs typeface="+mn-lt"/>
              </a:rPr>
              <a:t>? [online]. [Citované 2.5.2024]. Dostupné na: </a:t>
            </a:r>
            <a:r>
              <a:rPr lang="sk-SK" sz="1300" u="sng" dirty="0">
                <a:ea typeface="+mn-lt"/>
                <a:cs typeface="+mn-lt"/>
                <a:hlinkClick r:id="rId3"/>
              </a:rPr>
              <a:t>https://www.fortinet.com/resources/cyberglossary/how-does-vpn-work#:~:text=The%20VPN%20acts%20as%20an,%2C%20location%2C%20and%20other%20data</a:t>
            </a:r>
            <a:r>
              <a:rPr lang="sk-SK" sz="1300" dirty="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sk-SK" sz="1300" dirty="0" err="1">
                <a:ea typeface="+mn-lt"/>
                <a:cs typeface="+mn-lt"/>
              </a:rPr>
              <a:t>Avast</a:t>
            </a:r>
            <a:r>
              <a:rPr lang="sk-SK" sz="1300" dirty="0">
                <a:ea typeface="+mn-lt"/>
                <a:cs typeface="+mn-lt"/>
              </a:rPr>
              <a:t>. </a:t>
            </a:r>
            <a:r>
              <a:rPr lang="sk-SK" sz="1300" dirty="0" err="1">
                <a:ea typeface="+mn-lt"/>
                <a:cs typeface="+mn-lt"/>
              </a:rPr>
              <a:t>What</a:t>
            </a:r>
            <a:r>
              <a:rPr lang="sk-SK" sz="1300" dirty="0">
                <a:ea typeface="+mn-lt"/>
                <a:cs typeface="+mn-lt"/>
              </a:rPr>
              <a:t> </a:t>
            </a:r>
            <a:r>
              <a:rPr lang="sk-SK" sz="1300" dirty="0" err="1">
                <a:ea typeface="+mn-lt"/>
                <a:cs typeface="+mn-lt"/>
              </a:rPr>
              <a:t>is</a:t>
            </a:r>
            <a:r>
              <a:rPr lang="sk-SK" sz="1300" dirty="0">
                <a:ea typeface="+mn-lt"/>
                <a:cs typeface="+mn-lt"/>
              </a:rPr>
              <a:t> a VPN? [online]. [Citované 2.5.2024]. Dostupné na: </a:t>
            </a:r>
            <a:r>
              <a:rPr lang="sk-SK" sz="1300" u="sng" dirty="0">
                <a:ea typeface="+mn-lt"/>
                <a:cs typeface="+mn-lt"/>
                <a:hlinkClick r:id="rId4"/>
              </a:rPr>
              <a:t>https://www.avast.com/c-what-is-a-vpn</a:t>
            </a:r>
            <a:endParaRPr lang="sk-SK" sz="13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300" dirty="0" err="1">
                <a:ea typeface="+mn-lt"/>
                <a:cs typeface="+mn-lt"/>
              </a:rPr>
              <a:t>Surfshark</a:t>
            </a:r>
            <a:r>
              <a:rPr lang="en-US" sz="1300" dirty="0">
                <a:ea typeface="+mn-lt"/>
                <a:cs typeface="+mn-lt"/>
              </a:rPr>
              <a:t>. What Does a VPN Hide? [online]. [</a:t>
            </a:r>
            <a:r>
              <a:rPr lang="en-US" sz="1300" dirty="0" err="1">
                <a:ea typeface="+mn-lt"/>
                <a:cs typeface="+mn-lt"/>
              </a:rPr>
              <a:t>Citované</a:t>
            </a:r>
            <a:r>
              <a:rPr lang="en-US" sz="1300" dirty="0">
                <a:ea typeface="+mn-lt"/>
                <a:cs typeface="+mn-lt"/>
              </a:rPr>
              <a:t> 2.5.2024]. </a:t>
            </a:r>
            <a:r>
              <a:rPr lang="en-US" sz="1300" dirty="0" err="1">
                <a:ea typeface="+mn-lt"/>
                <a:cs typeface="+mn-lt"/>
              </a:rPr>
              <a:t>Dostupné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na</a:t>
            </a:r>
            <a:r>
              <a:rPr lang="en-US" sz="1300" dirty="0">
                <a:ea typeface="+mn-lt"/>
                <a:cs typeface="+mn-lt"/>
              </a:rPr>
              <a:t>: </a:t>
            </a:r>
            <a:r>
              <a:rPr lang="en-US" sz="1300" u="sng" dirty="0">
                <a:ea typeface="+mn-lt"/>
                <a:cs typeface="+mn-lt"/>
                <a:hlinkClick r:id="rId5"/>
              </a:rPr>
              <a:t>https://surfshark.com/blog/what-does-a-vpn-hide</a:t>
            </a:r>
            <a:endParaRPr lang="en-US" sz="13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sk-SK" sz="1300" dirty="0">
                <a:ea typeface="+mn-lt"/>
                <a:cs typeface="+mn-lt"/>
              </a:rPr>
              <a:t>Microsoft </a:t>
            </a:r>
            <a:r>
              <a:rPr lang="sk-SK" sz="1300" dirty="0" err="1">
                <a:ea typeface="+mn-lt"/>
                <a:cs typeface="+mn-lt"/>
              </a:rPr>
              <a:t>Azure</a:t>
            </a:r>
            <a:r>
              <a:rPr lang="sk-SK" sz="1300" dirty="0">
                <a:ea typeface="+mn-lt"/>
                <a:cs typeface="+mn-lt"/>
              </a:rPr>
              <a:t>. </a:t>
            </a:r>
            <a:r>
              <a:rPr lang="sk-SK" sz="1300" dirty="0" err="1">
                <a:ea typeface="+mn-lt"/>
                <a:cs typeface="+mn-lt"/>
              </a:rPr>
              <a:t>Is</a:t>
            </a:r>
            <a:r>
              <a:rPr lang="sk-SK" sz="1300" dirty="0">
                <a:ea typeface="+mn-lt"/>
                <a:cs typeface="+mn-lt"/>
              </a:rPr>
              <a:t> a VPN </a:t>
            </a:r>
            <a:r>
              <a:rPr lang="sk-SK" sz="1300" dirty="0" err="1">
                <a:ea typeface="+mn-lt"/>
                <a:cs typeface="+mn-lt"/>
              </a:rPr>
              <a:t>Safe</a:t>
            </a:r>
            <a:r>
              <a:rPr lang="sk-SK" sz="1300" dirty="0">
                <a:ea typeface="+mn-lt"/>
                <a:cs typeface="+mn-lt"/>
              </a:rPr>
              <a:t>? [online]. [Citované 2.5.2024]. Dostupné na: </a:t>
            </a:r>
            <a:r>
              <a:rPr lang="sk-SK" sz="1300" u="sng" dirty="0">
                <a:ea typeface="+mn-lt"/>
                <a:cs typeface="+mn-lt"/>
                <a:hlinkClick r:id="rId6"/>
              </a:rPr>
              <a:t>https://azure.microsoft.com/en-us/resources/cloud-computing-dictionary/what-is-a-vpn#is-a-vpn-safe</a:t>
            </a:r>
            <a:endParaRPr lang="sk-SK" sz="13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sk-SK" sz="1300" dirty="0" err="1">
                <a:ea typeface="+mn-lt"/>
                <a:cs typeface="+mn-lt"/>
              </a:rPr>
              <a:t>Forbes</a:t>
            </a:r>
            <a:r>
              <a:rPr lang="sk-SK" sz="1300" dirty="0">
                <a:ea typeface="+mn-lt"/>
                <a:cs typeface="+mn-lt"/>
              </a:rPr>
              <a:t>. </a:t>
            </a:r>
            <a:r>
              <a:rPr lang="sk-SK" sz="1300" dirty="0" err="1">
                <a:ea typeface="+mn-lt"/>
                <a:cs typeface="+mn-lt"/>
              </a:rPr>
              <a:t>What</a:t>
            </a:r>
            <a:r>
              <a:rPr lang="sk-SK" sz="1300" dirty="0">
                <a:ea typeface="+mn-lt"/>
                <a:cs typeface="+mn-lt"/>
              </a:rPr>
              <a:t> </a:t>
            </a:r>
            <a:r>
              <a:rPr lang="sk-SK" sz="1300" dirty="0" err="1">
                <a:ea typeface="+mn-lt"/>
                <a:cs typeface="+mn-lt"/>
              </a:rPr>
              <a:t>Is</a:t>
            </a:r>
            <a:r>
              <a:rPr lang="sk-SK" sz="1300" dirty="0">
                <a:ea typeface="+mn-lt"/>
                <a:cs typeface="+mn-lt"/>
              </a:rPr>
              <a:t> VPN </a:t>
            </a:r>
            <a:r>
              <a:rPr lang="sk-SK" sz="1300" dirty="0" err="1">
                <a:ea typeface="+mn-lt"/>
                <a:cs typeface="+mn-lt"/>
              </a:rPr>
              <a:t>Tunnel</a:t>
            </a:r>
            <a:r>
              <a:rPr lang="sk-SK" sz="1300" dirty="0">
                <a:ea typeface="+mn-lt"/>
                <a:cs typeface="+mn-lt"/>
              </a:rPr>
              <a:t>? [online]. [Citované 2.5.2024]. Dostupné na: </a:t>
            </a:r>
            <a:r>
              <a:rPr lang="sk-SK" sz="1300" u="sng" dirty="0">
                <a:ea typeface="+mn-lt"/>
                <a:cs typeface="+mn-lt"/>
                <a:hlinkClick r:id="rId7"/>
              </a:rPr>
              <a:t>https://www.forbes.com/advisor/ca/business/software/what-is-vpn-tunnel/#:~:text=A%20VPN%20tunnel%20is%20a,delivered%20to%20its%20intended%20destination</a:t>
            </a:r>
            <a:r>
              <a:rPr lang="sk-SK" sz="1300" dirty="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sk-SK" sz="1300" dirty="0" err="1">
                <a:ea typeface="+mn-lt"/>
                <a:cs typeface="+mn-lt"/>
              </a:rPr>
              <a:t>Forscope</a:t>
            </a:r>
            <a:r>
              <a:rPr lang="sk-SK" sz="1300" dirty="0">
                <a:ea typeface="+mn-lt"/>
                <a:cs typeface="+mn-lt"/>
              </a:rPr>
              <a:t>. Čo je VPN? [online]. [Citované 2.5.2024]. Dostupné na: </a:t>
            </a:r>
            <a:r>
              <a:rPr lang="sk-SK" sz="1300" u="sng" dirty="0">
                <a:ea typeface="+mn-lt"/>
                <a:cs typeface="+mn-lt"/>
                <a:hlinkClick r:id="rId8"/>
              </a:rPr>
              <a:t>https://www.forscope.sk/blog/co-je-vpn/</a:t>
            </a:r>
            <a:endParaRPr lang="sk-SK" sz="13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sk-SK" sz="1300" dirty="0" err="1">
                <a:ea typeface="+mn-lt"/>
                <a:cs typeface="+mn-lt"/>
              </a:rPr>
              <a:t>Airtel</a:t>
            </a:r>
            <a:r>
              <a:rPr lang="sk-SK" sz="1300" dirty="0">
                <a:ea typeface="+mn-lt"/>
                <a:cs typeface="+mn-lt"/>
              </a:rPr>
              <a:t>. </a:t>
            </a:r>
            <a:r>
              <a:rPr lang="sk-SK" sz="1300" dirty="0" err="1">
                <a:ea typeface="+mn-lt"/>
                <a:cs typeface="+mn-lt"/>
              </a:rPr>
              <a:t>What</a:t>
            </a:r>
            <a:r>
              <a:rPr lang="sk-SK" sz="1300" dirty="0">
                <a:ea typeface="+mn-lt"/>
                <a:cs typeface="+mn-lt"/>
              </a:rPr>
              <a:t> </a:t>
            </a:r>
            <a:r>
              <a:rPr lang="sk-SK" sz="1300" dirty="0" err="1">
                <a:ea typeface="+mn-lt"/>
                <a:cs typeface="+mn-lt"/>
              </a:rPr>
              <a:t>is</a:t>
            </a:r>
            <a:r>
              <a:rPr lang="sk-SK" sz="1300" dirty="0">
                <a:ea typeface="+mn-lt"/>
                <a:cs typeface="+mn-lt"/>
              </a:rPr>
              <a:t> VPN, </a:t>
            </a:r>
            <a:r>
              <a:rPr lang="sk-SK" sz="1300" dirty="0" err="1">
                <a:ea typeface="+mn-lt"/>
                <a:cs typeface="+mn-lt"/>
              </a:rPr>
              <a:t>Its</a:t>
            </a:r>
            <a:r>
              <a:rPr lang="sk-SK" sz="1300" dirty="0">
                <a:ea typeface="+mn-lt"/>
                <a:cs typeface="+mn-lt"/>
              </a:rPr>
              <a:t> </a:t>
            </a:r>
            <a:r>
              <a:rPr lang="sk-SK" sz="1300" dirty="0" err="1">
                <a:ea typeface="+mn-lt"/>
                <a:cs typeface="+mn-lt"/>
              </a:rPr>
              <a:t>Types</a:t>
            </a:r>
            <a:r>
              <a:rPr lang="sk-SK" sz="1300" dirty="0">
                <a:ea typeface="+mn-lt"/>
                <a:cs typeface="+mn-lt"/>
              </a:rPr>
              <a:t> and </a:t>
            </a:r>
            <a:r>
              <a:rPr lang="sk-SK" sz="1300" dirty="0" err="1">
                <a:ea typeface="+mn-lt"/>
                <a:cs typeface="+mn-lt"/>
              </a:rPr>
              <a:t>How</a:t>
            </a:r>
            <a:r>
              <a:rPr lang="sk-SK" sz="1300" dirty="0">
                <a:ea typeface="+mn-lt"/>
                <a:cs typeface="+mn-lt"/>
              </a:rPr>
              <a:t> </a:t>
            </a:r>
            <a:r>
              <a:rPr lang="sk-SK" sz="1300" dirty="0" err="1">
                <a:ea typeface="+mn-lt"/>
                <a:cs typeface="+mn-lt"/>
              </a:rPr>
              <a:t>It</a:t>
            </a:r>
            <a:r>
              <a:rPr lang="sk-SK" sz="1300" dirty="0">
                <a:ea typeface="+mn-lt"/>
                <a:cs typeface="+mn-lt"/>
              </a:rPr>
              <a:t> Works [online]. [Citované 2.5.2024]. Dostupné na: </a:t>
            </a:r>
            <a:r>
              <a:rPr lang="sk-SK" sz="1300" u="sng" dirty="0">
                <a:ea typeface="+mn-lt"/>
                <a:cs typeface="+mn-lt"/>
                <a:hlinkClick r:id="rId9"/>
              </a:rPr>
              <a:t>https://www.airtel.in/blog/broadband/what-is-vpn-its-types-and-how-it-works/</a:t>
            </a:r>
            <a:endParaRPr lang="sk-SK" sz="13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sk-SK" sz="1300" dirty="0" err="1">
                <a:ea typeface="+mn-lt"/>
                <a:cs typeface="+mn-lt"/>
              </a:rPr>
              <a:t>Jarvee</a:t>
            </a:r>
            <a:r>
              <a:rPr lang="sk-SK" sz="1300" dirty="0">
                <a:ea typeface="+mn-lt"/>
                <a:cs typeface="+mn-lt"/>
              </a:rPr>
              <a:t>. </a:t>
            </a:r>
            <a:r>
              <a:rPr lang="sk-SK" sz="1300" dirty="0" err="1">
                <a:ea typeface="+mn-lt"/>
                <a:cs typeface="+mn-lt"/>
              </a:rPr>
              <a:t>Enhanced</a:t>
            </a:r>
            <a:r>
              <a:rPr lang="sk-SK" sz="1300" dirty="0">
                <a:ea typeface="+mn-lt"/>
                <a:cs typeface="+mn-lt"/>
              </a:rPr>
              <a:t> </a:t>
            </a:r>
            <a:r>
              <a:rPr lang="sk-SK" sz="1300" dirty="0" err="1">
                <a:ea typeface="+mn-lt"/>
                <a:cs typeface="+mn-lt"/>
              </a:rPr>
              <a:t>Privacy</a:t>
            </a:r>
            <a:r>
              <a:rPr lang="sk-SK" sz="1300" dirty="0">
                <a:ea typeface="+mn-lt"/>
                <a:cs typeface="+mn-lt"/>
              </a:rPr>
              <a:t> and </a:t>
            </a:r>
            <a:r>
              <a:rPr lang="sk-SK" sz="1300" dirty="0" err="1">
                <a:ea typeface="+mn-lt"/>
                <a:cs typeface="+mn-lt"/>
              </a:rPr>
              <a:t>Security</a:t>
            </a:r>
            <a:r>
              <a:rPr lang="sk-SK" sz="1300" dirty="0">
                <a:ea typeface="+mn-lt"/>
                <a:cs typeface="+mn-lt"/>
              </a:rPr>
              <a:t> on </a:t>
            </a:r>
            <a:r>
              <a:rPr lang="sk-SK" sz="1300" dirty="0" err="1">
                <a:ea typeface="+mn-lt"/>
                <a:cs typeface="+mn-lt"/>
              </a:rPr>
              <a:t>Social</a:t>
            </a:r>
            <a:r>
              <a:rPr lang="sk-SK" sz="1300" dirty="0">
                <a:ea typeface="+mn-lt"/>
                <a:cs typeface="+mn-lt"/>
              </a:rPr>
              <a:t> </a:t>
            </a:r>
            <a:r>
              <a:rPr lang="sk-SK" sz="1300" dirty="0" err="1">
                <a:ea typeface="+mn-lt"/>
                <a:cs typeface="+mn-lt"/>
              </a:rPr>
              <a:t>Media</a:t>
            </a:r>
            <a:r>
              <a:rPr lang="sk-SK" sz="1300" dirty="0">
                <a:ea typeface="+mn-lt"/>
                <a:cs typeface="+mn-lt"/>
              </a:rPr>
              <a:t>: </a:t>
            </a:r>
            <a:r>
              <a:rPr lang="sk-SK" sz="1300" dirty="0" err="1">
                <a:ea typeface="+mn-lt"/>
                <a:cs typeface="+mn-lt"/>
              </a:rPr>
              <a:t>How</a:t>
            </a:r>
            <a:r>
              <a:rPr lang="sk-SK" sz="1300" dirty="0">
                <a:ea typeface="+mn-lt"/>
                <a:cs typeface="+mn-lt"/>
              </a:rPr>
              <a:t> </a:t>
            </a:r>
            <a:r>
              <a:rPr lang="sk-SK" sz="1300" dirty="0" err="1">
                <a:ea typeface="+mn-lt"/>
                <a:cs typeface="+mn-lt"/>
              </a:rPr>
              <a:t>VPNs</a:t>
            </a:r>
            <a:r>
              <a:rPr lang="sk-SK" sz="1300" dirty="0">
                <a:ea typeface="+mn-lt"/>
                <a:cs typeface="+mn-lt"/>
              </a:rPr>
              <a:t> </a:t>
            </a:r>
            <a:r>
              <a:rPr lang="sk-SK" sz="1300" dirty="0" err="1">
                <a:ea typeface="+mn-lt"/>
                <a:cs typeface="+mn-lt"/>
              </a:rPr>
              <a:t>Protect</a:t>
            </a:r>
            <a:r>
              <a:rPr lang="sk-SK" sz="1300" dirty="0">
                <a:ea typeface="+mn-lt"/>
                <a:cs typeface="+mn-lt"/>
              </a:rPr>
              <a:t> </a:t>
            </a:r>
            <a:r>
              <a:rPr lang="sk-SK" sz="1300" dirty="0" err="1">
                <a:ea typeface="+mn-lt"/>
                <a:cs typeface="+mn-lt"/>
              </a:rPr>
              <a:t>Your</a:t>
            </a:r>
            <a:r>
              <a:rPr lang="sk-SK" sz="1300" dirty="0">
                <a:ea typeface="+mn-lt"/>
                <a:cs typeface="+mn-lt"/>
              </a:rPr>
              <a:t> </a:t>
            </a:r>
            <a:r>
              <a:rPr lang="sk-SK" sz="1300" dirty="0" err="1">
                <a:ea typeface="+mn-lt"/>
                <a:cs typeface="+mn-lt"/>
              </a:rPr>
              <a:t>Data</a:t>
            </a:r>
            <a:r>
              <a:rPr lang="sk-SK" sz="1300" dirty="0">
                <a:ea typeface="+mn-lt"/>
                <a:cs typeface="+mn-lt"/>
              </a:rPr>
              <a:t> [online]. [Citované 2.5.2024]. Dostupné na: </a:t>
            </a:r>
            <a:r>
              <a:rPr lang="sk-SK" sz="1300" u="sng" dirty="0">
                <a:ea typeface="+mn-lt"/>
                <a:cs typeface="+mn-lt"/>
                <a:hlinkClick r:id="rId10"/>
              </a:rPr>
              <a:t>https://jarvee.com/enhanced-privacy-and-security-on-social-media-how-vpns-protect-your-data/</a:t>
            </a:r>
            <a:endParaRPr lang="sk-SK" sz="13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sk-SK" sz="1300" dirty="0" err="1">
                <a:ea typeface="+mn-lt"/>
                <a:cs typeface="+mn-lt"/>
              </a:rPr>
              <a:t>Forbes</a:t>
            </a:r>
            <a:r>
              <a:rPr lang="sk-SK" sz="1300" dirty="0">
                <a:ea typeface="+mn-lt"/>
                <a:cs typeface="+mn-lt"/>
              </a:rPr>
              <a:t>. VPN </a:t>
            </a:r>
            <a:r>
              <a:rPr lang="sk-SK" sz="1300" dirty="0" err="1">
                <a:ea typeface="+mn-lt"/>
                <a:cs typeface="+mn-lt"/>
              </a:rPr>
              <a:t>Statistics</a:t>
            </a:r>
            <a:r>
              <a:rPr lang="sk-SK" sz="1300" dirty="0">
                <a:ea typeface="+mn-lt"/>
                <a:cs typeface="+mn-lt"/>
              </a:rPr>
              <a:t> [online]. [Citované 2.5.2024]. Dostupné na: </a:t>
            </a:r>
            <a:r>
              <a:rPr lang="sk-SK" sz="1300" u="sng" dirty="0">
                <a:ea typeface="+mn-lt"/>
                <a:cs typeface="+mn-lt"/>
                <a:hlinkClick r:id="rId11"/>
              </a:rPr>
              <a:t>https://www.forbes.com/advisor/business/vpn-statistics/</a:t>
            </a:r>
            <a:endParaRPr lang="sk-SK" sz="13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327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0B3B-0AE4-A20C-6928-B05C12F4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156082"/>
                </a:solidFill>
              </a:rPr>
              <a:t>Cieľ</a:t>
            </a:r>
            <a:r>
              <a:rPr lang="en-US" dirty="0">
                <a:solidFill>
                  <a:srgbClr val="156082"/>
                </a:solidFill>
              </a:rPr>
              <a:t> </a:t>
            </a:r>
            <a:r>
              <a:rPr lang="en-US" dirty="0" err="1">
                <a:solidFill>
                  <a:srgbClr val="156082"/>
                </a:solidFill>
              </a:rPr>
              <a:t>mojej</a:t>
            </a:r>
            <a:r>
              <a:rPr lang="en-US" dirty="0">
                <a:solidFill>
                  <a:srgbClr val="156082"/>
                </a:solidFill>
              </a:rPr>
              <a:t> </a:t>
            </a:r>
            <a:r>
              <a:rPr lang="en-US" dirty="0" err="1">
                <a:solidFill>
                  <a:srgbClr val="156082"/>
                </a:solidFill>
              </a:rPr>
              <a:t>práce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BF6CF9-72CE-F5D8-B0EB-487F3BBCD4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61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FDD23-8FE0-D41B-1A0F-6D5B1DC5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4445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156082"/>
                </a:solidFill>
              </a:rPr>
              <a:t>Obsah</a:t>
            </a:r>
            <a:r>
              <a:rPr lang="en-US" dirty="0">
                <a:solidFill>
                  <a:srgbClr val="156082"/>
                </a:solidFill>
              </a:rPr>
              <a:t> </a:t>
            </a:r>
            <a:r>
              <a:rPr lang="en-US" dirty="0" err="1">
                <a:solidFill>
                  <a:srgbClr val="156082"/>
                </a:solidFill>
              </a:rPr>
              <a:t>mojej</a:t>
            </a:r>
            <a:r>
              <a:rPr lang="en-US" dirty="0">
                <a:solidFill>
                  <a:srgbClr val="156082"/>
                </a:solidFill>
              </a:rPr>
              <a:t> </a:t>
            </a:r>
            <a:r>
              <a:rPr lang="en-US" dirty="0" err="1">
                <a:solidFill>
                  <a:srgbClr val="156082"/>
                </a:solidFill>
              </a:rPr>
              <a:t>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DBD4B-557D-E718-9728-8176C37C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95398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lnSpc>
                <a:spcPct val="150000"/>
              </a:lnSpc>
              <a:buFont typeface="Arial"/>
              <a:buChar char="•"/>
            </a:pPr>
            <a:r>
              <a:rPr lang="sk-SK" dirty="0">
                <a:ea typeface="+mn-lt"/>
                <a:cs typeface="+mn-lt"/>
              </a:rPr>
              <a:t> Princíp a funkcia VPN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Font typeface="Arial"/>
            </a:pPr>
            <a:r>
              <a:rPr lang="en-US" dirty="0"/>
              <a:t> </a:t>
            </a:r>
            <a:r>
              <a:rPr lang="sk-SK" dirty="0">
                <a:ea typeface="+mn-lt"/>
                <a:cs typeface="+mn-lt"/>
              </a:rPr>
              <a:t>Účel a funkcie VPN</a:t>
            </a:r>
          </a:p>
          <a:p>
            <a:pPr marL="0" indent="0">
              <a:lnSpc>
                <a:spcPct val="150000"/>
              </a:lnSpc>
              <a:buFont typeface="Arial"/>
            </a:pPr>
            <a:r>
              <a:rPr lang="en-US" dirty="0"/>
              <a:t> </a:t>
            </a:r>
            <a:r>
              <a:rPr lang="sk-SK" dirty="0">
                <a:ea typeface="+mn-lt"/>
                <a:cs typeface="+mn-lt"/>
              </a:rPr>
              <a:t>Bezpečnosť VPN</a:t>
            </a:r>
          </a:p>
          <a:p>
            <a:pPr marL="0" indent="0">
              <a:lnSpc>
                <a:spcPct val="150000"/>
              </a:lnSpc>
              <a:buFont typeface="Arial"/>
            </a:pPr>
            <a:r>
              <a:rPr lang="sk-SK" dirty="0">
                <a:ea typeface="+mn-lt"/>
                <a:cs typeface="+mn-lt"/>
              </a:rPr>
              <a:t> Princíp šifrovacieho tunela vo VPN</a:t>
            </a:r>
          </a:p>
          <a:p>
            <a:pPr marL="0" indent="0">
              <a:lnSpc>
                <a:spcPct val="150000"/>
              </a:lnSpc>
              <a:buFont typeface="Arial"/>
            </a:pPr>
            <a:r>
              <a:rPr lang="sk-SK" dirty="0"/>
              <a:t> Tvorba učebného materiálu</a:t>
            </a:r>
          </a:p>
        </p:txBody>
      </p:sp>
      <p:pic>
        <p:nvPicPr>
          <p:cNvPr id="5" name="Picture 4" descr="Osvetlený panel v serverovej miestnosti">
            <a:extLst>
              <a:ext uri="{FF2B5EF4-FFF2-40B4-BE49-F238E27FC236}">
                <a16:creationId xmlns:a16="http://schemas.microsoft.com/office/drawing/2014/main" id="{A5761E1B-3568-2738-6764-B3A5EB79F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7" r="30972" b="-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47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B6795-3961-C4FC-938F-E0D74C86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156082"/>
                </a:solidFill>
              </a:rPr>
              <a:t>O čom som písal?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40AC7-F4BC-4BDF-0B5C-10A74B700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Účel a funkcia VPN</a:t>
            </a:r>
          </a:p>
          <a:p>
            <a:pPr>
              <a:lnSpc>
                <a:spcPct val="150000"/>
              </a:lnSpc>
            </a:pPr>
            <a:r>
              <a:rPr lang="en-US"/>
              <a:t>Bezpečnostné aspekty</a:t>
            </a:r>
          </a:p>
          <a:p>
            <a:pPr>
              <a:lnSpc>
                <a:spcPct val="150000"/>
              </a:lnSpc>
            </a:pPr>
            <a:r>
              <a:rPr lang="en-US"/>
              <a:t>Princíp šifrovacieho tunela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40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38679-047B-C3FB-F44A-9ECB3AB1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156082"/>
                </a:solidFill>
              </a:rPr>
              <a:t>Čo je to VPN?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2AA4-3637-A305-97E0-75EDFC2C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sk-SK">
                <a:ea typeface="+mn-lt"/>
                <a:cs typeface="+mn-lt"/>
              </a:rPr>
              <a:t>Virtuálna súkromná sieť</a:t>
            </a:r>
            <a:endParaRPr lang="en-US"/>
          </a:p>
          <a:p>
            <a:pPr>
              <a:lnSpc>
                <a:spcPct val="150000"/>
              </a:lnSpc>
            </a:pPr>
            <a:r>
              <a:rPr lang="sk-SK">
                <a:ea typeface="+mn-lt"/>
                <a:cs typeface="+mn-lt"/>
              </a:rPr>
              <a:t>Služba</a:t>
            </a:r>
          </a:p>
          <a:p>
            <a:pPr>
              <a:lnSpc>
                <a:spcPct val="150000"/>
              </a:lnSpc>
            </a:pPr>
            <a:r>
              <a:rPr lang="sk-SK">
                <a:ea typeface="+mn-lt"/>
                <a:cs typeface="+mn-lt"/>
              </a:rPr>
              <a:t>Bezpečný a súkromný prístup na internet</a:t>
            </a:r>
          </a:p>
          <a:p>
            <a:pPr>
              <a:lnSpc>
                <a:spcPct val="150000"/>
              </a:lnSpc>
            </a:pPr>
            <a:endParaRPr lang="sk-SK">
              <a:ea typeface="+mn-lt"/>
              <a:cs typeface="+mn-lt"/>
            </a:endParaRPr>
          </a:p>
        </p:txBody>
      </p:sp>
      <p:pic>
        <p:nvPicPr>
          <p:cNvPr id="5" name="Picture 4" descr="Detailný záber na serverový sieťový panel so svetlami a káblami">
            <a:extLst>
              <a:ext uri="{FF2B5EF4-FFF2-40B4-BE49-F238E27FC236}">
                <a16:creationId xmlns:a16="http://schemas.microsoft.com/office/drawing/2014/main" id="{667A6A2A-507B-0255-82B2-5571EAAC6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3" r="36133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E49B6-4D52-12D2-DED1-86EFA6BC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156082"/>
                </a:solidFill>
              </a:rPr>
              <a:t>Ako funguje VPN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3F44-B4E2-251F-FF27-F4A8CC07F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sk-SK" dirty="0">
                <a:ea typeface="+mn-lt"/>
                <a:cs typeface="+mn-lt"/>
              </a:rPr>
              <a:t>Internetové pripojenie zariadenia smeruje cez súkromnú službu a nie cez bežného poskytovateľa internetových služieb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57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70F9-ADAF-3EC7-9B3A-28071D02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Tvorba</a:t>
            </a:r>
            <a:r>
              <a:rPr lang="en-US" dirty="0"/>
              <a:t> </a:t>
            </a:r>
            <a:r>
              <a:rPr lang="en-US" dirty="0" err="1"/>
              <a:t>produktu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B722-2720-BC03-ADA0-87C7E2A3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err="1"/>
              <a:t>Vytvorený</a:t>
            </a:r>
            <a:r>
              <a:rPr lang="en-US" dirty="0"/>
              <a:t> v </a:t>
            </a:r>
            <a:r>
              <a:rPr lang="en-US" err="1"/>
              <a:t>programe</a:t>
            </a:r>
            <a:r>
              <a:rPr lang="en-US"/>
              <a:t> PowerPoint</a:t>
            </a:r>
          </a:p>
          <a:p>
            <a:pPr>
              <a:lnSpc>
                <a:spcPct val="150000"/>
              </a:lnSpc>
            </a:pPr>
            <a:r>
              <a:rPr lang="en-US" err="1"/>
              <a:t>Formát</a:t>
            </a:r>
            <a:r>
              <a:rPr lang="en-US" dirty="0"/>
              <a:t> </a:t>
            </a:r>
            <a:r>
              <a:rPr lang="en-US" err="1"/>
              <a:t>prezentácie</a:t>
            </a:r>
            <a:endParaRPr lang="en-US" dirty="0" err="1"/>
          </a:p>
          <a:p>
            <a:pPr>
              <a:lnSpc>
                <a:spcPct val="150000"/>
              </a:lnSpc>
            </a:pPr>
            <a:r>
              <a:rPr lang="en-US" dirty="0" err="1"/>
              <a:t>Použitie</a:t>
            </a:r>
            <a:r>
              <a:rPr lang="en-US" dirty="0"/>
              <a:t> </a:t>
            </a:r>
            <a:r>
              <a:rPr lang="en-US" dirty="0" err="1"/>
              <a:t>obrázkov</a:t>
            </a:r>
            <a:r>
              <a:rPr lang="en-US" dirty="0"/>
              <a:t> v </a:t>
            </a:r>
            <a:r>
              <a:rPr lang="en-US" dirty="0" err="1"/>
              <a:t>pozadí</a:t>
            </a:r>
          </a:p>
        </p:txBody>
      </p:sp>
      <p:pic>
        <p:nvPicPr>
          <p:cNvPr id="4" name="Picture 3" descr="A cartoon pencil with a face and a red pencil&#10;&#10;Description automatically generated">
            <a:extLst>
              <a:ext uri="{FF2B5EF4-FFF2-40B4-BE49-F238E27FC236}">
                <a16:creationId xmlns:a16="http://schemas.microsoft.com/office/drawing/2014/main" id="{A6AC024E-4B8A-356A-0A14-A2AF6289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977" y="1144181"/>
            <a:ext cx="3541864" cy="49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4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tailný záber na klávesnicu kalkulačky">
            <a:extLst>
              <a:ext uri="{FF2B5EF4-FFF2-40B4-BE49-F238E27FC236}">
                <a16:creationId xmlns:a16="http://schemas.microsoft.com/office/drawing/2014/main" id="{0F22C26D-6B61-DB54-F498-1EDC32FB1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2" r="14279" b="9"/>
          <a:stretch/>
        </p:blipFill>
        <p:spPr>
          <a:xfrm>
            <a:off x="20" y="1666568"/>
            <a:ext cx="6106195" cy="519143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56DA2-C38E-4DF3-A6FE-4A426170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52766"/>
            <a:ext cx="10591999" cy="10235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156082"/>
                </a:solidFill>
              </a:rPr>
              <a:t>Záver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71609-B491-1EBB-4FD5-9656623C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8" y="2249766"/>
            <a:ext cx="4550391" cy="4070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err="1">
                <a:ea typeface="+mn-lt"/>
                <a:cs typeface="+mn-lt"/>
              </a:rPr>
              <a:t>Vysvetlenie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základných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pojmov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princípov</a:t>
            </a:r>
            <a:r>
              <a:rPr lang="en-US" dirty="0">
                <a:ea typeface="+mn-lt"/>
                <a:cs typeface="+mn-lt"/>
              </a:rPr>
              <a:t> VPN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ea typeface="+mn-lt"/>
                <a:cs typeface="+mn-lt"/>
              </a:rPr>
              <a:t>Analýza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technických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aspektov</a:t>
            </a:r>
            <a:r>
              <a:rPr lang="en-US" dirty="0">
                <a:ea typeface="+mn-lt"/>
                <a:cs typeface="+mn-lt"/>
              </a:rPr>
              <a:t> VPN</a:t>
            </a:r>
          </a:p>
        </p:txBody>
      </p:sp>
    </p:spTree>
    <p:extLst>
      <p:ext uri="{BB962C8B-B14F-4D97-AF65-F5344CB8AC3E}">
        <p14:creationId xmlns:p14="http://schemas.microsoft.com/office/powerpoint/2010/main" val="8648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681FD-D47D-1674-6661-840EB9248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2" b="1479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B5C03E-B6F2-AC54-1248-B680BE887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748" y="1781527"/>
            <a:ext cx="9875520" cy="32999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200" dirty="0" err="1">
                <a:solidFill>
                  <a:srgbClr val="FFFFFF"/>
                </a:solidFill>
              </a:rPr>
              <a:t>Ďakujem</a:t>
            </a:r>
            <a:r>
              <a:rPr lang="en-US" sz="8200" dirty="0">
                <a:solidFill>
                  <a:srgbClr val="FFFFFF"/>
                </a:solidFill>
              </a:rPr>
              <a:t> za </a:t>
            </a:r>
            <a:r>
              <a:rPr lang="en-US" sz="8200" dirty="0" err="1">
                <a:solidFill>
                  <a:srgbClr val="FFFFFF"/>
                </a:solidFill>
              </a:rPr>
              <a:t>pozornosť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4964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VPN</vt:lpstr>
      <vt:lpstr>Cieľ mojej práce</vt:lpstr>
      <vt:lpstr>Obsah mojej práce</vt:lpstr>
      <vt:lpstr>O čom som písal?</vt:lpstr>
      <vt:lpstr>Čo je to VPN?</vt:lpstr>
      <vt:lpstr>Ako funguje VPN</vt:lpstr>
      <vt:lpstr>Tvorba produktu</vt:lpstr>
      <vt:lpstr>Záver</vt:lpstr>
      <vt:lpstr>Ďakujem za pozornosť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265</cp:revision>
  <dcterms:created xsi:type="dcterms:W3CDTF">2024-05-24T13:06:07Z</dcterms:created>
  <dcterms:modified xsi:type="dcterms:W3CDTF">2024-05-24T16:30:48Z</dcterms:modified>
</cp:coreProperties>
</file>