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673"/>
  </p:normalViewPr>
  <p:slideViewPr>
    <p:cSldViewPr snapToGrid="0" snapToObjects="1">
      <p:cViewPr varScale="1">
        <p:scale>
          <a:sx n="175" d="100"/>
          <a:sy n="175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33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4</cp:revision>
  <dcterms:created xsi:type="dcterms:W3CDTF">2022-07-03T16:21:47Z</dcterms:created>
  <dcterms:modified xsi:type="dcterms:W3CDTF">2022-07-06T01:01:49Z</dcterms:modified>
</cp:coreProperties>
</file>