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9CCB-FBC5-DA4C-2E08-31EBE755F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773CB-6F71-0CC6-821E-470194C87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30E6-3FCA-72CD-1FDE-A1FCA38C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87C57-5D0A-A837-CFF5-7D004FE5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05B0-C6E9-A6DC-7F59-34A93C8F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0BC6-6D98-3970-F859-52007D5C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8EF6E-0529-A2C8-D5A7-973B6A8DE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D0C7B-2BD5-C3CB-3687-B251A983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C2040-2F74-53E6-0122-3B26750E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8FD79-D25C-37E2-A1AC-7E69434D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3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5491A-BEC7-96A5-6ED0-004DB0A01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36D5F-3808-7ADB-B3B0-F02A5361F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4792-9F08-EE7F-EC88-18A369DF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9ECEA-2B0B-009D-E73E-98545B5E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08E8D-FD4B-AFD5-5943-E6459793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5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8910-3591-F25A-C310-4161DD62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40E0-81CA-75EB-A658-924DBD28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E890-0DFD-8819-F19B-97306770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92BD-1786-37E2-4797-3FB9DD77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3FA39-9D14-8FC0-7370-B7857804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2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AEF2-0902-C7FC-C459-1201ACAA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01E15-5152-3B30-4D78-340C44177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48F1-DF82-45B8-6A2D-3FB8DEEE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B46D5-B81D-B7CF-B1FD-AAB867A7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BCE2-1FFF-184E-CE38-0F28566F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1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3E04-9C03-675A-6DE1-5A55752A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71A1-2943-3F04-4AD9-742450DDB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F6C68-94EA-67BE-D2BB-792E0EBB9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BE2EF-2EE1-3FBC-1CB3-1A39403E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458C-0282-2B96-0D55-A7DDF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A9336-F31A-0762-6D5A-66E2612F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7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96B0-5D0D-D428-8CC4-44BF0D00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59344-FBD0-3FE7-59A5-9C86000C9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918D1-F3EA-A860-5951-82E30920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4C40A-D474-6413-13BD-1088A359F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C56A6-44A5-386B-9161-0CC78A76F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36AF5-9333-EE40-9AB2-5941BB7A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2DF87-3E78-8801-6DAC-50B8F26E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BC056-15B7-C745-767C-927AB66E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3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4B61-576F-9EBD-D940-D1ED2549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43EDE-55B7-3603-C9AB-04407465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19C3D-ACE4-289A-E3BF-1257E660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B9859-9390-032A-51BC-96173F4A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3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E1179-5433-9211-1B9E-653E242D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1E217-3300-34FB-1C04-5355381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6059C-7F8B-FB14-28DB-D88C77B9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4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B1F8-8A13-EF1E-F7EF-E32DE984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0903-F3DA-093D-0A27-6ACDAEFFE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501EB-37FA-A7C1-466E-375534EAF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8A641-495C-441B-02B3-8EC735B7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E13D9-6DB2-0017-288C-AF716F9F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A0F83-92DB-2391-24BD-E48E8AAD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266C-9720-6C11-2D76-CFAA77F1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D889E-DD3A-8F5A-F805-CFE3C35F4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CAB68-9451-968C-CD3D-20CD644D5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7D669-736C-0E7F-3456-2BEEF3F3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720B9-CCD4-5761-D68E-EBE8D3DD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F90CD-929E-7514-85CE-F7549207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2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41CC5-1EB1-4CAD-5DAC-F5DEC49A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D8E43-F58A-16DB-6314-8EFD771EB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B118-EFFC-7CF5-0036-A0F96965F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0F679-15B9-A74E-80E9-92AFB46C344A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92A3-FF78-FBFE-A39C-F5F8616B5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8A71-FCF4-F018-9BE3-43C56871E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8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E3419F-4CB8-293E-5CC8-026218CE4DFB}"/>
              </a:ext>
            </a:extLst>
          </p:cNvPr>
          <p:cNvSpPr/>
          <p:nvPr/>
        </p:nvSpPr>
        <p:spPr>
          <a:xfrm>
            <a:off x="1465545" y="901874"/>
            <a:ext cx="2605414" cy="2279737"/>
          </a:xfrm>
          <a:prstGeom prst="ellipse">
            <a:avLst/>
          </a:prstGeom>
          <a:solidFill>
            <a:schemeClr val="accent6">
              <a:lumMod val="40000"/>
              <a:lumOff val="60000"/>
              <a:alpha val="612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1B5643-DA9C-4881-2719-EEC958AEAB53}"/>
              </a:ext>
            </a:extLst>
          </p:cNvPr>
          <p:cNvSpPr/>
          <p:nvPr/>
        </p:nvSpPr>
        <p:spPr>
          <a:xfrm>
            <a:off x="2810008" y="882170"/>
            <a:ext cx="2605414" cy="2279737"/>
          </a:xfrm>
          <a:prstGeom prst="ellipse">
            <a:avLst/>
          </a:prstGeom>
          <a:solidFill>
            <a:schemeClr val="accent4">
              <a:lumMod val="40000"/>
              <a:lumOff val="6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1828800" y="594095"/>
            <a:ext cx="1678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Ash.Changeset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3507288" y="594093"/>
            <a:ext cx="1678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 </a:t>
            </a:r>
            <a:r>
              <a:rPr lang="en-US" sz="1100" dirty="0"/>
              <a:t>(map or list)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22AA-BBC3-8671-802A-CCCCD0198054}"/>
              </a:ext>
            </a:extLst>
          </p:cNvPr>
          <p:cNvSpPr txBox="1"/>
          <p:nvPr/>
        </p:nvSpPr>
        <p:spPr>
          <a:xfrm>
            <a:off x="4035473" y="1818061"/>
            <a:ext cx="116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:on_lookup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684B1-9D31-B475-C535-B3ED8C5326E0}"/>
              </a:ext>
            </a:extLst>
          </p:cNvPr>
          <p:cNvSpPr txBox="1"/>
          <p:nvPr/>
        </p:nvSpPr>
        <p:spPr>
          <a:xfrm>
            <a:off x="2810008" y="1818062"/>
            <a:ext cx="116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:on_match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DACF2-2959-462E-9BD5-2868FFFB1C0D}"/>
              </a:ext>
            </a:extLst>
          </p:cNvPr>
          <p:cNvSpPr txBox="1"/>
          <p:nvPr/>
        </p:nvSpPr>
        <p:spPr>
          <a:xfrm>
            <a:off x="5415422" y="1818060"/>
            <a:ext cx="1465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:on_no_match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3A7DD-3FD6-BABD-23A1-3FACF8B94968}"/>
              </a:ext>
            </a:extLst>
          </p:cNvPr>
          <p:cNvSpPr txBox="1"/>
          <p:nvPr/>
        </p:nvSpPr>
        <p:spPr>
          <a:xfrm>
            <a:off x="1549057" y="1818060"/>
            <a:ext cx="116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:on_missing</a:t>
            </a:r>
          </a:p>
        </p:txBody>
      </p:sp>
    </p:spTree>
    <p:extLst>
      <p:ext uri="{BB962C8B-B14F-4D97-AF65-F5344CB8AC3E}">
        <p14:creationId xmlns:p14="http://schemas.microsoft.com/office/powerpoint/2010/main" val="105099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Jones</dc:creator>
  <cp:lastModifiedBy>Jason Jones</cp:lastModifiedBy>
  <cp:revision>1</cp:revision>
  <dcterms:created xsi:type="dcterms:W3CDTF">2022-07-03T16:21:47Z</dcterms:created>
  <dcterms:modified xsi:type="dcterms:W3CDTF">2022-07-03T16:34:13Z</dcterms:modified>
</cp:coreProperties>
</file>