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3" r:id="rId5"/>
    <p:sldId id="258" r:id="rId6"/>
    <p:sldId id="259" r:id="rId7"/>
    <p:sldId id="266" r:id="rId8"/>
    <p:sldId id="265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0"/>
    <p:restoredTop sz="92912"/>
  </p:normalViewPr>
  <p:slideViewPr>
    <p:cSldViewPr snapToGrid="0" snapToObjects="1">
      <p:cViewPr>
        <p:scale>
          <a:sx n="209" d="100"/>
          <a:sy n="209" d="100"/>
        </p:scale>
        <p:origin x="220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18D3-5224-784B-812C-AF5193B00CFD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6B89-E7F8-6D45-A55C-BA1890EB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56B89-E7F8-6D45-A55C-BA1890EBCD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read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C3EF-AB8A-A8B3-1B00-E26EE8E4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" y="491309"/>
            <a:ext cx="5801665" cy="251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2BDC2-DCAD-261F-D2B4-858DC093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7" y="491309"/>
            <a:ext cx="5311961" cy="4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460590" y="298351"/>
            <a:ext cx="4356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Form Socket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Assign.form_assign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action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added?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any_removed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[tweet, tweet2, …]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errors: 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form_keys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list of relations and how to persist them (e.g. destroy, update, create actions.  Also has sparse and the relationship manager (e.g.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forms: map containing relationships and the UI “forms” used to display them.  Commonly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“line item style input forms”, which are just a bunch of html input elements that save to database as a group. Each line item gets its own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with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binds to the HTML element of the form in the UI, and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can be used to pass a parameter into event handling function to add/remove a specific element.  Don’t know what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pre_data_trail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for.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id: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True/false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method: “put”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opts [as: 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forms []]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params: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source: Ash.Changeset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submitted_once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touched_forms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nil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valid? Bool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Live_action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05A9-9B7E-4555-0AAC-53FDE49D436A}"/>
              </a:ext>
            </a:extLst>
          </p:cNvPr>
          <p:cNvSpPr txBox="1"/>
          <p:nvPr/>
        </p:nvSpPr>
        <p:spPr>
          <a:xfrm>
            <a:off x="4669602" y="675195"/>
            <a:ext cx="6053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Data. (User, 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resrouce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not 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Source Data. (Ash.Changeset)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assigns.form_assign.original_data.id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20880-953D-9B86-604E-4CCAB3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2" y="367861"/>
            <a:ext cx="4460139" cy="3210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8B43-1861-3F73-1EB7-9CD52E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74" y="241737"/>
            <a:ext cx="4985814" cy="608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9E5-A485-72FA-27EF-F72ADA7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5" y="3647089"/>
            <a:ext cx="3522326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CEBCBE7-BBB2-220E-3A7D-FDDD5EB0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577" y="1231392"/>
            <a:ext cx="5712127" cy="2337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768342" y="963030"/>
            <a:ext cx="198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768343" y="342238"/>
            <a:ext cx="109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Multi-Line AshPhoenix.Form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394488-7E88-DBDF-4CEB-C9AF494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3" y="1231392"/>
            <a:ext cx="1989347" cy="2663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2413219" y="3606010"/>
            <a:ext cx="445923" cy="42954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8985CC-E734-A938-5A91-E278B822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398" y="1231392"/>
            <a:ext cx="2846777" cy="2602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79E5EA-A81D-9961-CD18-8120ADA4878D}"/>
              </a:ext>
            </a:extLst>
          </p:cNvPr>
          <p:cNvSpPr txBox="1"/>
          <p:nvPr/>
        </p:nvSpPr>
        <p:spPr>
          <a:xfrm>
            <a:off x="3165295" y="963031"/>
            <a:ext cx="27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BA0951-1620-FC82-32FD-424D1462AF52}"/>
              </a:ext>
            </a:extLst>
          </p:cNvPr>
          <p:cNvCxnSpPr>
            <a:cxnSpLocks/>
          </p:cNvCxnSpPr>
          <p:nvPr/>
        </p:nvCxnSpPr>
        <p:spPr>
          <a:xfrm>
            <a:off x="5492496" y="1450848"/>
            <a:ext cx="646176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B3F9AC-61CA-0B4A-35DE-9FD34C11306A}"/>
              </a:ext>
            </a:extLst>
          </p:cNvPr>
          <p:cNvCxnSpPr>
            <a:cxnSpLocks/>
          </p:cNvCxnSpPr>
          <p:nvPr/>
        </p:nvCxnSpPr>
        <p:spPr>
          <a:xfrm flipV="1">
            <a:off x="2680778" y="2919984"/>
            <a:ext cx="555416" cy="687437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191CAB-7246-7B74-ED8B-2840129C7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576" y="3788103"/>
            <a:ext cx="5672157" cy="24542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A7E198-9DA3-376F-7189-19DFC6116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778" y="4238189"/>
            <a:ext cx="2719225" cy="16753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7A4E6-D643-3508-B59C-4F236E25E219}"/>
              </a:ext>
            </a:extLst>
          </p:cNvPr>
          <p:cNvCxnSpPr>
            <a:cxnSpLocks/>
          </p:cNvCxnSpPr>
          <p:nvPr/>
        </p:nvCxnSpPr>
        <p:spPr>
          <a:xfrm flipH="1">
            <a:off x="4779264" y="4035552"/>
            <a:ext cx="1359408" cy="33528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9B10F-27DB-08A4-0103-1FEB13572997}"/>
              </a:ext>
            </a:extLst>
          </p:cNvPr>
          <p:cNvCxnSpPr>
            <a:cxnSpLocks/>
          </p:cNvCxnSpPr>
          <p:nvPr/>
        </p:nvCxnSpPr>
        <p:spPr>
          <a:xfrm flipH="1">
            <a:off x="7552944" y="2336154"/>
            <a:ext cx="308353" cy="238215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77908-5530-69EA-4DF6-76316BE341F2}"/>
              </a:ext>
            </a:extLst>
          </p:cNvPr>
          <p:cNvCxnSpPr>
            <a:cxnSpLocks/>
          </p:cNvCxnSpPr>
          <p:nvPr/>
        </p:nvCxnSpPr>
        <p:spPr>
          <a:xfrm flipH="1" flipV="1">
            <a:off x="7987461" y="2810256"/>
            <a:ext cx="705435" cy="18631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4CF71-A7CC-B521-EF27-392751A9AFB3}"/>
              </a:ext>
            </a:extLst>
          </p:cNvPr>
          <p:cNvCxnSpPr>
            <a:cxnSpLocks/>
          </p:cNvCxnSpPr>
          <p:nvPr/>
        </p:nvCxnSpPr>
        <p:spPr>
          <a:xfrm flipH="1" flipV="1">
            <a:off x="7987461" y="3296550"/>
            <a:ext cx="1827099" cy="142175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D6BB6E46-8114-AC79-B10F-FC6CA93E2BCC}"/>
              </a:ext>
            </a:extLst>
          </p:cNvPr>
          <p:cNvSpPr/>
          <p:nvPr/>
        </p:nvSpPr>
        <p:spPr>
          <a:xfrm>
            <a:off x="5321808" y="4774637"/>
            <a:ext cx="216408" cy="896112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1B522C-2C4F-E5EB-A1D6-AFDE2E480446}"/>
              </a:ext>
            </a:extLst>
          </p:cNvPr>
          <p:cNvCxnSpPr>
            <a:cxnSpLocks/>
          </p:cNvCxnSpPr>
          <p:nvPr/>
        </p:nvCxnSpPr>
        <p:spPr>
          <a:xfrm flipV="1">
            <a:off x="5536916" y="5047714"/>
            <a:ext cx="882172" cy="164366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426285-89CE-6BE9-53B1-978A2C135ECA}"/>
              </a:ext>
            </a:extLst>
          </p:cNvPr>
          <p:cNvSpPr txBox="1"/>
          <p:nvPr/>
        </p:nvSpPr>
        <p:spPr>
          <a:xfrm>
            <a:off x="5987915" y="976920"/>
            <a:ext cx="574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Phoenix.LiveView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098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7033835" y="880526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Structure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1802093" y="1493181"/>
            <a:ext cx="621792" cy="664803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F3245-873D-6146-6BCC-B8D865EA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7" y="1094062"/>
            <a:ext cx="2151578" cy="13728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22E87-9BE2-1728-4B65-BDBE83161143}"/>
              </a:ext>
            </a:extLst>
          </p:cNvPr>
          <p:cNvSpPr txBox="1"/>
          <p:nvPr/>
        </p:nvSpPr>
        <p:spPr>
          <a:xfrm>
            <a:off x="7033836" y="323587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ADE9-D219-CAD6-A208-C0A7A76A3CC5}"/>
              </a:ext>
            </a:extLst>
          </p:cNvPr>
          <p:cNvSpPr txBox="1"/>
          <p:nvPr/>
        </p:nvSpPr>
        <p:spPr>
          <a:xfrm>
            <a:off x="7033836" y="2680466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CEF05-1EDB-D8CB-E576-F88417BE55D3}"/>
              </a:ext>
            </a:extLst>
          </p:cNvPr>
          <p:cNvSpPr txBox="1"/>
          <p:nvPr/>
        </p:nvSpPr>
        <p:spPr>
          <a:xfrm>
            <a:off x="7033835" y="2463883"/>
            <a:ext cx="215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Validations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CF699-A48C-D4C6-31E0-7598012D2BC6}"/>
              </a:ext>
            </a:extLst>
          </p:cNvPr>
          <p:cNvSpPr txBox="1"/>
          <p:nvPr/>
        </p:nvSpPr>
        <p:spPr>
          <a:xfrm>
            <a:off x="7033836" y="3429000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9510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87198-578D-6D0F-D365-31273830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2" y="1034163"/>
            <a:ext cx="7784592" cy="4183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4A3E1-84A2-89E0-D223-CC97F8CE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1" y="519763"/>
            <a:ext cx="7038274" cy="27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D5B90-8734-1603-B980-33E0AD8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91" y="3383460"/>
            <a:ext cx="7046332" cy="2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568</Words>
  <Application>Microsoft Macintosh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22</cp:revision>
  <dcterms:created xsi:type="dcterms:W3CDTF">2022-07-03T16:21:47Z</dcterms:created>
  <dcterms:modified xsi:type="dcterms:W3CDTF">2022-07-07T20:09:05Z</dcterms:modified>
</cp:coreProperties>
</file>