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63" r:id="rId5"/>
    <p:sldId id="258" r:id="rId6"/>
    <p:sldId id="259" r:id="rId7"/>
    <p:sldId id="266" r:id="rId8"/>
    <p:sldId id="265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1"/>
    <p:restoredTop sz="92912"/>
  </p:normalViewPr>
  <p:slideViewPr>
    <p:cSldViewPr snapToGrid="0" snapToObjects="1">
      <p:cViewPr>
        <p:scale>
          <a:sx n="209" d="100"/>
          <a:sy n="209" d="100"/>
        </p:scale>
        <p:origin x="560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C18D3-5224-784B-812C-AF5193B00CFD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56B89-E7F8-6D45-A55C-BA1890EBC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56B89-E7F8-6D45-A55C-BA1890EBCD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CCB-FBC5-DA4C-2E08-31EBE755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773CB-6F71-0CC6-821E-470194C87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30E6-3FCA-72CD-1FDE-A1FCA38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C57-5D0A-A837-CFF5-7D004FE5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05B0-C6E9-A6DC-7F59-34A93C8F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BC6-6D98-3970-F859-52007D5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EF6E-0529-A2C8-D5A7-973B6A8D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0C7B-2BD5-C3CB-3687-B251A98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040-2F74-53E6-0122-3B26750E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FD79-D25C-37E2-A1AC-7E69434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91A-BEC7-96A5-6ED0-004DB0A0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6D5F-3808-7ADB-B3B0-F02A5361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792-9F08-EE7F-EC88-18A369DF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ECEA-2B0B-009D-E73E-98545B5E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08E8D-FD4B-AFD5-5943-E6459793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910-3591-F25A-C310-4161DD62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40E0-81CA-75EB-A658-924DBD28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E890-0DFD-8819-F19B-9730677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92BD-1786-37E2-4797-3FB9DD7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A39-9D14-8FC0-7370-B7857804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EF2-0902-C7FC-C459-1201ACAA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1E15-5152-3B30-4D78-340C441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48F1-DF82-45B8-6A2D-3FB8DEE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46D5-B81D-B7CF-B1FD-AAB867A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BCE2-1FFF-184E-CE38-0F28566F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3E04-9C03-675A-6DE1-5A55752A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1A1-2943-3F04-4AD9-742450DD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6C68-94EA-67BE-D2BB-792E0EBB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E2EF-2EE1-3FBC-1CB3-1A39403E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8C-0282-2B96-0D55-A7DDF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9336-F31A-0762-6D5A-66E2612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96B0-5D0D-D428-8CC4-44BF0D00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9344-FBD0-3FE7-59A5-9C86000C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18D1-F3EA-A860-5951-82E30920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C40A-D474-6413-13BD-1088A359F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C56A6-44A5-386B-9161-0CC78A76F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36AF5-9333-EE40-9AB2-5941BB7A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2DF87-3E78-8801-6DAC-50B8F26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BC056-15B7-C745-767C-927AB66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4B61-576F-9EBD-D940-D1ED254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3EDE-55B7-3603-C9AB-04407465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19C3D-ACE4-289A-E3BF-1257E66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9859-9390-032A-51BC-96173F4A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179-5433-9211-1B9E-653E242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1E217-3300-34FB-1C04-5355381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059C-7F8B-FB14-28DB-D88C77B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B1F8-8A13-EF1E-F7EF-E32DE98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0903-F3DA-093D-0A27-6ACDAEFF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1EB-37FA-A7C1-466E-375534EA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A641-495C-441B-02B3-8EC735B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13D9-6DB2-0017-288C-AF716F9F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A0F83-92DB-2391-24BD-E48E8AA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66C-9720-6C11-2D76-CFAA77F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D889E-DD3A-8F5A-F805-CFE3C35F4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AB68-9451-968C-CD3D-20CD644D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D669-736C-0E7F-3456-2BEEF3F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20B9-CCD4-5761-D68E-EBE8D3D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90CD-929E-7514-85CE-F7549207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41CC5-1EB1-4CAD-5DAC-F5DEC49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E43-F58A-16DB-6314-8EFD771E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B118-EFFC-7CF5-0036-A0F96965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F679-15B9-A74E-80E9-92AFB46C344A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92A3-FF78-FBFE-A39C-F5F8616B5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8A71-FCF4-F018-9BE3-43C56871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E1E-CC4E-A946-9DE1-782944E2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3419F-4CB8-293E-5CC8-026218CE4DFB}"/>
              </a:ext>
            </a:extLst>
          </p:cNvPr>
          <p:cNvSpPr/>
          <p:nvPr/>
        </p:nvSpPr>
        <p:spPr>
          <a:xfrm>
            <a:off x="1276863" y="901874"/>
            <a:ext cx="2605414" cy="2279737"/>
          </a:xfrm>
          <a:prstGeom prst="ellipse">
            <a:avLst/>
          </a:prstGeom>
          <a:solidFill>
            <a:schemeClr val="accent6">
              <a:lumMod val="40000"/>
              <a:lumOff val="60000"/>
              <a:alpha val="6122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1B5643-DA9C-4881-2719-EEC958AEAB53}"/>
              </a:ext>
            </a:extLst>
          </p:cNvPr>
          <p:cNvSpPr/>
          <p:nvPr/>
        </p:nvSpPr>
        <p:spPr>
          <a:xfrm>
            <a:off x="2926120" y="882170"/>
            <a:ext cx="2605414" cy="2279737"/>
          </a:xfrm>
          <a:prstGeom prst="ellipse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22AA-BBC3-8671-802A-CCCCD0198054}"/>
              </a:ext>
            </a:extLst>
          </p:cNvPr>
          <p:cNvSpPr txBox="1"/>
          <p:nvPr/>
        </p:nvSpPr>
        <p:spPr>
          <a:xfrm>
            <a:off x="4035473" y="1818061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:on_lookup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684B1-9D31-B475-C535-B3ED8C5326E0}"/>
              </a:ext>
            </a:extLst>
          </p:cNvPr>
          <p:cNvSpPr txBox="1"/>
          <p:nvPr/>
        </p:nvSpPr>
        <p:spPr>
          <a:xfrm>
            <a:off x="2810008" y="1818062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5415422" y="1818060"/>
            <a:ext cx="146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:on_no_match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3A7DD-3FD6-BABD-23A1-3FACF8B94968}"/>
              </a:ext>
            </a:extLst>
          </p:cNvPr>
          <p:cNvSpPr txBox="1"/>
          <p:nvPr/>
        </p:nvSpPr>
        <p:spPr>
          <a:xfrm>
            <a:off x="1360375" y="1818060"/>
            <a:ext cx="116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:on_missing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991E96-ADDD-D464-FE24-9E012C421CAA}"/>
              </a:ext>
            </a:extLst>
          </p:cNvPr>
          <p:cNvSpPr/>
          <p:nvPr/>
        </p:nvSpPr>
        <p:spPr>
          <a:xfrm>
            <a:off x="1023257" y="737270"/>
            <a:ext cx="5798457" cy="2608944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09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Invoke read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0C3EF-AB8A-A8B3-1B00-E26EE8E4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" y="491309"/>
            <a:ext cx="5801665" cy="251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2BDC2-DCAD-261F-D2B4-858DC093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7" y="491309"/>
            <a:ext cx="5311961" cy="4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460590" y="298351"/>
            <a:ext cx="43568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Form Socket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Assign.form_assign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action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added?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any_removed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[tweet, tweet2, …]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errors: int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form_keys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list of relations and how to persist them (e.g. destroy, update, create actions.  Also has sparse and the relationship manager (e.g.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User.tweets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forms: map containing relationships and the UI “forms” used to display them.  Commonly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“line item style input forms”, which are just a bunch of html input elements that save to database as a group. Each line item gets its own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with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binds to the HTML element of the form in the UI, and a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that can be used to pass a parameter into event handling function to add/remove a specific element.  Don’t know what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pre_data_trail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for.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id: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“form”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just_submitted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? True/false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method: “put”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opts [as: 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forms []]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&lt;data&gt;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params: map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source: Ash.Changeset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submitted_once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touched_forms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transform_errors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nil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 valid? Bool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Live_action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C05A9-9B7E-4555-0AAC-53FDE49D436A}"/>
              </a:ext>
            </a:extLst>
          </p:cNvPr>
          <p:cNvSpPr txBox="1"/>
          <p:nvPr/>
        </p:nvSpPr>
        <p:spPr>
          <a:xfrm>
            <a:off x="4669602" y="675195"/>
            <a:ext cx="6053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Data. (User, e.g.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resrouce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not 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assigns.form_assign.data.password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Source Data. (Ash.Changeset)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assigns.form_assign.source.data.email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Assigns Form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Original_Data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assigns.form_assign.original_data.id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20880-953D-9B86-604E-4CCAB3DE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2" y="367861"/>
            <a:ext cx="4460139" cy="3210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88B43-1861-3F73-1EB7-9CD52E5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74" y="241737"/>
            <a:ext cx="4985814" cy="6083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E19E5-A485-72FA-27EF-F72ADA7E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5" y="3647089"/>
            <a:ext cx="3522326" cy="3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A9792E06-2EC3-9ACD-FDB8-29377454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56" y="805299"/>
            <a:ext cx="1886012" cy="17746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CEBCBE7-BBB2-220E-3A7D-FDDD5EB0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0" y="794912"/>
            <a:ext cx="5712127" cy="2337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85561" y="526550"/>
            <a:ext cx="198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Ash.Resource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768343" y="342238"/>
            <a:ext cx="109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Multi-Line AshPhoenix.Form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394488-7E88-DBDF-4CEB-C9AF49401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62" y="794912"/>
            <a:ext cx="1989347" cy="2663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1998897" y="1940042"/>
            <a:ext cx="445923" cy="429542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9E5EA-A81D-9961-CD18-8120ADA4878D}"/>
              </a:ext>
            </a:extLst>
          </p:cNvPr>
          <p:cNvSpPr txBox="1"/>
          <p:nvPr/>
        </p:nvSpPr>
        <p:spPr>
          <a:xfrm>
            <a:off x="2816479" y="531428"/>
            <a:ext cx="160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BA0951-1620-FC82-32FD-424D1462AF52}"/>
              </a:ext>
            </a:extLst>
          </p:cNvPr>
          <p:cNvCxnSpPr>
            <a:cxnSpLocks/>
          </p:cNvCxnSpPr>
          <p:nvPr/>
        </p:nvCxnSpPr>
        <p:spPr>
          <a:xfrm>
            <a:off x="4121108" y="951757"/>
            <a:ext cx="931311" cy="78467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B3F9AC-61CA-0B4A-35DE-9FD34C11306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444820" y="2154813"/>
            <a:ext cx="386386" cy="0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191CAB-7246-7B74-ED8B-2840129C7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39" y="3351623"/>
            <a:ext cx="5672157" cy="24542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4A7E198-9DA3-376F-7189-19DFC6116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730" y="4712773"/>
            <a:ext cx="2719225" cy="16753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9B10F-27DB-08A4-0103-1FEB13572997}"/>
              </a:ext>
            </a:extLst>
          </p:cNvPr>
          <p:cNvCxnSpPr>
            <a:cxnSpLocks/>
          </p:cNvCxnSpPr>
          <p:nvPr/>
        </p:nvCxnSpPr>
        <p:spPr>
          <a:xfrm flipH="1">
            <a:off x="6436607" y="1899674"/>
            <a:ext cx="308353" cy="2382150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377908-5530-69EA-4DF6-76316BE341F2}"/>
              </a:ext>
            </a:extLst>
          </p:cNvPr>
          <p:cNvCxnSpPr>
            <a:cxnSpLocks/>
          </p:cNvCxnSpPr>
          <p:nvPr/>
        </p:nvCxnSpPr>
        <p:spPr>
          <a:xfrm flipH="1" flipV="1">
            <a:off x="6871124" y="2373776"/>
            <a:ext cx="705435" cy="18631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4CF71-A7CC-B521-EF27-392751A9AFB3}"/>
              </a:ext>
            </a:extLst>
          </p:cNvPr>
          <p:cNvCxnSpPr>
            <a:cxnSpLocks/>
          </p:cNvCxnSpPr>
          <p:nvPr/>
        </p:nvCxnSpPr>
        <p:spPr>
          <a:xfrm flipH="1" flipV="1">
            <a:off x="6871124" y="2860070"/>
            <a:ext cx="1827099" cy="142175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A426285-89CE-6BE9-53B1-978A2C135ECA}"/>
              </a:ext>
            </a:extLst>
          </p:cNvPr>
          <p:cNvSpPr txBox="1"/>
          <p:nvPr/>
        </p:nvSpPr>
        <p:spPr>
          <a:xfrm>
            <a:off x="4871578" y="540440"/>
            <a:ext cx="574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Phoenix.LiveView</a:t>
            </a:r>
            <a:endParaRPr lang="en-US" sz="14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D3C51F9-BF92-1683-B08C-C64888C49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456" y="2907678"/>
            <a:ext cx="1919101" cy="361019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E32BDA-C024-41A7-7742-D64548F9BD49}"/>
              </a:ext>
            </a:extLst>
          </p:cNvPr>
          <p:cNvSpPr txBox="1"/>
          <p:nvPr/>
        </p:nvSpPr>
        <p:spPr>
          <a:xfrm>
            <a:off x="2722456" y="2658944"/>
            <a:ext cx="19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AshPhoenix.Form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E53A06-004E-BE4D-2EEF-AFE729262C9C}"/>
              </a:ext>
            </a:extLst>
          </p:cNvPr>
          <p:cNvSpPr txBox="1"/>
          <p:nvPr/>
        </p:nvSpPr>
        <p:spPr>
          <a:xfrm>
            <a:off x="191723" y="4860030"/>
            <a:ext cx="16101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Nested forms for UI </a:t>
            </a:r>
          </a:p>
          <a:p>
            <a:pPr algn="ctr"/>
            <a:r>
              <a:rPr lang="en-US" sz="700" dirty="0"/>
              <a:t>(one for each child in the relationship)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37A4E6-D643-3508-B59C-4F236E25E219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801892" y="4218625"/>
            <a:ext cx="1017189" cy="818377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BBACACA-D519-2D00-1C15-83497E7DA0CA}"/>
              </a:ext>
            </a:extLst>
          </p:cNvPr>
          <p:cNvSpPr txBox="1"/>
          <p:nvPr/>
        </p:nvSpPr>
        <p:spPr>
          <a:xfrm>
            <a:off x="860959" y="3653536"/>
            <a:ext cx="93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Raw 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8A0301-AB50-9665-D9D6-A12F4F1D75B5}"/>
              </a:ext>
            </a:extLst>
          </p:cNvPr>
          <p:cNvCxnSpPr>
            <a:cxnSpLocks/>
          </p:cNvCxnSpPr>
          <p:nvPr/>
        </p:nvCxnSpPr>
        <p:spPr>
          <a:xfrm>
            <a:off x="1843153" y="3786066"/>
            <a:ext cx="973326" cy="8694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453C0E-2061-797E-BEF7-F0D243B2765A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98517" y="4081331"/>
            <a:ext cx="914401" cy="350382"/>
          </a:xfrm>
          <a:prstGeom prst="straightConnector1">
            <a:avLst/>
          </a:prstGeom>
          <a:ln w="1905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39D9D1-1142-3308-9A19-AB47DFA260D6}"/>
              </a:ext>
            </a:extLst>
          </p:cNvPr>
          <p:cNvSpPr txBox="1"/>
          <p:nvPr/>
        </p:nvSpPr>
        <p:spPr>
          <a:xfrm>
            <a:off x="328571" y="4200880"/>
            <a:ext cx="156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Persistence Logic</a:t>
            </a:r>
          </a:p>
          <a:p>
            <a:pPr algn="ctr"/>
            <a:r>
              <a:rPr lang="en-US" sz="700" dirty="0"/>
              <a:t>How should manage relationship/3  write to database?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D6BB6E46-8114-AC79-B10F-FC6CA93E2BCC}"/>
              </a:ext>
            </a:extLst>
          </p:cNvPr>
          <p:cNvSpPr/>
          <p:nvPr/>
        </p:nvSpPr>
        <p:spPr>
          <a:xfrm>
            <a:off x="8526283" y="4430817"/>
            <a:ext cx="178530" cy="347030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1B522C-2C4F-E5EB-A1D6-AFDE2E480446}"/>
              </a:ext>
            </a:extLst>
          </p:cNvPr>
          <p:cNvCxnSpPr>
            <a:cxnSpLocks/>
          </p:cNvCxnSpPr>
          <p:nvPr/>
        </p:nvCxnSpPr>
        <p:spPr>
          <a:xfrm flipH="1" flipV="1">
            <a:off x="8706800" y="4604332"/>
            <a:ext cx="269400" cy="109456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3FD3B33-C37C-5AFD-53CB-32DA0B0326DA}"/>
              </a:ext>
            </a:extLst>
          </p:cNvPr>
          <p:cNvSpPr/>
          <p:nvPr/>
        </p:nvSpPr>
        <p:spPr>
          <a:xfrm rot="10800000">
            <a:off x="8976200" y="5171801"/>
            <a:ext cx="178530" cy="1054195"/>
          </a:xfrm>
          <a:prstGeom prst="rightBrace">
            <a:avLst>
              <a:gd name="adj1" fmla="val 2638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85126B-C537-25DC-1BC8-9DD1782026C8}"/>
              </a:ext>
            </a:extLst>
          </p:cNvPr>
          <p:cNvCxnSpPr>
            <a:cxnSpLocks/>
          </p:cNvCxnSpPr>
          <p:nvPr/>
        </p:nvCxnSpPr>
        <p:spPr>
          <a:xfrm flipV="1">
            <a:off x="3835316" y="1202973"/>
            <a:ext cx="1217103" cy="176374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0FA429-42FE-2BA1-9C92-3B0D8C742A9F}"/>
              </a:ext>
            </a:extLst>
          </p:cNvPr>
          <p:cNvCxnSpPr>
            <a:cxnSpLocks/>
          </p:cNvCxnSpPr>
          <p:nvPr/>
        </p:nvCxnSpPr>
        <p:spPr>
          <a:xfrm flipV="1">
            <a:off x="1998897" y="1773936"/>
            <a:ext cx="832309" cy="15981"/>
          </a:xfrm>
          <a:prstGeom prst="straightConnector1">
            <a:avLst/>
          </a:prstGeom>
          <a:ln w="19050"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1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4641" y="235839"/>
            <a:ext cx="167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Ash.Changeset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3104272" y="235839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DACF2-2959-462E-9BD5-2868FFFB1C0D}"/>
              </a:ext>
            </a:extLst>
          </p:cNvPr>
          <p:cNvSpPr txBox="1"/>
          <p:nvPr/>
        </p:nvSpPr>
        <p:spPr>
          <a:xfrm>
            <a:off x="7033835" y="880526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Structure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B63CB259-64B5-3A08-44D6-AEE97341C32D}"/>
              </a:ext>
            </a:extLst>
          </p:cNvPr>
          <p:cNvSpPr/>
          <p:nvPr/>
        </p:nvSpPr>
        <p:spPr>
          <a:xfrm>
            <a:off x="1802093" y="1493181"/>
            <a:ext cx="621792" cy="664803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F3245-873D-6146-6BCC-B8D865EA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37" y="1094062"/>
            <a:ext cx="2151578" cy="13728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22E87-9BE2-1728-4B65-BDBE83161143}"/>
              </a:ext>
            </a:extLst>
          </p:cNvPr>
          <p:cNvSpPr txBox="1"/>
          <p:nvPr/>
        </p:nvSpPr>
        <p:spPr>
          <a:xfrm>
            <a:off x="7033836" y="3235874"/>
            <a:ext cx="2151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2ADE9-D219-CAD6-A208-C0A7A76A3CC5}"/>
              </a:ext>
            </a:extLst>
          </p:cNvPr>
          <p:cNvSpPr txBox="1"/>
          <p:nvPr/>
        </p:nvSpPr>
        <p:spPr>
          <a:xfrm>
            <a:off x="7033836" y="2680466"/>
            <a:ext cx="2151577" cy="556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Min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 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CEF05-1EDB-D8CB-E576-F88417BE55D3}"/>
              </a:ext>
            </a:extLst>
          </p:cNvPr>
          <p:cNvSpPr txBox="1"/>
          <p:nvPr/>
        </p:nvSpPr>
        <p:spPr>
          <a:xfrm>
            <a:off x="7033835" y="2463883"/>
            <a:ext cx="2151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Validations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CF699-A48C-D4C6-31E0-7598012D2BC6}"/>
              </a:ext>
            </a:extLst>
          </p:cNvPr>
          <p:cNvSpPr txBox="1"/>
          <p:nvPr/>
        </p:nvSpPr>
        <p:spPr>
          <a:xfrm>
            <a:off x="7033836" y="3429000"/>
            <a:ext cx="2151577" cy="556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Min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95107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87198-578D-6D0F-D365-31273830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3" y="436755"/>
            <a:ext cx="11211855" cy="60250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1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158755" y="4666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Form.for_update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(resource, action,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form: [auto?: true[)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F7B9F-D6E0-EF06-FF02-7E4CEBB9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5" y="712893"/>
            <a:ext cx="4990114" cy="5891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811E4-C951-603C-3B4F-B2D24F68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99" y="712893"/>
            <a:ext cx="6279365" cy="28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99A366-7517-3584-26FF-1EF0A7097BE9}"/>
              </a:ext>
            </a:extLst>
          </p:cNvPr>
          <p:cNvSpPr txBox="1"/>
          <p:nvPr/>
        </p:nvSpPr>
        <p:spPr>
          <a:xfrm>
            <a:off x="6014127" y="1051114"/>
            <a:ext cx="1449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Event handlers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15AF-217F-E74C-5DA2-E232C6BF4E4E}"/>
              </a:ext>
            </a:extLst>
          </p:cNvPr>
          <p:cNvSpPr txBox="1"/>
          <p:nvPr/>
        </p:nvSpPr>
        <p:spPr>
          <a:xfrm>
            <a:off x="9817688" y="151200"/>
            <a:ext cx="2311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Relationship Input Params</a:t>
            </a:r>
          </a:p>
          <a:p>
            <a:pPr algn="ctr"/>
            <a:r>
              <a:rPr lang="en-US" sz="1100" dirty="0"/>
              <a:t>%{} or [map] or Ash.Identity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F9DD1-8AB6-F7B1-2362-CEE69DF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93"/>
            <a:ext cx="5369715" cy="5983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E6C0B-C1DB-F690-F00F-129C749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8" y="1344246"/>
            <a:ext cx="5420268" cy="2947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3F4EB-76C9-7A3E-A045-0D0A3E58F4D8}"/>
              </a:ext>
            </a:extLst>
          </p:cNvPr>
          <p:cNvSpPr txBox="1"/>
          <p:nvPr/>
        </p:nvSpPr>
        <p:spPr>
          <a:xfrm>
            <a:off x="311155" y="619072"/>
            <a:ext cx="4891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Form.add_form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// for :new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1378-0132-B47D-F466-17F170E2C59E}"/>
              </a:ext>
            </a:extLst>
          </p:cNvPr>
          <p:cNvSpPr txBox="1"/>
          <p:nvPr/>
        </p:nvSpPr>
        <p:spPr>
          <a:xfrm>
            <a:off x="191279" y="389727"/>
            <a:ext cx="590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One HTML form with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-click for each line item and one save</a:t>
            </a:r>
          </a:p>
        </p:txBody>
      </p:sp>
    </p:spTree>
    <p:extLst>
      <p:ext uri="{BB962C8B-B14F-4D97-AF65-F5344CB8AC3E}">
        <p14:creationId xmlns:p14="http://schemas.microsoft.com/office/powerpoint/2010/main" val="13865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1E0DA-FD0B-2B86-06F5-D509AE53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8" y="1445847"/>
            <a:ext cx="5738781" cy="4364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1B6D-0C2C-A282-648B-B22B199C7735}"/>
              </a:ext>
            </a:extLst>
          </p:cNvPr>
          <p:cNvSpPr txBox="1"/>
          <p:nvPr/>
        </p:nvSpPr>
        <p:spPr>
          <a:xfrm>
            <a:off x="496466" y="1199626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EEEB6-2BE7-1824-04C9-237B7116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72" y="299147"/>
            <a:ext cx="5464504" cy="18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55211" y="121103"/>
            <a:ext cx="1050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Saving…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EDBA3-5C1E-401A-74B5-DC5D0868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0" y="367324"/>
            <a:ext cx="5021774" cy="225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5D0C-E701-6AEE-3000-4435334A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743200"/>
            <a:ext cx="68610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82251" y="183626"/>
            <a:ext cx="3848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Submission body of parent with inline children: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D0CD4-E82B-38C6-73E9-4DAFEF6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" y="519764"/>
            <a:ext cx="6518439" cy="34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308897" y="11328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Pagination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0FF01F-5649-C510-5F70-7ED65F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9" y="519763"/>
            <a:ext cx="3709454" cy="381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4A3E1-84A2-89E0-D223-CC97F8CE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91" y="519763"/>
            <a:ext cx="7038274" cy="2703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D5B90-8734-1603-B980-33E0AD8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391" y="3383460"/>
            <a:ext cx="7046332" cy="20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CD6D6-5D5E-C395-EA03-F1F7724A3FC5}"/>
              </a:ext>
            </a:extLst>
          </p:cNvPr>
          <p:cNvSpPr txBox="1"/>
          <p:nvPr/>
        </p:nvSpPr>
        <p:spPr>
          <a:xfrm>
            <a:off x="294335" y="198598"/>
            <a:ext cx="4356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AshPhoenix.FilterForm.new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(resource)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CBF45-B090-9A7F-B26E-1080AF2F6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8" y="519763"/>
            <a:ext cx="5788831" cy="6272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97963-739C-A7CE-4D1E-B5602FCD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89" y="519763"/>
            <a:ext cx="5472745" cy="32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598</Words>
  <Application>Microsoft Macintosh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Jones</dc:creator>
  <cp:lastModifiedBy>Jason Jones</cp:lastModifiedBy>
  <cp:revision>27</cp:revision>
  <dcterms:created xsi:type="dcterms:W3CDTF">2022-07-03T16:21:47Z</dcterms:created>
  <dcterms:modified xsi:type="dcterms:W3CDTF">2022-07-08T20:06:22Z</dcterms:modified>
</cp:coreProperties>
</file>