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8"/>
    <p:restoredTop sz="94673"/>
  </p:normalViewPr>
  <p:slideViewPr>
    <p:cSldViewPr snapToGrid="0" snapToObjects="1">
      <p:cViewPr varScale="1">
        <p:scale>
          <a:sx n="175" d="100"/>
          <a:sy n="175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CCB-FBC5-DA4C-2E08-31EBE755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773CB-6F71-0CC6-821E-470194C87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30E6-3FCA-72CD-1FDE-A1FCA38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7C57-5D0A-A837-CFF5-7D004FE5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05B0-C6E9-A6DC-7F59-34A93C8F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0BC6-6D98-3970-F859-52007D5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EF6E-0529-A2C8-D5A7-973B6A8D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0C7B-2BD5-C3CB-3687-B251A983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2040-2F74-53E6-0122-3B26750E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FD79-D25C-37E2-A1AC-7E69434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5491A-BEC7-96A5-6ED0-004DB0A0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6D5F-3808-7ADB-B3B0-F02A5361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4792-9F08-EE7F-EC88-18A369DF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ECEA-2B0B-009D-E73E-98545B5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08E8D-FD4B-AFD5-5943-E6459793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910-3591-F25A-C310-4161DD62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40E0-81CA-75EB-A658-924DBD28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E890-0DFD-8819-F19B-9730677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92BD-1786-37E2-4797-3FB9DD7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FA39-9D14-8FC0-7370-B7857804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AEF2-0902-C7FC-C459-1201ACAA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1E15-5152-3B30-4D78-340C4417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48F1-DF82-45B8-6A2D-3FB8DEEE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46D5-B81D-B7CF-B1FD-AAB867A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BCE2-1FFF-184E-CE38-0F28566F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3E04-9C03-675A-6DE1-5A55752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71A1-2943-3F04-4AD9-742450DD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6C68-94EA-67BE-D2BB-792E0EBB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E2EF-2EE1-3FBC-1CB3-1A39403E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8C-0282-2B96-0D55-A7DDF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9336-F31A-0762-6D5A-66E2612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6B0-5D0D-D428-8CC4-44BF0D00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9344-FBD0-3FE7-59A5-9C86000C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918D1-F3EA-A860-5951-82E30920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4C40A-D474-6413-13BD-1088A359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56A6-44A5-386B-9161-0CC78A76F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36AF5-9333-EE40-9AB2-5941BB7A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2DF87-3E78-8801-6DAC-50B8F26E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BC056-15B7-C745-767C-927AB66E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4B61-576F-9EBD-D940-D1ED254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3EDE-55B7-3603-C9AB-04407465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19C3D-ACE4-289A-E3BF-1257E660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9859-9390-032A-51BC-96173F4A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1179-5433-9211-1B9E-653E242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1E217-3300-34FB-1C04-5355381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059C-7F8B-FB14-28DB-D88C77B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B1F8-8A13-EF1E-F7EF-E32DE984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0903-F3DA-093D-0A27-6ACDAEFF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501EB-37FA-A7C1-466E-375534EA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A641-495C-441B-02B3-8EC735B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13D9-6DB2-0017-288C-AF716F9F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0F83-92DB-2391-24BD-E48E8AA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66C-9720-6C11-2D76-CFAA77F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889E-DD3A-8F5A-F805-CFE3C35F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AB68-9451-968C-CD3D-20CD644D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D669-736C-0E7F-3456-2BEEF3F3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20B9-CCD4-5761-D68E-EBE8D3D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90CD-929E-7514-85CE-F7549207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41CC5-1EB1-4CAD-5DAC-F5DEC49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8E43-F58A-16DB-6314-8EFD771E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B118-EFFC-7CF5-0036-A0F96965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F679-15B9-A74E-80E9-92AFB46C344A}" type="datetimeFigureOut">
              <a:rPr lang="en-US" smtClean="0"/>
              <a:t>7/3/22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92A3-FF78-FBFE-A39C-F5F8616B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8A71-FCF4-F018-9BE3-43C56871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E3419F-4CB8-293E-5CC8-026218CE4DFB}"/>
              </a:ext>
            </a:extLst>
          </p:cNvPr>
          <p:cNvSpPr/>
          <p:nvPr/>
        </p:nvSpPr>
        <p:spPr>
          <a:xfrm>
            <a:off x="1276863" y="901874"/>
            <a:ext cx="2605414" cy="2279737"/>
          </a:xfrm>
          <a:prstGeom prst="ellipse">
            <a:avLst/>
          </a:prstGeom>
          <a:solidFill>
            <a:schemeClr val="accent6">
              <a:lumMod val="40000"/>
              <a:lumOff val="60000"/>
              <a:alpha val="61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1B5643-DA9C-4881-2719-EEC958AEAB53}"/>
              </a:ext>
            </a:extLst>
          </p:cNvPr>
          <p:cNvSpPr/>
          <p:nvPr/>
        </p:nvSpPr>
        <p:spPr>
          <a:xfrm>
            <a:off x="2926120" y="882170"/>
            <a:ext cx="2605414" cy="2279737"/>
          </a:xfrm>
          <a:prstGeom prst="ellipse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4641" y="235839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104272" y="235839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[%{map}]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22AA-BBC3-8671-802A-CCCCD0198054}"/>
              </a:ext>
            </a:extLst>
          </p:cNvPr>
          <p:cNvSpPr txBox="1"/>
          <p:nvPr/>
        </p:nvSpPr>
        <p:spPr>
          <a:xfrm>
            <a:off x="4035473" y="1818061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:on_lookup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684B1-9D31-B475-C535-B3ED8C5326E0}"/>
              </a:ext>
            </a:extLst>
          </p:cNvPr>
          <p:cNvSpPr txBox="1"/>
          <p:nvPr/>
        </p:nvSpPr>
        <p:spPr>
          <a:xfrm>
            <a:off x="2810008" y="1818062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5415422" y="1818060"/>
            <a:ext cx="146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:on_no_match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3A7DD-3FD6-BABD-23A1-3FACF8B94968}"/>
              </a:ext>
            </a:extLst>
          </p:cNvPr>
          <p:cNvSpPr txBox="1"/>
          <p:nvPr/>
        </p:nvSpPr>
        <p:spPr>
          <a:xfrm>
            <a:off x="1360375" y="1818060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:on_missing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91E96-ADDD-D464-FE24-9E012C421CAA}"/>
              </a:ext>
            </a:extLst>
          </p:cNvPr>
          <p:cNvSpPr/>
          <p:nvPr/>
        </p:nvSpPr>
        <p:spPr>
          <a:xfrm>
            <a:off x="1023257" y="737270"/>
            <a:ext cx="5798457" cy="2608944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099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Jones</dc:creator>
  <cp:lastModifiedBy>Jason Jones</cp:lastModifiedBy>
  <cp:revision>2</cp:revision>
  <dcterms:created xsi:type="dcterms:W3CDTF">2022-07-03T16:21:47Z</dcterms:created>
  <dcterms:modified xsi:type="dcterms:W3CDTF">2022-07-04T16:58:44Z</dcterms:modified>
</cp:coreProperties>
</file>