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70"/>
  </p:normalViewPr>
  <p:slideViewPr>
    <p:cSldViewPr snapToGrid="0" snapToObjects="1">
      <p:cViewPr>
        <p:scale>
          <a:sx n="200" d="100"/>
          <a:sy n="200" d="100"/>
        </p:scale>
        <p:origin x="2048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F9B9-545A-6748-9A17-0B120CF07EB7}" type="datetimeFigureOut">
              <a:rPr lang="en-US" smtClean="0"/>
              <a:t>7/10/22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D704D-3F1A-594C-8E99-D9FD04E4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2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704D-3F1A-594C-8E99-D9FD04E48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D704D-3F1A-594C-8E99-D9FD04E48F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0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39EC-CD23-8FFD-44ED-D954DBD77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04F73-C5B5-640E-D303-3A99932F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1C5A2-1747-D58C-CA6C-85BB4D95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AFCC-7574-C640-9F24-EE9E793986F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826F-2EDA-7F40-EB9C-4F9073A9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AA86-4DF7-2CA7-EE7A-F2366CEF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E8AF-EA5C-7C47-85D8-F383EA90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5EC4-A2D6-8559-E3D9-DD24A163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D6244-8BED-DCE4-D6EC-20CEDAFF1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419B-CB20-D034-46A0-A9F618B9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AFCC-7574-C640-9F24-EE9E793986F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32E7-E39A-74C1-6AEA-D7A68FBD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78F43-4540-8694-1A7C-2A3CF750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E8AF-EA5C-7C47-85D8-F383EA90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E0EED-29F0-D7F2-414E-3418DAB3B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8C378-0DF2-EF9C-8B17-7BF4F710E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4B1C-F4F2-7FA7-6F8E-C7CBF3CC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AFCC-7574-C640-9F24-EE9E793986F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D3E1-B3D9-3D8C-55CA-0CB17F2D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586D-9356-9954-A62A-E2B996C7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E8AF-EA5C-7C47-85D8-F383EA90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CE00-DB49-1DF2-5FF8-F7D9DC05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BFA9-BAE3-3AFD-5AED-AE885956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5D58-DC49-6344-0D4B-E41C49F8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AFCC-7574-C640-9F24-EE9E793986F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26C21-F3B0-28F4-1BAC-799A44DC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A311-3111-5B63-F799-4298085C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E8AF-EA5C-7C47-85D8-F383EA90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43AF-D5FB-A311-4B03-21BE8C9F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FCE5-CF9E-5B67-822F-EEDF10A8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F4EF-8EE4-5C84-A717-02FACC54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AFCC-7574-C640-9F24-EE9E793986F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54E4-F8F7-5852-397B-0CB2FC73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9FF9-7B70-4FBA-B47E-8F7A8701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E8AF-EA5C-7C47-85D8-F383EA90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0D38-E54C-9A38-467F-9A93C708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E9B0-029F-A047-B3A9-E2903F1C3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501B3-2C03-35B5-AE7B-A7AA85E11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EECD7-7E62-579F-783B-3E08E385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AFCC-7574-C640-9F24-EE9E793986F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0FA1F-4215-C0A3-16AC-CD4881C1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BA096-6D45-85AA-2668-11B048F1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E8AF-EA5C-7C47-85D8-F383EA90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8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08B9-393F-CBAD-69AD-136311C8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A0D49-DFCB-39C8-25CC-0B56593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FB4DE-07F8-FDF4-1941-D1AC7BBA2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DC06E-3415-C0A4-7719-E78BA5D12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83366-E86F-B302-D10B-9A4CF6C84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2C98A-D720-1148-2073-445B560E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AFCC-7574-C640-9F24-EE9E793986F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86FCE-A73E-E7C1-48DB-314868F4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3F992-2B35-BEA4-4BFB-930A106A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E8AF-EA5C-7C47-85D8-F383EA90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B27B-9534-BA40-304F-64C3A38A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4F13B-CBAE-4EAB-ED74-5F990191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AFCC-7574-C640-9F24-EE9E793986F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15739-6D9F-E5CF-C7D6-4D2EDB77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A8F69-8CBB-F1D9-A20E-8C3B3EB7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E8AF-EA5C-7C47-85D8-F383EA90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59487-619E-0806-53F2-F124C94F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AFCC-7574-C640-9F24-EE9E793986F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D6CC6-8688-D2B0-B745-57BA32B7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E84D1-DD1B-A66C-81B7-F7639127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E8AF-EA5C-7C47-85D8-F383EA90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0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9717-78A0-2D39-0EA8-FE728611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0FCD-F3A6-70A9-0324-3F70B47C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20225-6F0E-5A4E-3723-443477393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CC25D-6FA1-33BE-BF94-FEF6E382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AFCC-7574-C640-9F24-EE9E793986F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9C71-85BA-8569-234D-ED54FE00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15058-A134-4A0C-7DE2-914FE807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E8AF-EA5C-7C47-85D8-F383EA90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CB72-3367-07C2-702F-B9D9D591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7ABFB-8B7F-A2B5-8DC0-E22FC0652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1D579-B0A3-7D13-A7A5-1ED163EA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D4C-8B6C-D334-E0AB-A15E0510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AFCC-7574-C640-9F24-EE9E793986F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89C73-C903-A44D-5125-2DCA4038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5E79F-A09C-86D8-1EF9-C591F57B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E8AF-EA5C-7C47-85D8-F383EA90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B10B7-AE70-CEB2-4210-2E5F6096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DA2EF-CF3E-1294-9C04-2DAD5CEA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91A47-F662-27C2-954D-FFA107730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CAFCC-7574-C640-9F24-EE9E793986F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06EE-0BE7-DCCE-FF58-66AE223A9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5094-D630-6EEF-9751-5D139E9EA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6E8AF-EA5C-7C47-85D8-F383EA90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CF4751-B34C-D840-DD46-0FB4771F7767}"/>
              </a:ext>
            </a:extLst>
          </p:cNvPr>
          <p:cNvSpPr txBox="1"/>
          <p:nvPr/>
        </p:nvSpPr>
        <p:spPr>
          <a:xfrm>
            <a:off x="107607" y="86267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Imports, Alias &amp; Mount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4B76A-E4C8-9669-F00F-A6DB09FACDE1}"/>
              </a:ext>
            </a:extLst>
          </p:cNvPr>
          <p:cNvSpPr txBox="1"/>
          <p:nvPr/>
        </p:nvSpPr>
        <p:spPr>
          <a:xfrm>
            <a:off x="6363215" y="64494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Liveview</a:t>
            </a:r>
            <a:r>
              <a:rPr lang="en-US" dirty="0"/>
              <a:t> – Render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B5A88-88CD-ED0B-1C49-7173032674C5}"/>
              </a:ext>
            </a:extLst>
          </p:cNvPr>
          <p:cNvSpPr txBox="1"/>
          <p:nvPr/>
        </p:nvSpPr>
        <p:spPr>
          <a:xfrm>
            <a:off x="4813300" y="3244334"/>
            <a:ext cx="104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63614C-49BD-23E0-3140-9745DD91556B}"/>
              </a:ext>
            </a:extLst>
          </p:cNvPr>
          <p:cNvCxnSpPr>
            <a:cxnSpLocks/>
          </p:cNvCxnSpPr>
          <p:nvPr/>
        </p:nvCxnSpPr>
        <p:spPr>
          <a:xfrm>
            <a:off x="980756" y="2537254"/>
            <a:ext cx="22237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7778770-7B39-1446-D037-BF4A6817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455599"/>
            <a:ext cx="6032500" cy="28032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C05887-F565-3ED1-C095-B17A51075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086" y="3575566"/>
            <a:ext cx="2182814" cy="11820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B5F9115-677C-5CC0-87F4-E47504086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60" y="455599"/>
            <a:ext cx="4564405" cy="43767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1FC6330-B55B-C372-46A1-5E3D81655F67}"/>
              </a:ext>
            </a:extLst>
          </p:cNvPr>
          <p:cNvSpPr txBox="1"/>
          <p:nvPr/>
        </p:nvSpPr>
        <p:spPr>
          <a:xfrm>
            <a:off x="344462" y="4940615"/>
            <a:ext cx="1119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/>
              <a:t>&lt;</a:t>
            </a:r>
            <a:r>
              <a:rPr lang="en-US" sz="1200" dirty="0" err="1"/>
              <a:t>Form.FieldWrapper</a:t>
            </a:r>
            <a:r>
              <a:rPr lang="en-US" sz="1200" dirty="0"/>
              <a:t> /&gt; is not found.  Is this a standard Surface component or something custom you wrote? I do see using &lt;</a:t>
            </a:r>
            <a:r>
              <a:rPr lang="en-US" sz="1200" dirty="0" err="1"/>
              <a:t>Form.Field</a:t>
            </a:r>
            <a:r>
              <a:rPr lang="en-US" sz="1200" dirty="0"/>
              <a:t>&gt; or &lt;</a:t>
            </a:r>
            <a:r>
              <a:rPr lang="en-US" sz="1200" dirty="0" err="1"/>
              <a:t>Form.FieldContext</a:t>
            </a:r>
            <a:r>
              <a:rPr lang="en-US" sz="1200" dirty="0"/>
              <a:t>&gt; as potential substitutes but not sure if &lt;</a:t>
            </a:r>
            <a:r>
              <a:rPr lang="en-US" sz="1200" dirty="0" err="1"/>
              <a:t>FieldWrapper</a:t>
            </a:r>
            <a:r>
              <a:rPr lang="en-US" sz="1200" dirty="0"/>
              <a:t> /&gt; is better.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/>
              <a:t>Same question on &lt;</a:t>
            </a:r>
            <a:r>
              <a:rPr lang="en-US" sz="1200" dirty="0" err="1"/>
              <a:t>Form.FieldErrors</a:t>
            </a:r>
            <a:r>
              <a:rPr lang="en-US" sz="1200" dirty="0"/>
              <a:t>&gt;. I can’t find that component in standard Surface and wondering what I’m missing.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/>
              <a:t>If </a:t>
            </a:r>
            <a:r>
              <a:rPr lang="en-US" sz="1200" dirty="0" err="1"/>
              <a:t>assigns.form.data.username</a:t>
            </a:r>
            <a:r>
              <a:rPr lang="en-US" sz="1200" dirty="0"/>
              <a:t> == “</a:t>
            </a:r>
            <a:r>
              <a:rPr lang="en-US" sz="1200" dirty="0" err="1"/>
              <a:t>changeme</a:t>
            </a:r>
            <a:r>
              <a:rPr lang="en-US" sz="1200" dirty="0"/>
              <a:t>” how do I get &lt;</a:t>
            </a:r>
            <a:r>
              <a:rPr lang="en-US" sz="1200" dirty="0" err="1"/>
              <a:t>Form.TextInput</a:t>
            </a:r>
            <a:r>
              <a:rPr lang="en-US" sz="1200" dirty="0"/>
              <a:t> /&gt; to show that without manually setting “value” first?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236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9FFBC-D2F7-4559-9E27-28E7C76C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83" y="222421"/>
            <a:ext cx="4597836" cy="661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1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115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Jones</dc:creator>
  <cp:lastModifiedBy>Jason Jones</cp:lastModifiedBy>
  <cp:revision>2</cp:revision>
  <dcterms:created xsi:type="dcterms:W3CDTF">2022-07-10T14:24:26Z</dcterms:created>
  <dcterms:modified xsi:type="dcterms:W3CDTF">2022-07-13T02:02:33Z</dcterms:modified>
</cp:coreProperties>
</file>