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/>
    <p:restoredTop sz="94673"/>
  </p:normalViewPr>
  <p:slideViewPr>
    <p:cSldViewPr snapToGrid="0" snapToObjects="1">
      <p:cViewPr varScale="1">
        <p:scale>
          <a:sx n="132" d="100"/>
          <a:sy n="132" d="100"/>
        </p:scale>
        <p:origin x="1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127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12</cp:revision>
  <dcterms:created xsi:type="dcterms:W3CDTF">2022-07-03T16:21:47Z</dcterms:created>
  <dcterms:modified xsi:type="dcterms:W3CDTF">2022-07-06T21:49:57Z</dcterms:modified>
</cp:coreProperties>
</file>