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57" r:id="rId4"/>
    <p:sldId id="263" r:id="rId5"/>
    <p:sldId id="258" r:id="rId6"/>
    <p:sldId id="259" r:id="rId7"/>
    <p:sldId id="266" r:id="rId8"/>
    <p:sldId id="265" r:id="rId9"/>
    <p:sldId id="264" r:id="rId10"/>
    <p:sldId id="267" r:id="rId11"/>
    <p:sldId id="268" r:id="rId12"/>
    <p:sldId id="269" r:id="rId13"/>
    <p:sldId id="270" r:id="rId14"/>
    <p:sldId id="271" r:id="rId15"/>
    <p:sldId id="273" r:id="rId16"/>
    <p:sldId id="275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44"/>
    <p:restoredTop sz="92912"/>
  </p:normalViewPr>
  <p:slideViewPr>
    <p:cSldViewPr snapToGrid="0" snapToObjects="1">
      <p:cViewPr varScale="1">
        <p:scale>
          <a:sx n="179" d="100"/>
          <a:sy n="179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C18D3-5224-784B-812C-AF5193B00CFD}" type="datetimeFigureOut">
              <a:rPr lang="en-US" smtClean="0"/>
              <a:t>7/9/22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56B89-E7F8-6D45-A55C-BA1890EBC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06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56B89-E7F8-6D45-A55C-BA1890EBCD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89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9CCB-FBC5-DA4C-2E08-31EBE755F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773CB-6F71-0CC6-821E-470194C87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530E6-3FCA-72CD-1FDE-A1FCA38C7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87C57-5D0A-A837-CFF5-7D004FE5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905B0-C6E9-A6DC-7F59-34A93C8F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3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0BC6-6D98-3970-F859-52007D5C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8EF6E-0529-A2C8-D5A7-973B6A8DE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D0C7B-2BD5-C3CB-3687-B251A9832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C2040-2F74-53E6-0122-3B26750E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8FD79-D25C-37E2-A1AC-7E69434D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3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5491A-BEC7-96A5-6ED0-004DB0A01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36D5F-3808-7ADB-B3B0-F02A5361F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24792-9F08-EE7F-EC88-18A369DF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9ECEA-2B0B-009D-E73E-98545B5E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08E8D-FD4B-AFD5-5943-E6459793A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5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8910-3591-F25A-C310-4161DD62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B40E0-81CA-75EB-A658-924DBD28A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0E890-0DFD-8819-F19B-97306770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592BD-1786-37E2-4797-3FB9DD77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3FA39-9D14-8FC0-7370-B7857804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2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0AEF2-0902-C7FC-C459-1201ACAA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01E15-5152-3B30-4D78-340C44177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248F1-DF82-45B8-6A2D-3FB8DEEE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B46D5-B81D-B7CF-B1FD-AAB867A7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3BCE2-1FFF-184E-CE38-0F28566F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1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3E04-9C03-675A-6DE1-5A55752A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71A1-2943-3F04-4AD9-742450DDB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F6C68-94EA-67BE-D2BB-792E0EBB9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BE2EF-2EE1-3FBC-1CB3-1A39403EC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C458C-0282-2B96-0D55-A7DDF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A9336-F31A-0762-6D5A-66E2612F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7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D96B0-5D0D-D428-8CC4-44BF0D00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59344-FBD0-3FE7-59A5-9C86000C9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918D1-F3EA-A860-5951-82E30920C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4C40A-D474-6413-13BD-1088A359F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C56A6-44A5-386B-9161-0CC78A76F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36AF5-9333-EE40-9AB2-5941BB7A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02DF87-3E78-8801-6DAC-50B8F26E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BC056-15B7-C745-767C-927AB66E7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3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4B61-576F-9EBD-D940-D1ED2549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43EDE-55B7-3603-C9AB-044074652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19C3D-ACE4-289A-E3BF-1257E660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B9859-9390-032A-51BC-96173F4A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3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E1179-5433-9211-1B9E-653E242D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61E217-3300-34FB-1C04-53553816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6059C-7F8B-FB14-28DB-D88C77B9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4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B1F8-8A13-EF1E-F7EF-E32DE984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10903-F3DA-093D-0A27-6ACDAEFFE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501EB-37FA-A7C1-466E-375534EAF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8A641-495C-441B-02B3-8EC735B7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E13D9-6DB2-0017-288C-AF716F9F7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A0F83-92DB-2391-24BD-E48E8AAD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4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266C-9720-6C11-2D76-CFAA77F1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D889E-DD3A-8F5A-F805-CFE3C35F4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CAB68-9451-968C-CD3D-20CD644D5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7D669-736C-0E7F-3456-2BEEF3F3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720B9-CCD4-5761-D68E-EBE8D3DD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F90CD-929E-7514-85CE-F7549207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2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41CC5-1EB1-4CAD-5DAC-F5DEC49A9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D8E43-F58A-16DB-6314-8EFD771EB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6B118-EFFC-7CF5-0036-A0F96965F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0F679-15B9-A74E-80E9-92AFB46C344A}" type="datetimeFigureOut">
              <a:rPr lang="en-US" smtClean="0"/>
              <a:t>7/9/22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A92A3-FF78-FBFE-A39C-F5F8616B5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B8A71-FCF4-F018-9BE3-43C56871E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8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0E3419F-4CB8-293E-5CC8-026218CE4DFB}"/>
              </a:ext>
            </a:extLst>
          </p:cNvPr>
          <p:cNvSpPr/>
          <p:nvPr/>
        </p:nvSpPr>
        <p:spPr>
          <a:xfrm>
            <a:off x="1276863" y="901874"/>
            <a:ext cx="2605414" cy="2279737"/>
          </a:xfrm>
          <a:prstGeom prst="ellipse">
            <a:avLst/>
          </a:prstGeom>
          <a:solidFill>
            <a:schemeClr val="accent6">
              <a:lumMod val="40000"/>
              <a:lumOff val="60000"/>
              <a:alpha val="612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1B5643-DA9C-4881-2719-EEC958AEAB53}"/>
              </a:ext>
            </a:extLst>
          </p:cNvPr>
          <p:cNvSpPr/>
          <p:nvPr/>
        </p:nvSpPr>
        <p:spPr>
          <a:xfrm>
            <a:off x="2926120" y="882170"/>
            <a:ext cx="2605414" cy="2279737"/>
          </a:xfrm>
          <a:prstGeom prst="ellipse">
            <a:avLst/>
          </a:prstGeom>
          <a:solidFill>
            <a:schemeClr val="accent4">
              <a:lumMod val="40000"/>
              <a:lumOff val="6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9A366-7517-3584-26FF-1EF0A7097BE9}"/>
              </a:ext>
            </a:extLst>
          </p:cNvPr>
          <p:cNvSpPr txBox="1"/>
          <p:nvPr/>
        </p:nvSpPr>
        <p:spPr>
          <a:xfrm>
            <a:off x="1584641" y="235839"/>
            <a:ext cx="1678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Ash.Changeset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15AF-217F-E74C-5DA2-E232C6BF4E4E}"/>
              </a:ext>
            </a:extLst>
          </p:cNvPr>
          <p:cNvSpPr txBox="1"/>
          <p:nvPr/>
        </p:nvSpPr>
        <p:spPr>
          <a:xfrm>
            <a:off x="3104272" y="235839"/>
            <a:ext cx="23111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Relationship Input Params</a:t>
            </a:r>
          </a:p>
          <a:p>
            <a:pPr algn="ctr"/>
            <a:r>
              <a:rPr lang="en-US" sz="1100" dirty="0"/>
              <a:t>%{} or [map] or Ash.Identity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8222AA-BBC3-8671-802A-CCCCD0198054}"/>
              </a:ext>
            </a:extLst>
          </p:cNvPr>
          <p:cNvSpPr txBox="1"/>
          <p:nvPr/>
        </p:nvSpPr>
        <p:spPr>
          <a:xfrm>
            <a:off x="4035473" y="1818061"/>
            <a:ext cx="116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:on_lookup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684B1-9D31-B475-C535-B3ED8C5326E0}"/>
              </a:ext>
            </a:extLst>
          </p:cNvPr>
          <p:cNvSpPr txBox="1"/>
          <p:nvPr/>
        </p:nvSpPr>
        <p:spPr>
          <a:xfrm>
            <a:off x="2810008" y="1818062"/>
            <a:ext cx="116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:on_match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CDACF2-2959-462E-9BD5-2868FFFB1C0D}"/>
              </a:ext>
            </a:extLst>
          </p:cNvPr>
          <p:cNvSpPr txBox="1"/>
          <p:nvPr/>
        </p:nvSpPr>
        <p:spPr>
          <a:xfrm>
            <a:off x="5415422" y="1818060"/>
            <a:ext cx="1465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:on_no_match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53A7DD-3FD6-BABD-23A1-3FACF8B94968}"/>
              </a:ext>
            </a:extLst>
          </p:cNvPr>
          <p:cNvSpPr txBox="1"/>
          <p:nvPr/>
        </p:nvSpPr>
        <p:spPr>
          <a:xfrm>
            <a:off x="1360375" y="1818060"/>
            <a:ext cx="116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:on_missing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991E96-ADDD-D464-FE24-9E012C421CAA}"/>
              </a:ext>
            </a:extLst>
          </p:cNvPr>
          <p:cNvSpPr/>
          <p:nvPr/>
        </p:nvSpPr>
        <p:spPr>
          <a:xfrm>
            <a:off x="1023257" y="737270"/>
            <a:ext cx="5798457" cy="2608944"/>
          </a:xfrm>
          <a:prstGeom prst="rect">
            <a:avLst/>
          </a:prstGeom>
          <a:solidFill>
            <a:schemeClr val="bg1">
              <a:lumMod val="95000"/>
              <a:alpha val="1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50991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0CD6D6-5D5E-C395-EA03-F1F7724A3FC5}"/>
              </a:ext>
            </a:extLst>
          </p:cNvPr>
          <p:cNvSpPr txBox="1"/>
          <p:nvPr/>
        </p:nvSpPr>
        <p:spPr>
          <a:xfrm>
            <a:off x="294335" y="198598"/>
            <a:ext cx="4356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Invoke read 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0C3EF-AB8A-A8B3-1B00-E26EE8E4C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35" y="491309"/>
            <a:ext cx="5801665" cy="25105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F2BDC2-DCAD-261F-D2B4-858DC0934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017" y="491309"/>
            <a:ext cx="5311961" cy="483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98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0CD6D6-5D5E-C395-EA03-F1F7724A3FC5}"/>
              </a:ext>
            </a:extLst>
          </p:cNvPr>
          <p:cNvSpPr txBox="1"/>
          <p:nvPr/>
        </p:nvSpPr>
        <p:spPr>
          <a:xfrm>
            <a:off x="460590" y="298351"/>
            <a:ext cx="435688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Form Socket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Assign.form_assign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action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added?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any_removed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data.user.email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data.user.tweets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[tweet, tweet2, …]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errors: int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form_keys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list of relations and how to persist them (e.g. destroy, update, create actions.  Also has sparse and the relationship manager (e.g.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User.tweets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forms: map containing relationships and the UI “forms” used to display them.  Commonly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“line item style input forms”, which are just a bunch of html input elements that save to database as a group. Each line item gets its own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AshPhoenix.Form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with a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form.id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that binds to the HTML element of the form in the UI, and a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form.name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that can be used to pass a parameter into event handling function to add/remove a specific element.  Don’t know what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pre_data_trail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is for.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id: “form”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name: “form”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just_submitted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? True/false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method: “put”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opts [as: 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forms []]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original_data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&lt;data&gt;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params: map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source: Ash.Changeset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submit_errors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submitted_once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touched_forms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MapSet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transform_errors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nil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valid? Bool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Live_action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C05A9-9B7E-4555-0AAC-53FDE49D436A}"/>
              </a:ext>
            </a:extLst>
          </p:cNvPr>
          <p:cNvSpPr txBox="1"/>
          <p:nvPr/>
        </p:nvSpPr>
        <p:spPr>
          <a:xfrm>
            <a:off x="4669602" y="675195"/>
            <a:ext cx="60538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Assigns Form Data. (User, e.g.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resrouce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not changeset)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socket().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assigns.form_assign.data.id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socket().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assigns.form_assign.data.email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socket().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assigns.form_assign.data.password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Assigns Form Source Data. (Ash.Changeset)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socket().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assigns.form_assign.source.data.id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socket().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assigns.form_assign.source.data.email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Assigns Form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Original_Data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socket().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assigns.form_assign.original_data.id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612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A20880-953D-9B86-604E-4CCAB3DED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82" y="367861"/>
            <a:ext cx="4460139" cy="32109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588B43-1861-3F73-1EB7-9CD52E587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074" y="241737"/>
            <a:ext cx="4985814" cy="60837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1E19E5-A485-72FA-27EF-F72ADA7E2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95" y="3647089"/>
            <a:ext cx="3522326" cy="309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32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2094DE-E2E6-546E-C645-DB81BCA87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06" y="836967"/>
            <a:ext cx="1684340" cy="281656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9792E06-2EC3-9ACD-FDB8-293774546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456" y="805299"/>
            <a:ext cx="1886012" cy="177460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CEBCBE7-BBB2-220E-3A7D-FDDD5EB0A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240" y="794912"/>
            <a:ext cx="5712127" cy="23372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99A366-7517-3584-26FF-1EF0A7097BE9}"/>
              </a:ext>
            </a:extLst>
          </p:cNvPr>
          <p:cNvSpPr txBox="1"/>
          <p:nvPr/>
        </p:nvSpPr>
        <p:spPr>
          <a:xfrm>
            <a:off x="185561" y="526550"/>
            <a:ext cx="1989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Ash.Resource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15AF-217F-E74C-5DA2-E232C6BF4E4E}"/>
              </a:ext>
            </a:extLst>
          </p:cNvPr>
          <p:cNvSpPr txBox="1"/>
          <p:nvPr/>
        </p:nvSpPr>
        <p:spPr>
          <a:xfrm>
            <a:off x="768343" y="342238"/>
            <a:ext cx="10920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Multi-Line AshPhoenix.Form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79E5EA-A81D-9961-CD18-8120ADA4878D}"/>
              </a:ext>
            </a:extLst>
          </p:cNvPr>
          <p:cNvSpPr txBox="1"/>
          <p:nvPr/>
        </p:nvSpPr>
        <p:spPr>
          <a:xfrm>
            <a:off x="2816479" y="531428"/>
            <a:ext cx="160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Ash.Changeset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BA0951-1620-FC82-32FD-424D1462AF52}"/>
              </a:ext>
            </a:extLst>
          </p:cNvPr>
          <p:cNvCxnSpPr>
            <a:cxnSpLocks/>
          </p:cNvCxnSpPr>
          <p:nvPr/>
        </p:nvCxnSpPr>
        <p:spPr>
          <a:xfrm>
            <a:off x="4121108" y="951757"/>
            <a:ext cx="931311" cy="78467"/>
          </a:xfrm>
          <a:prstGeom prst="straightConnector1">
            <a:avLst/>
          </a:prstGeom>
          <a:ln w="19050">
            <a:solidFill>
              <a:srgbClr val="FFC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6B191CAB-7246-7B74-ED8B-2840129C7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239" y="3351623"/>
            <a:ext cx="5672157" cy="245420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4A7E198-9DA3-376F-7189-19DFC6116E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4730" y="4712773"/>
            <a:ext cx="2719225" cy="167538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079B10F-27DB-08A4-0103-1FEB13572997}"/>
              </a:ext>
            </a:extLst>
          </p:cNvPr>
          <p:cNvCxnSpPr>
            <a:cxnSpLocks/>
          </p:cNvCxnSpPr>
          <p:nvPr/>
        </p:nvCxnSpPr>
        <p:spPr>
          <a:xfrm flipH="1">
            <a:off x="6436607" y="1899674"/>
            <a:ext cx="308353" cy="2382150"/>
          </a:xfrm>
          <a:prstGeom prst="straightConnector1">
            <a:avLst/>
          </a:prstGeom>
          <a:ln w="19050">
            <a:solidFill>
              <a:srgbClr val="FFC000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B377908-5530-69EA-4DF6-76316BE341F2}"/>
              </a:ext>
            </a:extLst>
          </p:cNvPr>
          <p:cNvCxnSpPr>
            <a:cxnSpLocks/>
          </p:cNvCxnSpPr>
          <p:nvPr/>
        </p:nvCxnSpPr>
        <p:spPr>
          <a:xfrm flipH="1" flipV="1">
            <a:off x="6871124" y="2373776"/>
            <a:ext cx="705435" cy="1863153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574CF71-A7CC-B521-EF27-392751A9AFB3}"/>
              </a:ext>
            </a:extLst>
          </p:cNvPr>
          <p:cNvCxnSpPr>
            <a:cxnSpLocks/>
          </p:cNvCxnSpPr>
          <p:nvPr/>
        </p:nvCxnSpPr>
        <p:spPr>
          <a:xfrm flipH="1" flipV="1">
            <a:off x="6871124" y="2860070"/>
            <a:ext cx="1827099" cy="1421754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A426285-89CE-6BE9-53B1-978A2C135ECA}"/>
              </a:ext>
            </a:extLst>
          </p:cNvPr>
          <p:cNvSpPr txBox="1"/>
          <p:nvPr/>
        </p:nvSpPr>
        <p:spPr>
          <a:xfrm>
            <a:off x="4871578" y="540440"/>
            <a:ext cx="574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Phoenix.LiveView</a:t>
            </a:r>
            <a:endParaRPr lang="en-US" sz="1400" b="1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4D3C51F9-BF92-1683-B08C-C64888C494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2456" y="2907678"/>
            <a:ext cx="1919101" cy="361019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9E32BDA-C024-41A7-7742-D64548F9BD49}"/>
              </a:ext>
            </a:extLst>
          </p:cNvPr>
          <p:cNvSpPr txBox="1"/>
          <p:nvPr/>
        </p:nvSpPr>
        <p:spPr>
          <a:xfrm>
            <a:off x="2722456" y="2658944"/>
            <a:ext cx="191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AshPhoenix.Form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E53A06-004E-BE4D-2EEF-AFE729262C9C}"/>
              </a:ext>
            </a:extLst>
          </p:cNvPr>
          <p:cNvSpPr txBox="1"/>
          <p:nvPr/>
        </p:nvSpPr>
        <p:spPr>
          <a:xfrm>
            <a:off x="191723" y="4860030"/>
            <a:ext cx="161016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Nested forms for UI </a:t>
            </a:r>
          </a:p>
          <a:p>
            <a:pPr algn="ctr"/>
            <a:r>
              <a:rPr lang="en-US" sz="700" dirty="0"/>
              <a:t>(one for each child in the relationship)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37A4E6-D643-3508-B59C-4F236E25E219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1801892" y="4218625"/>
            <a:ext cx="1017189" cy="818377"/>
          </a:xfrm>
          <a:prstGeom prst="straightConnector1">
            <a:avLst/>
          </a:prstGeom>
          <a:ln w="19050">
            <a:solidFill>
              <a:srgbClr val="00B05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BBACACA-D519-2D00-1C15-83497E7DA0CA}"/>
              </a:ext>
            </a:extLst>
          </p:cNvPr>
          <p:cNvSpPr txBox="1"/>
          <p:nvPr/>
        </p:nvSpPr>
        <p:spPr>
          <a:xfrm>
            <a:off x="860959" y="3653536"/>
            <a:ext cx="9347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Raw data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18A0301-AB50-9665-D9D6-A12F4F1D75B5}"/>
              </a:ext>
            </a:extLst>
          </p:cNvPr>
          <p:cNvCxnSpPr>
            <a:cxnSpLocks/>
          </p:cNvCxnSpPr>
          <p:nvPr/>
        </p:nvCxnSpPr>
        <p:spPr>
          <a:xfrm>
            <a:off x="1843153" y="3786066"/>
            <a:ext cx="973326" cy="8694"/>
          </a:xfrm>
          <a:prstGeom prst="straightConnector1">
            <a:avLst/>
          </a:prstGeom>
          <a:ln w="19050">
            <a:solidFill>
              <a:srgbClr val="00B05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B453C0E-2061-797E-BEF7-F0D243B2765A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1898517" y="4081331"/>
            <a:ext cx="914401" cy="350382"/>
          </a:xfrm>
          <a:prstGeom prst="straightConnector1">
            <a:avLst/>
          </a:prstGeom>
          <a:ln w="19050">
            <a:solidFill>
              <a:srgbClr val="00B05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E39D9D1-1142-3308-9A19-AB47DFA260D6}"/>
              </a:ext>
            </a:extLst>
          </p:cNvPr>
          <p:cNvSpPr txBox="1"/>
          <p:nvPr/>
        </p:nvSpPr>
        <p:spPr>
          <a:xfrm>
            <a:off x="328571" y="4200880"/>
            <a:ext cx="1569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Persistence Logic</a:t>
            </a:r>
          </a:p>
          <a:p>
            <a:pPr algn="ctr"/>
            <a:r>
              <a:rPr lang="en-US" sz="700" dirty="0"/>
              <a:t>How should manage relationship/3  write to database?</a:t>
            </a:r>
          </a:p>
        </p:txBody>
      </p:sp>
      <p:sp>
        <p:nvSpPr>
          <p:cNvPr id="60" name="Right Brace 59">
            <a:extLst>
              <a:ext uri="{FF2B5EF4-FFF2-40B4-BE49-F238E27FC236}">
                <a16:creationId xmlns:a16="http://schemas.microsoft.com/office/drawing/2014/main" id="{D6BB6E46-8114-AC79-B10F-FC6CA93E2BCC}"/>
              </a:ext>
            </a:extLst>
          </p:cNvPr>
          <p:cNvSpPr/>
          <p:nvPr/>
        </p:nvSpPr>
        <p:spPr>
          <a:xfrm>
            <a:off x="8526283" y="4430817"/>
            <a:ext cx="178530" cy="347030"/>
          </a:xfrm>
          <a:prstGeom prst="rightBrace">
            <a:avLst>
              <a:gd name="adj1" fmla="val 26389"/>
              <a:gd name="adj2" fmla="val 50000"/>
            </a:avLst>
          </a:prstGeom>
          <a:ln w="19050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51B522C-2C4F-E5EB-A1D6-AFDE2E480446}"/>
              </a:ext>
            </a:extLst>
          </p:cNvPr>
          <p:cNvCxnSpPr>
            <a:cxnSpLocks/>
          </p:cNvCxnSpPr>
          <p:nvPr/>
        </p:nvCxnSpPr>
        <p:spPr>
          <a:xfrm flipH="1" flipV="1">
            <a:off x="8706800" y="4604332"/>
            <a:ext cx="269400" cy="1094567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ight Brace 87">
            <a:extLst>
              <a:ext uri="{FF2B5EF4-FFF2-40B4-BE49-F238E27FC236}">
                <a16:creationId xmlns:a16="http://schemas.microsoft.com/office/drawing/2014/main" id="{A3FD3B33-C37C-5AFD-53CB-32DA0B0326DA}"/>
              </a:ext>
            </a:extLst>
          </p:cNvPr>
          <p:cNvSpPr/>
          <p:nvPr/>
        </p:nvSpPr>
        <p:spPr>
          <a:xfrm rot="10800000">
            <a:off x="8976200" y="5171801"/>
            <a:ext cx="178530" cy="1054195"/>
          </a:xfrm>
          <a:prstGeom prst="rightBrace">
            <a:avLst>
              <a:gd name="adj1" fmla="val 26389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C85126B-C537-25DC-1BC8-9DD1782026C8}"/>
              </a:ext>
            </a:extLst>
          </p:cNvPr>
          <p:cNvCxnSpPr>
            <a:cxnSpLocks/>
          </p:cNvCxnSpPr>
          <p:nvPr/>
        </p:nvCxnSpPr>
        <p:spPr>
          <a:xfrm flipV="1">
            <a:off x="3835316" y="1202973"/>
            <a:ext cx="1217103" cy="1763748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E0FA429-42FE-2BA1-9C92-3B0D8C742A9F}"/>
              </a:ext>
            </a:extLst>
          </p:cNvPr>
          <p:cNvCxnSpPr>
            <a:cxnSpLocks/>
          </p:cNvCxnSpPr>
          <p:nvPr/>
        </p:nvCxnSpPr>
        <p:spPr>
          <a:xfrm flipV="1">
            <a:off x="1998897" y="1773936"/>
            <a:ext cx="832309" cy="15981"/>
          </a:xfrm>
          <a:prstGeom prst="straightConnector1">
            <a:avLst/>
          </a:prstGeom>
          <a:ln w="19050">
            <a:solidFill>
              <a:srgbClr val="FFC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n 1">
            <a:extLst>
              <a:ext uri="{FF2B5EF4-FFF2-40B4-BE49-F238E27FC236}">
                <a16:creationId xmlns:a16="http://schemas.microsoft.com/office/drawing/2014/main" id="{B63CB259-64B5-3A08-44D6-AEE97341C32D}"/>
              </a:ext>
            </a:extLst>
          </p:cNvPr>
          <p:cNvSpPr/>
          <p:nvPr/>
        </p:nvSpPr>
        <p:spPr>
          <a:xfrm>
            <a:off x="1998897" y="1940042"/>
            <a:ext cx="445923" cy="429542"/>
          </a:xfrm>
          <a:prstGeom prst="ca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2B3F9AC-61CA-0B4A-35DE-9FD34C11306A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2444820" y="2154813"/>
            <a:ext cx="386386" cy="0"/>
          </a:xfrm>
          <a:prstGeom prst="straightConnector1">
            <a:avLst/>
          </a:prstGeom>
          <a:ln w="19050">
            <a:solidFill>
              <a:srgbClr val="FFC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814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99A366-7517-3584-26FF-1EF0A7097BE9}"/>
              </a:ext>
            </a:extLst>
          </p:cNvPr>
          <p:cNvSpPr txBox="1"/>
          <p:nvPr/>
        </p:nvSpPr>
        <p:spPr>
          <a:xfrm>
            <a:off x="1584641" y="235839"/>
            <a:ext cx="1678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Ash.Changeset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15AF-217F-E74C-5DA2-E232C6BF4E4E}"/>
              </a:ext>
            </a:extLst>
          </p:cNvPr>
          <p:cNvSpPr txBox="1"/>
          <p:nvPr/>
        </p:nvSpPr>
        <p:spPr>
          <a:xfrm>
            <a:off x="3104272" y="235839"/>
            <a:ext cx="23111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Relationship Input Params</a:t>
            </a:r>
          </a:p>
          <a:p>
            <a:pPr algn="ctr"/>
            <a:r>
              <a:rPr lang="en-US" sz="1100" dirty="0"/>
              <a:t>%{} or [map] or Ash.Identity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CDACF2-2959-462E-9BD5-2868FFFB1C0D}"/>
              </a:ext>
            </a:extLst>
          </p:cNvPr>
          <p:cNvSpPr txBox="1"/>
          <p:nvPr/>
        </p:nvSpPr>
        <p:spPr>
          <a:xfrm>
            <a:off x="7033835" y="880526"/>
            <a:ext cx="21515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Structure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DF3245-873D-6146-6BCC-B8D865EA5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37" y="1094062"/>
            <a:ext cx="2151578" cy="137286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122E87-9BE2-1728-4B65-BDBE83161143}"/>
              </a:ext>
            </a:extLst>
          </p:cNvPr>
          <p:cNvSpPr txBox="1"/>
          <p:nvPr/>
        </p:nvSpPr>
        <p:spPr>
          <a:xfrm>
            <a:off x="7033836" y="3235874"/>
            <a:ext cx="21515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Actions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82ADE9-D219-CAD6-A208-C0A7A76A3CC5}"/>
              </a:ext>
            </a:extLst>
          </p:cNvPr>
          <p:cNvSpPr txBox="1"/>
          <p:nvPr/>
        </p:nvSpPr>
        <p:spPr>
          <a:xfrm>
            <a:off x="7033836" y="2680466"/>
            <a:ext cx="2151577" cy="55650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Required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Min length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Confirm Password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ECEF05-1EDB-D8CB-E576-F88417BE55D3}"/>
              </a:ext>
            </a:extLst>
          </p:cNvPr>
          <p:cNvSpPr txBox="1"/>
          <p:nvPr/>
        </p:nvSpPr>
        <p:spPr>
          <a:xfrm>
            <a:off x="7033835" y="2463883"/>
            <a:ext cx="2151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Validations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8CF699-A48C-D4C6-31E0-7598012D2BC6}"/>
              </a:ext>
            </a:extLst>
          </p:cNvPr>
          <p:cNvSpPr txBox="1"/>
          <p:nvPr/>
        </p:nvSpPr>
        <p:spPr>
          <a:xfrm>
            <a:off x="7033836" y="3429000"/>
            <a:ext cx="2151577" cy="7078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Read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Create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Update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Delete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160AF7-C76F-71CC-7FFF-8604043B8116}"/>
              </a:ext>
            </a:extLst>
          </p:cNvPr>
          <p:cNvSpPr txBox="1"/>
          <p:nvPr/>
        </p:nvSpPr>
        <p:spPr>
          <a:xfrm>
            <a:off x="7033835" y="4095314"/>
            <a:ext cx="21515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Misc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91D811-D13C-4007-9272-6036C63B6373}"/>
              </a:ext>
            </a:extLst>
          </p:cNvPr>
          <p:cNvSpPr txBox="1"/>
          <p:nvPr/>
        </p:nvSpPr>
        <p:spPr>
          <a:xfrm>
            <a:off x="7033835" y="4288440"/>
            <a:ext cx="2151577" cy="5539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Access Policy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Database Layer (CSV, Postgres)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Endpoints (JSON, </a:t>
            </a:r>
            <a:r>
              <a:rPr lang="en-US" sz="1000" dirty="0" err="1"/>
              <a:t>GraphQL</a:t>
            </a:r>
            <a:r>
              <a:rPr lang="en-US" sz="10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1862C-76CC-A90C-6DD1-D2A847CAF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39" y="877573"/>
            <a:ext cx="2814490" cy="471680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Can 1">
            <a:extLst>
              <a:ext uri="{FF2B5EF4-FFF2-40B4-BE49-F238E27FC236}">
                <a16:creationId xmlns:a16="http://schemas.microsoft.com/office/drawing/2014/main" id="{B63CB259-64B5-3A08-44D6-AEE97341C32D}"/>
              </a:ext>
            </a:extLst>
          </p:cNvPr>
          <p:cNvSpPr/>
          <p:nvPr/>
        </p:nvSpPr>
        <p:spPr>
          <a:xfrm>
            <a:off x="4347981" y="2441938"/>
            <a:ext cx="425581" cy="477055"/>
          </a:xfrm>
          <a:prstGeom prst="ca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73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910988-F155-75DE-CABD-1B734478A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4" y="165857"/>
            <a:ext cx="8218332" cy="10712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F2DF09-B148-1249-538D-5ABF37D7D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14" y="1514661"/>
            <a:ext cx="5312183" cy="4518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4D5725-E28C-3A02-E86F-EBA4228E0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470" y="1933389"/>
            <a:ext cx="5635848" cy="36807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0B1217-EE61-885E-7D24-0896A6BC5ADA}"/>
              </a:ext>
            </a:extLst>
          </p:cNvPr>
          <p:cNvSpPr txBox="1"/>
          <p:nvPr/>
        </p:nvSpPr>
        <p:spPr>
          <a:xfrm>
            <a:off x="7853082" y="1557332"/>
            <a:ext cx="167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Live 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147BC6-77FC-0717-28BC-8F67FD4F97B1}"/>
              </a:ext>
            </a:extLst>
          </p:cNvPr>
          <p:cNvSpPr txBox="1"/>
          <p:nvPr/>
        </p:nvSpPr>
        <p:spPr>
          <a:xfrm>
            <a:off x="1854573" y="1188000"/>
            <a:ext cx="167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</a:t>
            </a:r>
          </a:p>
        </p:txBody>
      </p:sp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8ED5F09F-AC3A-41EB-E13D-1D8811080DCF}"/>
              </a:ext>
            </a:extLst>
          </p:cNvPr>
          <p:cNvSpPr/>
          <p:nvPr/>
        </p:nvSpPr>
        <p:spPr>
          <a:xfrm>
            <a:off x="5957046" y="4558553"/>
            <a:ext cx="4383741" cy="396688"/>
          </a:xfrm>
          <a:prstGeom prst="round2DiagRect">
            <a:avLst/>
          </a:prstGeom>
          <a:noFill/>
          <a:ln w="254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933A34-BB0E-E6A5-E259-E9334C526E86}"/>
              </a:ext>
            </a:extLst>
          </p:cNvPr>
          <p:cNvCxnSpPr>
            <a:cxnSpLocks/>
          </p:cNvCxnSpPr>
          <p:nvPr/>
        </p:nvCxnSpPr>
        <p:spPr>
          <a:xfrm flipH="1" flipV="1">
            <a:off x="7362312" y="1021976"/>
            <a:ext cx="2541447" cy="3536577"/>
          </a:xfrm>
          <a:prstGeom prst="straightConnector1">
            <a:avLst/>
          </a:prstGeom>
          <a:ln>
            <a:solidFill>
              <a:srgbClr val="FFC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D5A831-EE9B-75C7-42B4-B487C6E33121}"/>
              </a:ext>
            </a:extLst>
          </p:cNvPr>
          <p:cNvCxnSpPr>
            <a:cxnSpLocks/>
          </p:cNvCxnSpPr>
          <p:nvPr/>
        </p:nvCxnSpPr>
        <p:spPr>
          <a:xfrm flipH="1" flipV="1">
            <a:off x="5984470" y="1021976"/>
            <a:ext cx="3441918" cy="3536577"/>
          </a:xfrm>
          <a:prstGeom prst="straightConnector1">
            <a:avLst/>
          </a:prstGeom>
          <a:ln>
            <a:solidFill>
              <a:srgbClr val="FFC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7FA3BA-54D6-0627-864D-05C485E8FC01}"/>
              </a:ext>
            </a:extLst>
          </p:cNvPr>
          <p:cNvCxnSpPr>
            <a:cxnSpLocks/>
          </p:cNvCxnSpPr>
          <p:nvPr/>
        </p:nvCxnSpPr>
        <p:spPr>
          <a:xfrm flipH="1" flipV="1">
            <a:off x="941294" y="3213847"/>
            <a:ext cx="5153695" cy="1418665"/>
          </a:xfrm>
          <a:prstGeom prst="straightConnector1">
            <a:avLst/>
          </a:prstGeom>
          <a:ln>
            <a:solidFill>
              <a:srgbClr val="FFC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E90693-0EE2-06AD-0F40-D61A96ACDA35}"/>
              </a:ext>
            </a:extLst>
          </p:cNvPr>
          <p:cNvCxnSpPr>
            <a:cxnSpLocks/>
          </p:cNvCxnSpPr>
          <p:nvPr/>
        </p:nvCxnSpPr>
        <p:spPr>
          <a:xfrm flipH="1">
            <a:off x="1051954" y="5112128"/>
            <a:ext cx="1830604" cy="0"/>
          </a:xfrm>
          <a:prstGeom prst="straightConnector1">
            <a:avLst/>
          </a:prstGeom>
          <a:ln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86614724-FC52-6E1E-C523-9F1D6AF91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8095" y="6148775"/>
            <a:ext cx="5403067" cy="4604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12D7050-15B1-4C64-B054-5B55CEA69121}"/>
              </a:ext>
            </a:extLst>
          </p:cNvPr>
          <p:cNvSpPr txBox="1"/>
          <p:nvPr/>
        </p:nvSpPr>
        <p:spPr>
          <a:xfrm>
            <a:off x="6029899" y="5865053"/>
            <a:ext cx="492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Is it possible somehow to pass this in for entries instead?</a:t>
            </a:r>
          </a:p>
        </p:txBody>
      </p:sp>
    </p:spTree>
    <p:extLst>
      <p:ext uri="{BB962C8B-B14F-4D97-AF65-F5344CB8AC3E}">
        <p14:creationId xmlns:p14="http://schemas.microsoft.com/office/powerpoint/2010/main" val="4190159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D7C0D0-B576-DB8C-6023-504A181E9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47" y="484095"/>
            <a:ext cx="8775544" cy="4249792"/>
          </a:xfrm>
          <a:prstGeom prst="rect">
            <a:avLst/>
          </a:prstGeom>
        </p:spPr>
      </p:pic>
      <p:sp>
        <p:nvSpPr>
          <p:cNvPr id="15" name="Round Diagonal Corner Rectangle 14">
            <a:extLst>
              <a:ext uri="{FF2B5EF4-FFF2-40B4-BE49-F238E27FC236}">
                <a16:creationId xmlns:a16="http://schemas.microsoft.com/office/drawing/2014/main" id="{95433771-B964-05B3-B102-9C61F4D1AA29}"/>
              </a:ext>
            </a:extLst>
          </p:cNvPr>
          <p:cNvSpPr/>
          <p:nvPr/>
        </p:nvSpPr>
        <p:spPr>
          <a:xfrm>
            <a:off x="349623" y="2454088"/>
            <a:ext cx="7449671" cy="605118"/>
          </a:xfrm>
          <a:prstGeom prst="round2DiagRect">
            <a:avLst/>
          </a:prstGeom>
          <a:noFill/>
          <a:ln w="254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58C8E7-6BF6-9D1F-3298-07794E59D092}"/>
              </a:ext>
            </a:extLst>
          </p:cNvPr>
          <p:cNvSpPr txBox="1"/>
          <p:nvPr/>
        </p:nvSpPr>
        <p:spPr>
          <a:xfrm>
            <a:off x="3193676" y="2084756"/>
            <a:ext cx="317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This code works</a:t>
            </a:r>
          </a:p>
        </p:txBody>
      </p:sp>
    </p:spTree>
    <p:extLst>
      <p:ext uri="{BB962C8B-B14F-4D97-AF65-F5344CB8AC3E}">
        <p14:creationId xmlns:p14="http://schemas.microsoft.com/office/powerpoint/2010/main" val="917580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910988-F155-75DE-CABD-1B734478A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58" y="1174700"/>
            <a:ext cx="8218332" cy="10712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F2DF09-B148-1249-538D-5ABF37D7D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810" y="2636378"/>
            <a:ext cx="4726031" cy="40196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4D5725-E28C-3A02-E86F-EBA4228E0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57" y="2619189"/>
            <a:ext cx="5635848" cy="36807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0B1217-EE61-885E-7D24-0896A6BC5ADA}"/>
              </a:ext>
            </a:extLst>
          </p:cNvPr>
          <p:cNvSpPr txBox="1"/>
          <p:nvPr/>
        </p:nvSpPr>
        <p:spPr>
          <a:xfrm>
            <a:off x="2383818" y="2240899"/>
            <a:ext cx="167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Live 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147BC6-77FC-0717-28BC-8F67FD4F97B1}"/>
              </a:ext>
            </a:extLst>
          </p:cNvPr>
          <p:cNvSpPr txBox="1"/>
          <p:nvPr/>
        </p:nvSpPr>
        <p:spPr>
          <a:xfrm>
            <a:off x="7683811" y="2304104"/>
            <a:ext cx="167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</a:t>
            </a:r>
          </a:p>
        </p:txBody>
      </p:sp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8ED5F09F-AC3A-41EB-E13D-1D8811080DCF}"/>
              </a:ext>
            </a:extLst>
          </p:cNvPr>
          <p:cNvSpPr/>
          <p:nvPr/>
        </p:nvSpPr>
        <p:spPr>
          <a:xfrm>
            <a:off x="514941" y="5261765"/>
            <a:ext cx="4278935" cy="396688"/>
          </a:xfrm>
          <a:prstGeom prst="round2DiagRect">
            <a:avLst/>
          </a:prstGeom>
          <a:noFill/>
          <a:ln w="254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933A34-BB0E-E6A5-E259-E9334C526E86}"/>
              </a:ext>
            </a:extLst>
          </p:cNvPr>
          <p:cNvCxnSpPr>
            <a:cxnSpLocks/>
          </p:cNvCxnSpPr>
          <p:nvPr/>
        </p:nvCxnSpPr>
        <p:spPr>
          <a:xfrm flipV="1">
            <a:off x="3313338" y="2030506"/>
            <a:ext cx="350651" cy="3231259"/>
          </a:xfrm>
          <a:prstGeom prst="straightConnector1">
            <a:avLst/>
          </a:prstGeom>
          <a:ln>
            <a:solidFill>
              <a:srgbClr val="FFC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D5A831-EE9B-75C7-42B4-B487C6E33121}"/>
              </a:ext>
            </a:extLst>
          </p:cNvPr>
          <p:cNvCxnSpPr>
            <a:cxnSpLocks/>
          </p:cNvCxnSpPr>
          <p:nvPr/>
        </p:nvCxnSpPr>
        <p:spPr>
          <a:xfrm flipH="1" flipV="1">
            <a:off x="2109785" y="1976718"/>
            <a:ext cx="892334" cy="3285047"/>
          </a:xfrm>
          <a:prstGeom prst="straightConnector1">
            <a:avLst/>
          </a:prstGeom>
          <a:ln>
            <a:solidFill>
              <a:srgbClr val="FFC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7FA3BA-54D6-0627-864D-05C485E8FC01}"/>
              </a:ext>
            </a:extLst>
          </p:cNvPr>
          <p:cNvCxnSpPr>
            <a:cxnSpLocks/>
            <a:stCxn id="9" idx="3"/>
          </p:cNvCxnSpPr>
          <p:nvPr/>
        </p:nvCxnSpPr>
        <p:spPr>
          <a:xfrm flipH="1" flipV="1">
            <a:off x="783011" y="2030506"/>
            <a:ext cx="1871398" cy="3231259"/>
          </a:xfrm>
          <a:prstGeom prst="straightConnector1">
            <a:avLst/>
          </a:prstGeom>
          <a:ln>
            <a:solidFill>
              <a:srgbClr val="FFC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E90693-0EE2-06AD-0F40-D61A96ACDA35}"/>
              </a:ext>
            </a:extLst>
          </p:cNvPr>
          <p:cNvCxnSpPr>
            <a:cxnSpLocks/>
          </p:cNvCxnSpPr>
          <p:nvPr/>
        </p:nvCxnSpPr>
        <p:spPr>
          <a:xfrm flipH="1">
            <a:off x="6881468" y="5850335"/>
            <a:ext cx="1830604" cy="0"/>
          </a:xfrm>
          <a:prstGeom prst="straightConnector1">
            <a:avLst/>
          </a:prstGeom>
          <a:ln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86614724-FC52-6E1E-C523-9F1D6AF91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005" y="283990"/>
            <a:ext cx="5403067" cy="4604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12D7050-15B1-4C64-B054-5B55CEA69121}"/>
              </a:ext>
            </a:extLst>
          </p:cNvPr>
          <p:cNvSpPr txBox="1"/>
          <p:nvPr/>
        </p:nvSpPr>
        <p:spPr>
          <a:xfrm>
            <a:off x="6127808" y="268"/>
            <a:ext cx="5441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Is it possible somehow to pass in a list of AshPhoenix.Forms as “entries” instead?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15721E-AEEE-5539-3DAC-7BB3DB33EB5D}"/>
              </a:ext>
            </a:extLst>
          </p:cNvPr>
          <p:cNvSpPr txBox="1"/>
          <p:nvPr/>
        </p:nvSpPr>
        <p:spPr>
          <a:xfrm>
            <a:off x="225861" y="164354"/>
            <a:ext cx="384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Reusable, Editable List Component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A04991-C5E1-2C90-6B68-7E4C2B5F5578}"/>
              </a:ext>
            </a:extLst>
          </p:cNvPr>
          <p:cNvCxnSpPr>
            <a:cxnSpLocks/>
          </p:cNvCxnSpPr>
          <p:nvPr/>
        </p:nvCxnSpPr>
        <p:spPr>
          <a:xfrm flipH="1">
            <a:off x="688718" y="5518641"/>
            <a:ext cx="939391" cy="0"/>
          </a:xfrm>
          <a:prstGeom prst="straightConnector1">
            <a:avLst/>
          </a:prstGeom>
          <a:ln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A4C3744-B7C5-2F0B-BDE7-668A937E6343}"/>
              </a:ext>
            </a:extLst>
          </p:cNvPr>
          <p:cNvSpPr/>
          <p:nvPr/>
        </p:nvSpPr>
        <p:spPr>
          <a:xfrm>
            <a:off x="372031" y="5252498"/>
            <a:ext cx="847164" cy="158347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3407138-174F-D784-3AC4-3B870CEAD31B}"/>
              </a:ext>
            </a:extLst>
          </p:cNvPr>
          <p:cNvSpPr/>
          <p:nvPr/>
        </p:nvSpPr>
        <p:spPr>
          <a:xfrm>
            <a:off x="6065300" y="4024365"/>
            <a:ext cx="847164" cy="158347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B03E705-B48E-7ED8-7159-DAA575F79867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4809346" y="4103539"/>
            <a:ext cx="1255954" cy="1167184"/>
          </a:xfrm>
          <a:prstGeom prst="straightConnector1">
            <a:avLst/>
          </a:prstGeom>
          <a:ln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3E8D405-6925-79CD-59C7-6B7FC96E7EB0}"/>
              </a:ext>
            </a:extLst>
          </p:cNvPr>
          <p:cNvSpPr/>
          <p:nvPr/>
        </p:nvSpPr>
        <p:spPr>
          <a:xfrm>
            <a:off x="6001024" y="37543"/>
            <a:ext cx="5694829" cy="934571"/>
          </a:xfrm>
          <a:prstGeom prst="roundRect">
            <a:avLst/>
          </a:prstGeom>
          <a:solidFill>
            <a:schemeClr val="accent1">
              <a:alpha val="1087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B449C1-91D3-D82C-7ABE-1769CD5550FD}"/>
              </a:ext>
            </a:extLst>
          </p:cNvPr>
          <p:cNvSpPr txBox="1"/>
          <p:nvPr/>
        </p:nvSpPr>
        <p:spPr>
          <a:xfrm>
            <a:off x="11721353" y="221226"/>
            <a:ext cx="470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?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8EC32A-169B-928C-82AA-B6FCCA7485F1}"/>
              </a:ext>
            </a:extLst>
          </p:cNvPr>
          <p:cNvSpPr txBox="1"/>
          <p:nvPr/>
        </p:nvSpPr>
        <p:spPr>
          <a:xfrm>
            <a:off x="6172810" y="731564"/>
            <a:ext cx="5441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 can’t seem to figure it out, if possible.</a:t>
            </a:r>
          </a:p>
        </p:txBody>
      </p:sp>
    </p:spTree>
    <p:extLst>
      <p:ext uri="{BB962C8B-B14F-4D97-AF65-F5344CB8AC3E}">
        <p14:creationId xmlns:p14="http://schemas.microsoft.com/office/powerpoint/2010/main" val="346889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487198-578D-6D0F-D365-31273830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63" y="436755"/>
            <a:ext cx="11211855" cy="602500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0411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99A366-7517-3584-26FF-1EF0A7097BE9}"/>
              </a:ext>
            </a:extLst>
          </p:cNvPr>
          <p:cNvSpPr txBox="1"/>
          <p:nvPr/>
        </p:nvSpPr>
        <p:spPr>
          <a:xfrm>
            <a:off x="158755" y="466672"/>
            <a:ext cx="4891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Form.for_update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(resource, action,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form: [auto?: true[)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15AF-217F-E74C-5DA2-E232C6BF4E4E}"/>
              </a:ext>
            </a:extLst>
          </p:cNvPr>
          <p:cNvSpPr txBox="1"/>
          <p:nvPr/>
        </p:nvSpPr>
        <p:spPr>
          <a:xfrm>
            <a:off x="9817688" y="151200"/>
            <a:ext cx="23111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Relationship Input Params</a:t>
            </a:r>
          </a:p>
          <a:p>
            <a:pPr algn="ctr"/>
            <a:r>
              <a:rPr lang="en-US" sz="1100" dirty="0"/>
              <a:t>%{} or [map] or Ash.Identity</a:t>
            </a: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7F7B9F-D6E0-EF06-FF02-7E4CEBB95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5" y="712893"/>
            <a:ext cx="4990114" cy="5891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E811E4-C951-603C-3B4F-B2D24F68B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199" y="712893"/>
            <a:ext cx="6279365" cy="286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0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99A366-7517-3584-26FF-1EF0A7097BE9}"/>
              </a:ext>
            </a:extLst>
          </p:cNvPr>
          <p:cNvSpPr txBox="1"/>
          <p:nvPr/>
        </p:nvSpPr>
        <p:spPr>
          <a:xfrm>
            <a:off x="6014127" y="1051114"/>
            <a:ext cx="1449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Event handlers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15AF-217F-E74C-5DA2-E232C6BF4E4E}"/>
              </a:ext>
            </a:extLst>
          </p:cNvPr>
          <p:cNvSpPr txBox="1"/>
          <p:nvPr/>
        </p:nvSpPr>
        <p:spPr>
          <a:xfrm>
            <a:off x="9817688" y="151200"/>
            <a:ext cx="23111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Relationship Input Params</a:t>
            </a:r>
          </a:p>
          <a:p>
            <a:pPr algn="ctr"/>
            <a:r>
              <a:rPr lang="en-US" sz="1100" dirty="0"/>
              <a:t>%{} or [map] or Ash.Identity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EF9DD1-8AB6-F7B1-2362-CEE69DF1E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2893"/>
            <a:ext cx="5369715" cy="59835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4E6C0B-C1DB-F690-F00F-129C7496F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128" y="1344246"/>
            <a:ext cx="5420268" cy="29478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43F4EB-76C9-7A3E-A045-0D0A3E58F4D8}"/>
              </a:ext>
            </a:extLst>
          </p:cNvPr>
          <p:cNvSpPr txBox="1"/>
          <p:nvPr/>
        </p:nvSpPr>
        <p:spPr>
          <a:xfrm>
            <a:off x="311155" y="619072"/>
            <a:ext cx="4891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Form.add_form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// for :new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741378-0132-B47D-F466-17F170E2C59E}"/>
              </a:ext>
            </a:extLst>
          </p:cNvPr>
          <p:cNvSpPr txBox="1"/>
          <p:nvPr/>
        </p:nvSpPr>
        <p:spPr>
          <a:xfrm>
            <a:off x="191279" y="389727"/>
            <a:ext cx="590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One HTML form with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-click for each line item and one save</a:t>
            </a:r>
          </a:p>
        </p:txBody>
      </p:sp>
    </p:spTree>
    <p:extLst>
      <p:ext uri="{BB962C8B-B14F-4D97-AF65-F5344CB8AC3E}">
        <p14:creationId xmlns:p14="http://schemas.microsoft.com/office/powerpoint/2010/main" val="138656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81E0DA-FD0B-2B86-06F5-D509AE539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38" y="1445847"/>
            <a:ext cx="5738781" cy="43648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2E1B6D-0C2C-A282-648B-B22B199C7735}"/>
              </a:ext>
            </a:extLst>
          </p:cNvPr>
          <p:cNvSpPr txBox="1"/>
          <p:nvPr/>
        </p:nvSpPr>
        <p:spPr>
          <a:xfrm>
            <a:off x="496466" y="1199626"/>
            <a:ext cx="4356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Submission body of parent with inline children: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7EEEB6-2BE7-1824-04C9-237B7116B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672" y="299147"/>
            <a:ext cx="5464504" cy="180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6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0CD6D6-5D5E-C395-EA03-F1F7724A3FC5}"/>
              </a:ext>
            </a:extLst>
          </p:cNvPr>
          <p:cNvSpPr txBox="1"/>
          <p:nvPr/>
        </p:nvSpPr>
        <p:spPr>
          <a:xfrm>
            <a:off x="355211" y="121103"/>
            <a:ext cx="105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Saving…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DEDBA3-5C1E-401A-74B5-DC5D08689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20" y="367324"/>
            <a:ext cx="5021774" cy="2255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2F5D0C-E701-6AEE-3000-4435334A5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2743200"/>
            <a:ext cx="686109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7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0CD6D6-5D5E-C395-EA03-F1F7724A3FC5}"/>
              </a:ext>
            </a:extLst>
          </p:cNvPr>
          <p:cNvSpPr txBox="1"/>
          <p:nvPr/>
        </p:nvSpPr>
        <p:spPr>
          <a:xfrm>
            <a:off x="82251" y="183626"/>
            <a:ext cx="3848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Submission body of parent with inline children: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AD0CD4-E82B-38C6-73E9-4DAFEF6A7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43" y="519764"/>
            <a:ext cx="6518439" cy="345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68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0CD6D6-5D5E-C395-EA03-F1F7724A3FC5}"/>
              </a:ext>
            </a:extLst>
          </p:cNvPr>
          <p:cNvSpPr txBox="1"/>
          <p:nvPr/>
        </p:nvSpPr>
        <p:spPr>
          <a:xfrm>
            <a:off x="308897" y="113288"/>
            <a:ext cx="4356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Pagination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0FF01F-5649-C510-5F70-7ED65F834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59" y="519763"/>
            <a:ext cx="3709454" cy="38164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64A3E1-84A2-89E0-D223-CC97F8CEB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391" y="519763"/>
            <a:ext cx="7038274" cy="27034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BD5B90-8734-1603-B980-33E0AD8D4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391" y="3383460"/>
            <a:ext cx="7046332" cy="203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35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0CD6D6-5D5E-C395-EA03-F1F7724A3FC5}"/>
              </a:ext>
            </a:extLst>
          </p:cNvPr>
          <p:cNvSpPr txBox="1"/>
          <p:nvPr/>
        </p:nvSpPr>
        <p:spPr>
          <a:xfrm>
            <a:off x="294335" y="198598"/>
            <a:ext cx="4356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AshPhoenix.FilterForm.new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(resource)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7CBF45-B090-9A7F-B26E-1080AF2F6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8" y="519763"/>
            <a:ext cx="5788831" cy="62723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597963-739C-A7CE-4D1E-B5602FCD1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989" y="519763"/>
            <a:ext cx="5472745" cy="32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7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7735</TotalTime>
  <Words>670</Words>
  <Application>Microsoft Macintosh PowerPoint</Application>
  <PresentationFormat>Widescreen</PresentationFormat>
  <Paragraphs>99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Jones</dc:creator>
  <cp:lastModifiedBy>Jason Jones</cp:lastModifiedBy>
  <cp:revision>31</cp:revision>
  <dcterms:created xsi:type="dcterms:W3CDTF">2022-07-03T16:21:47Z</dcterms:created>
  <dcterms:modified xsi:type="dcterms:W3CDTF">2022-07-09T21:42:59Z</dcterms:modified>
</cp:coreProperties>
</file>