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6" r:id="rId7"/>
    <p:sldId id="265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5"/>
    <p:restoredTop sz="94620"/>
  </p:normalViewPr>
  <p:slideViewPr>
    <p:cSldViewPr snapToGrid="0" snapToObjects="1">
      <p:cViewPr varScale="1">
        <p:scale>
          <a:sx n="193" d="100"/>
          <a:sy n="193" d="100"/>
        </p:scale>
        <p:origin x="2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C18D3-5224-784B-812C-AF5193B00CFD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56B89-E7F8-6D45-A55C-BA1890EB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56B89-E7F8-6D45-A55C-BA1890EBCD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460590" y="298351"/>
            <a:ext cx="4356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Form Socket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Assign.form_assign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action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added?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any_removed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[tweet, tweet2, …]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errors: int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forms: map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id: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just_submitted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 True/false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method: “put”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opts [as: 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forms []]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&lt;data&gt;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params: map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source: Ash.Changeset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submitted_once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touched_forms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MapSet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nil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valid? Bool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Live_action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C05A9-9B7E-4555-0AAC-53FDE49D436A}"/>
              </a:ext>
            </a:extLst>
          </p:cNvPr>
          <p:cNvSpPr txBox="1"/>
          <p:nvPr/>
        </p:nvSpPr>
        <p:spPr>
          <a:xfrm>
            <a:off x="4669602" y="675195"/>
            <a:ext cx="6053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Data. (User, 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resrouce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not 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Source Data. (Ash.Changeset)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assigns.form_assign.original_data.id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20880-953D-9B86-604E-4CCAB3DE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2" y="367861"/>
            <a:ext cx="4460139" cy="3210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88B43-1861-3F73-1EB7-9CD52E5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74" y="241737"/>
            <a:ext cx="4985814" cy="6083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E19E5-A485-72FA-27EF-F72ADA7E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5" y="3647089"/>
            <a:ext cx="3522326" cy="3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755" y="4666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Form.for_update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(resource, action,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form: [auto?: true[)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F7B9F-D6E0-EF06-FF02-7E4CEBB9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5" y="712893"/>
            <a:ext cx="4990114" cy="5891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811E4-C951-603C-3B4F-B2D24F68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199" y="712893"/>
            <a:ext cx="6279365" cy="28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6014127" y="1051114"/>
            <a:ext cx="1449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Event handlers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F9DD1-8AB6-F7B1-2362-CEE69DF1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93"/>
            <a:ext cx="5369715" cy="5983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E6C0B-C1DB-F690-F00F-129C749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28" y="1344246"/>
            <a:ext cx="5420268" cy="2947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3F4EB-76C9-7A3E-A045-0D0A3E58F4D8}"/>
              </a:ext>
            </a:extLst>
          </p:cNvPr>
          <p:cNvSpPr txBox="1"/>
          <p:nvPr/>
        </p:nvSpPr>
        <p:spPr>
          <a:xfrm>
            <a:off x="311155" y="6190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Form.add_form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// for :new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1378-0132-B47D-F466-17F170E2C59E}"/>
              </a:ext>
            </a:extLst>
          </p:cNvPr>
          <p:cNvSpPr txBox="1"/>
          <p:nvPr/>
        </p:nvSpPr>
        <p:spPr>
          <a:xfrm>
            <a:off x="191279" y="389727"/>
            <a:ext cx="590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One HTML form with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-click for each line item and one save</a:t>
            </a:r>
          </a:p>
        </p:txBody>
      </p:sp>
    </p:spTree>
    <p:extLst>
      <p:ext uri="{BB962C8B-B14F-4D97-AF65-F5344CB8AC3E}">
        <p14:creationId xmlns:p14="http://schemas.microsoft.com/office/powerpoint/2010/main" val="13865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1E0DA-FD0B-2B86-06F5-D509AE53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8" y="1445847"/>
            <a:ext cx="5738781" cy="4364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1B6D-0C2C-A282-648B-B22B199C7735}"/>
              </a:ext>
            </a:extLst>
          </p:cNvPr>
          <p:cNvSpPr txBox="1"/>
          <p:nvPr/>
        </p:nvSpPr>
        <p:spPr>
          <a:xfrm>
            <a:off x="496466" y="1199626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EEEB6-2BE7-1824-04C9-237B7116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72" y="299147"/>
            <a:ext cx="5464504" cy="18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55211" y="121103"/>
            <a:ext cx="105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Saving…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EDBA3-5C1E-401A-74B5-DC5D0868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0" y="367324"/>
            <a:ext cx="5021774" cy="225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5D0C-E701-6AEE-3000-4435334A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743200"/>
            <a:ext cx="68610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82251" y="183626"/>
            <a:ext cx="384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D0CD4-E82B-38C6-73E9-4DAFEF6A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" y="519764"/>
            <a:ext cx="6518439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08897" y="11328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Pagination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FF01F-5649-C510-5F70-7ED65F8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9" y="519763"/>
            <a:ext cx="3709454" cy="3816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4A3E1-84A2-89E0-D223-CC97F8CE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91" y="519763"/>
            <a:ext cx="7038274" cy="270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D5B90-8734-1603-B980-33E0AD8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91" y="3383460"/>
            <a:ext cx="7046332" cy="20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AshPhoenix.FilterForm.new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CBF45-B090-9A7F-B26E-1080AF2F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8" y="519763"/>
            <a:ext cx="5788831" cy="627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97963-739C-A7CE-4D1E-B5602FC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9" y="519763"/>
            <a:ext cx="5472745" cy="32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Invoke read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C3EF-AB8A-A8B3-1B00-E26EE8E4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5" y="491309"/>
            <a:ext cx="5801665" cy="2510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2BDC2-DCAD-261F-D2B4-858DC093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17" y="491309"/>
            <a:ext cx="5311961" cy="4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383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16</cp:revision>
  <dcterms:created xsi:type="dcterms:W3CDTF">2022-07-03T16:21:47Z</dcterms:created>
  <dcterms:modified xsi:type="dcterms:W3CDTF">2022-07-07T01:27:24Z</dcterms:modified>
</cp:coreProperties>
</file>