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C3502-3ADC-41E7-A90B-851BC74865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664924-D0F7-4AA9-8726-72F1D972AB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D01DD-690F-4485-B14F-91BD2D914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41639-3B87-436B-8AF2-4EAC20A99438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6F2A1-847D-4D3C-BA2B-6B552FB3D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53317-A4F5-4BE9-A7D8-801D458C8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905CB-17EF-4D7C-B971-CBBE83012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259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6978F-033D-4B01-AFD9-3E370A686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434F00-A4A0-4B84-ABC1-244F6936FB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83F63-797A-4160-8C5F-F801928D9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41639-3B87-436B-8AF2-4EAC20A99438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54E39C-8879-4F48-9241-28EB4D65B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CCB97-A68B-4DA7-9EBE-7BA3197CD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905CB-17EF-4D7C-B971-CBBE83012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30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67A061-4742-4FEF-88CF-568E2EBA56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19A8C0-CD4B-4770-86E0-AD476F70FB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9AC289-FD87-4113-8238-2C9C911EC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41639-3B87-436B-8AF2-4EAC20A99438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A2DEC-2AD5-4D7E-9E48-959EA206F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8924F-01C4-46FD-B2A1-E75A0E3BF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905CB-17EF-4D7C-B971-CBBE83012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6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23878-5D8B-4CF4-A6C8-898503552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6239F-24F5-405D-9048-2D2741A7D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79F15-5319-400F-A7E9-30F44B51B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41639-3B87-436B-8AF2-4EAC20A99438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43600-5525-4C8A-AD3A-37152D8A3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6323C-F809-40B6-BCA0-CE38035DB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905CB-17EF-4D7C-B971-CBBE83012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280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98BF6-9527-4EF3-8885-5DB8C06A0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37D74D-A729-4A52-91AB-A6FBAB942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FA128B-1473-438B-BBAB-AC536F944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41639-3B87-436B-8AF2-4EAC20A99438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791B9-ECC2-4657-94D9-58E88145F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8B84B-1D18-4846-AEE5-202911E12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905CB-17EF-4D7C-B971-CBBE83012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739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628B8-59EF-4CFD-90D4-89A9F45D1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E2ABF-B1AE-4F37-BA48-E6A0E759CB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D675D3-73A2-4EC0-AAB1-012DB03C69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7E19AC-D0F8-4437-A407-A0ED3B9A9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41639-3B87-436B-8AF2-4EAC20A99438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B4E5B7-D988-477A-89C4-A9DFB7F9D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A81F6E-B642-4553-9399-A3B8086F8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905CB-17EF-4D7C-B971-CBBE83012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753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CA404-4E1E-4D81-9962-C1A2F0D77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A92D93-67FD-45FD-8754-47A412314C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AC5B74-8592-424E-9195-3E51399BE2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3D4A98-FB99-4D36-B6B7-A76A858556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865826-F102-4C94-BF37-B7C6839DA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CF9E62-EF91-4E00-B3A9-F55FA0550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41639-3B87-436B-8AF2-4EAC20A99438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C9BB16-CFD9-4DFE-B35E-9897F2045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BFB6B2-E08F-4E9D-8A32-247FAE6B3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905CB-17EF-4D7C-B971-CBBE83012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670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48D2F-D923-417F-8A74-92457A384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0103D3-6DA2-4816-9B35-2DA88E77C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41639-3B87-436B-8AF2-4EAC20A99438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909C78-A3FE-467B-9641-1D6F5C361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B91FF7-9200-4507-9C0B-ACD0AE160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905CB-17EF-4D7C-B971-CBBE83012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98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3E97D-8317-403F-BF62-A9182494D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41639-3B87-436B-8AF2-4EAC20A99438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6BF631-2E9B-4A99-B543-56A1F3C87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452462-4785-4FFF-89B8-425F50471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905CB-17EF-4D7C-B971-CBBE83012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06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D1969-297D-4658-AF8B-C6A6DB510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5326C-A062-49C1-A04B-F857D1C3C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8E9CA8-C8BE-4C40-A39E-22AFACB996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0F3A64-9F00-470B-B444-C9C3CA9BD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41639-3B87-436B-8AF2-4EAC20A99438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21276-C7C3-40A0-A987-F91C8FAC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769C54-208B-4AEA-83EC-8E96352C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905CB-17EF-4D7C-B971-CBBE83012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095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B81C9-0C7E-48EC-A6D0-C083047F7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9B78E7-615F-4E5A-9C79-CA75431779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52FFF8-1CA2-435E-9677-3E46AAD6F4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285FCC-4343-4A1A-A4D5-79D85D9C9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41639-3B87-436B-8AF2-4EAC20A99438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EF0F67-6EDC-4F9D-A3EF-C32661713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D6E514-CB58-4706-BDC3-422DB4709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905CB-17EF-4D7C-B971-CBBE83012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857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A50B2B-78D8-4A4A-9995-DC4C41242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BC2349-6D0F-498E-A952-F13392B9D7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1D4C4-62AE-4CD2-9E66-601282FC7C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41639-3B87-436B-8AF2-4EAC20A99438}" type="datetimeFigureOut">
              <a:rPr lang="en-US" smtClean="0"/>
              <a:t>5/31/2020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26DC6-BCFE-4881-B9BC-022049E506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EBEC9-4554-4338-B80F-9588751441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905CB-17EF-4D7C-B971-CBBE83012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251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5">
            <a:lumMod val="20000"/>
            <a:lumOff val="80000"/>
            <a:alpha val="6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EE6A842-9EB9-4C2F-918E-ABFB1F312A4D}"/>
              </a:ext>
            </a:extLst>
          </p:cNvPr>
          <p:cNvSpPr/>
          <p:nvPr/>
        </p:nvSpPr>
        <p:spPr>
          <a:xfrm>
            <a:off x="5494821" y="3429000"/>
            <a:ext cx="3202864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>
            <a:spAutoFit/>
          </a:bodyPr>
          <a:lstStyle/>
          <a:p>
            <a:r>
              <a:rPr lang="en-US" dirty="0">
                <a:ln w="0"/>
                <a:solidFill>
                  <a:schemeClr val="bg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Jean-Joseph, your Full Stack Dev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DFF6ACB-AB0B-4792-B7E7-533D1366ABBE}"/>
              </a:ext>
            </a:extLst>
          </p:cNvPr>
          <p:cNvSpPr/>
          <p:nvPr/>
        </p:nvSpPr>
        <p:spPr>
          <a:xfrm rot="20095788">
            <a:off x="-72623" y="5827493"/>
            <a:ext cx="3202864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>
            <a:spAutoFit/>
          </a:bodyPr>
          <a:lstStyle/>
          <a:p>
            <a:r>
              <a:rPr lang="en-US" dirty="0">
                <a:ln w="0"/>
                <a:solidFill>
                  <a:schemeClr val="bg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Jean-Joseph, your Full Stack Dev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F9F6C72-F7AD-4AFB-8869-02238425B1CC}"/>
              </a:ext>
            </a:extLst>
          </p:cNvPr>
          <p:cNvSpPr/>
          <p:nvPr/>
        </p:nvSpPr>
        <p:spPr>
          <a:xfrm rot="2835684">
            <a:off x="-451500" y="1021069"/>
            <a:ext cx="3202864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>
            <a:spAutoFit/>
          </a:bodyPr>
          <a:lstStyle/>
          <a:p>
            <a:r>
              <a:rPr lang="en-US" dirty="0">
                <a:ln w="0"/>
                <a:solidFill>
                  <a:schemeClr val="bg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Jean-Joseph, your Full Stack Dev</a:t>
            </a:r>
          </a:p>
        </p:txBody>
      </p:sp>
    </p:spTree>
    <p:extLst>
      <p:ext uri="{BB962C8B-B14F-4D97-AF65-F5344CB8AC3E}">
        <p14:creationId xmlns:p14="http://schemas.microsoft.com/office/powerpoint/2010/main" val="4113404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652</TotalTime>
  <Words>18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Frednel Jean-Joseph</dc:creator>
  <cp:lastModifiedBy>Frednel Jean-Joseph</cp:lastModifiedBy>
  <cp:revision>4</cp:revision>
  <dcterms:created xsi:type="dcterms:W3CDTF">2020-05-31T11:21:24Z</dcterms:created>
  <dcterms:modified xsi:type="dcterms:W3CDTF">2020-05-31T22:15:17Z</dcterms:modified>
</cp:coreProperties>
</file>