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5" r:id="rId6"/>
    <p:sldId id="267" r:id="rId7"/>
    <p:sldId id="268" r:id="rId8"/>
    <p:sldId id="269" r:id="rId9"/>
    <p:sldId id="258" r:id="rId10"/>
    <p:sldId id="270" r:id="rId11"/>
    <p:sldId id="271" r:id="rId12"/>
    <p:sldId id="266" r:id="rId13"/>
    <p:sldId id="260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>
        <p:scale>
          <a:sx n="97" d="100"/>
          <a:sy n="97" d="100"/>
        </p:scale>
        <p:origin x="6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himes/Documents/GA/DS/my_hw_repo/tes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himes/Documents/GA/DS/my_hw_repo/date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himes/Documents/GA/DS/my_hw_repo/date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jhimes/Documents/GA/DS/my_hw_repo/tes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timeseries.csv!$A$3:$A$207</c:f>
              <c:numCache>
                <c:formatCode>mmm\-yy</c:formatCode>
                <c:ptCount val="103"/>
                <c:pt idx="0">
                  <c:v>39234.0</c:v>
                </c:pt>
                <c:pt idx="1">
                  <c:v>39264.0</c:v>
                </c:pt>
                <c:pt idx="2">
                  <c:v>39295.0</c:v>
                </c:pt>
                <c:pt idx="3">
                  <c:v>39326.0</c:v>
                </c:pt>
                <c:pt idx="4">
                  <c:v>39356.0</c:v>
                </c:pt>
                <c:pt idx="5">
                  <c:v>39387.0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39569.0</c:v>
                </c:pt>
                <c:pt idx="12">
                  <c:v>39600.0</c:v>
                </c:pt>
                <c:pt idx="13">
                  <c:v>39630.0</c:v>
                </c:pt>
                <c:pt idx="14">
                  <c:v>39661.0</c:v>
                </c:pt>
                <c:pt idx="15">
                  <c:v>39692.0</c:v>
                </c:pt>
                <c:pt idx="16">
                  <c:v>39722.0</c:v>
                </c:pt>
                <c:pt idx="17">
                  <c:v>39753.0</c:v>
                </c:pt>
                <c:pt idx="18">
                  <c:v>39783.0</c:v>
                </c:pt>
                <c:pt idx="19">
                  <c:v>39814.0</c:v>
                </c:pt>
                <c:pt idx="20">
                  <c:v>39845.0</c:v>
                </c:pt>
                <c:pt idx="21">
                  <c:v>39873.0</c:v>
                </c:pt>
                <c:pt idx="22">
                  <c:v>39904.0</c:v>
                </c:pt>
                <c:pt idx="23">
                  <c:v>39934.0</c:v>
                </c:pt>
                <c:pt idx="24">
                  <c:v>39965.0</c:v>
                </c:pt>
                <c:pt idx="25">
                  <c:v>39995.0</c:v>
                </c:pt>
                <c:pt idx="26">
                  <c:v>40026.0</c:v>
                </c:pt>
                <c:pt idx="27">
                  <c:v>40057.0</c:v>
                </c:pt>
                <c:pt idx="28">
                  <c:v>40087.0</c:v>
                </c:pt>
                <c:pt idx="29">
                  <c:v>40118.0</c:v>
                </c:pt>
                <c:pt idx="30">
                  <c:v>40148.0</c:v>
                </c:pt>
                <c:pt idx="31">
                  <c:v>40179.0</c:v>
                </c:pt>
                <c:pt idx="32">
                  <c:v>40210.0</c:v>
                </c:pt>
                <c:pt idx="33">
                  <c:v>40238.0</c:v>
                </c:pt>
                <c:pt idx="34">
                  <c:v>40269.0</c:v>
                </c:pt>
                <c:pt idx="35">
                  <c:v>40299.0</c:v>
                </c:pt>
                <c:pt idx="36">
                  <c:v>40330.0</c:v>
                </c:pt>
                <c:pt idx="37">
                  <c:v>40360.0</c:v>
                </c:pt>
                <c:pt idx="38">
                  <c:v>40391.0</c:v>
                </c:pt>
                <c:pt idx="39">
                  <c:v>40422.0</c:v>
                </c:pt>
                <c:pt idx="40">
                  <c:v>40452.0</c:v>
                </c:pt>
                <c:pt idx="41">
                  <c:v>40483.0</c:v>
                </c:pt>
                <c:pt idx="42">
                  <c:v>40513.0</c:v>
                </c:pt>
                <c:pt idx="43">
                  <c:v>40544.0</c:v>
                </c:pt>
                <c:pt idx="44">
                  <c:v>40575.0</c:v>
                </c:pt>
                <c:pt idx="45">
                  <c:v>40603.0</c:v>
                </c:pt>
                <c:pt idx="46">
                  <c:v>40634.0</c:v>
                </c:pt>
                <c:pt idx="47">
                  <c:v>40664.0</c:v>
                </c:pt>
                <c:pt idx="48">
                  <c:v>40695.0</c:v>
                </c:pt>
                <c:pt idx="49">
                  <c:v>40725.0</c:v>
                </c:pt>
                <c:pt idx="50">
                  <c:v>40756.0</c:v>
                </c:pt>
                <c:pt idx="51">
                  <c:v>40787.0</c:v>
                </c:pt>
                <c:pt idx="52">
                  <c:v>40817.0</c:v>
                </c:pt>
                <c:pt idx="53">
                  <c:v>40848.0</c:v>
                </c:pt>
                <c:pt idx="54">
                  <c:v>40878.0</c:v>
                </c:pt>
                <c:pt idx="55">
                  <c:v>40909.0</c:v>
                </c:pt>
                <c:pt idx="56">
                  <c:v>40940.0</c:v>
                </c:pt>
                <c:pt idx="57">
                  <c:v>40969.0</c:v>
                </c:pt>
                <c:pt idx="58">
                  <c:v>41000.0</c:v>
                </c:pt>
                <c:pt idx="59">
                  <c:v>41030.0</c:v>
                </c:pt>
                <c:pt idx="60">
                  <c:v>41061.0</c:v>
                </c:pt>
                <c:pt idx="61">
                  <c:v>41091.0</c:v>
                </c:pt>
                <c:pt idx="62">
                  <c:v>41122.0</c:v>
                </c:pt>
                <c:pt idx="63">
                  <c:v>41153.0</c:v>
                </c:pt>
                <c:pt idx="64">
                  <c:v>41183.0</c:v>
                </c:pt>
                <c:pt idx="65">
                  <c:v>41214.0</c:v>
                </c:pt>
                <c:pt idx="66">
                  <c:v>41244.0</c:v>
                </c:pt>
                <c:pt idx="67">
                  <c:v>41275.0</c:v>
                </c:pt>
                <c:pt idx="68">
                  <c:v>41306.0</c:v>
                </c:pt>
                <c:pt idx="69">
                  <c:v>41334.0</c:v>
                </c:pt>
                <c:pt idx="70">
                  <c:v>41365.0</c:v>
                </c:pt>
                <c:pt idx="71">
                  <c:v>41395.0</c:v>
                </c:pt>
                <c:pt idx="72">
                  <c:v>41426.0</c:v>
                </c:pt>
                <c:pt idx="73">
                  <c:v>41456.0</c:v>
                </c:pt>
                <c:pt idx="74">
                  <c:v>41487.0</c:v>
                </c:pt>
                <c:pt idx="75">
                  <c:v>41518.0</c:v>
                </c:pt>
                <c:pt idx="76">
                  <c:v>41548.0</c:v>
                </c:pt>
                <c:pt idx="77">
                  <c:v>41579.0</c:v>
                </c:pt>
                <c:pt idx="78">
                  <c:v>41609.0</c:v>
                </c:pt>
                <c:pt idx="79">
                  <c:v>41640.0</c:v>
                </c:pt>
                <c:pt idx="80">
                  <c:v>41671.0</c:v>
                </c:pt>
                <c:pt idx="81">
                  <c:v>41699.0</c:v>
                </c:pt>
                <c:pt idx="82">
                  <c:v>41730.0</c:v>
                </c:pt>
                <c:pt idx="83">
                  <c:v>41760.0</c:v>
                </c:pt>
                <c:pt idx="84">
                  <c:v>41791.0</c:v>
                </c:pt>
                <c:pt idx="85">
                  <c:v>41821.0</c:v>
                </c:pt>
                <c:pt idx="86">
                  <c:v>41852.0</c:v>
                </c:pt>
                <c:pt idx="87">
                  <c:v>41883.0</c:v>
                </c:pt>
                <c:pt idx="88">
                  <c:v>41913.0</c:v>
                </c:pt>
                <c:pt idx="89">
                  <c:v>41944.0</c:v>
                </c:pt>
                <c:pt idx="90">
                  <c:v>41974.0</c:v>
                </c:pt>
                <c:pt idx="91">
                  <c:v>42005.0</c:v>
                </c:pt>
                <c:pt idx="92">
                  <c:v>42036.0</c:v>
                </c:pt>
                <c:pt idx="93">
                  <c:v>42064.0</c:v>
                </c:pt>
                <c:pt idx="94">
                  <c:v>42095.0</c:v>
                </c:pt>
                <c:pt idx="95">
                  <c:v>42125.0</c:v>
                </c:pt>
                <c:pt idx="96">
                  <c:v>42156.0</c:v>
                </c:pt>
                <c:pt idx="97">
                  <c:v>42186.0</c:v>
                </c:pt>
                <c:pt idx="98">
                  <c:v>42217.0</c:v>
                </c:pt>
                <c:pt idx="99">
                  <c:v>42248.0</c:v>
                </c:pt>
                <c:pt idx="100">
                  <c:v>42278.0</c:v>
                </c:pt>
                <c:pt idx="101">
                  <c:v>42309.0</c:v>
                </c:pt>
                <c:pt idx="102">
                  <c:v>42339.0</c:v>
                </c:pt>
              </c:numCache>
            </c:numRef>
          </c:cat>
          <c:val>
            <c:numRef>
              <c:f>timeseries.csv!$C$3:$C$207</c:f>
              <c:numCache>
                <c:formatCode>General</c:formatCode>
                <c:ptCount val="103"/>
                <c:pt idx="0">
                  <c:v>12.5</c:v>
                </c:pt>
                <c:pt idx="1">
                  <c:v>11.1111111111</c:v>
                </c:pt>
                <c:pt idx="2">
                  <c:v>27.027027027</c:v>
                </c:pt>
                <c:pt idx="3">
                  <c:v>24.5283018868</c:v>
                </c:pt>
                <c:pt idx="4">
                  <c:v>32.380952381</c:v>
                </c:pt>
                <c:pt idx="5">
                  <c:v>30.3571428571</c:v>
                </c:pt>
                <c:pt idx="6">
                  <c:v>27.3255813953</c:v>
                </c:pt>
                <c:pt idx="7">
                  <c:v>27.5409836066</c:v>
                </c:pt>
                <c:pt idx="8">
                  <c:v>19.9346405229</c:v>
                </c:pt>
                <c:pt idx="9">
                  <c:v>22.1393034826</c:v>
                </c:pt>
                <c:pt idx="10">
                  <c:v>24.3243243243</c:v>
                </c:pt>
                <c:pt idx="11">
                  <c:v>21.7391304348</c:v>
                </c:pt>
                <c:pt idx="12">
                  <c:v>17.7419354839</c:v>
                </c:pt>
                <c:pt idx="13">
                  <c:v>21.2765957447</c:v>
                </c:pt>
                <c:pt idx="14">
                  <c:v>12.0</c:v>
                </c:pt>
                <c:pt idx="15">
                  <c:v>17.5438596491</c:v>
                </c:pt>
                <c:pt idx="16">
                  <c:v>17.2131147541</c:v>
                </c:pt>
                <c:pt idx="17">
                  <c:v>18.6602870813</c:v>
                </c:pt>
                <c:pt idx="18">
                  <c:v>15.8102766798</c:v>
                </c:pt>
                <c:pt idx="19">
                  <c:v>15.2416356877</c:v>
                </c:pt>
                <c:pt idx="20">
                  <c:v>13.5761589404</c:v>
                </c:pt>
                <c:pt idx="21">
                  <c:v>12.6543209877</c:v>
                </c:pt>
                <c:pt idx="22">
                  <c:v>14.7147147147</c:v>
                </c:pt>
                <c:pt idx="23">
                  <c:v>14.2061281337</c:v>
                </c:pt>
                <c:pt idx="24">
                  <c:v>14.2857142857</c:v>
                </c:pt>
                <c:pt idx="25">
                  <c:v>14.1119221411</c:v>
                </c:pt>
                <c:pt idx="26">
                  <c:v>11.2107623318</c:v>
                </c:pt>
                <c:pt idx="27">
                  <c:v>13.0177514793</c:v>
                </c:pt>
                <c:pt idx="28">
                  <c:v>16.5562913907</c:v>
                </c:pt>
                <c:pt idx="29">
                  <c:v>14.6525679758</c:v>
                </c:pt>
                <c:pt idx="30">
                  <c:v>10.7902735562</c:v>
                </c:pt>
                <c:pt idx="31">
                  <c:v>13.8972809668</c:v>
                </c:pt>
                <c:pt idx="32">
                  <c:v>10.9970674487</c:v>
                </c:pt>
                <c:pt idx="33">
                  <c:v>10.5072463768</c:v>
                </c:pt>
                <c:pt idx="34">
                  <c:v>11.0745614035</c:v>
                </c:pt>
                <c:pt idx="35">
                  <c:v>14.5601617796</c:v>
                </c:pt>
                <c:pt idx="36">
                  <c:v>17.7375565611</c:v>
                </c:pt>
                <c:pt idx="37">
                  <c:v>13.2059800664</c:v>
                </c:pt>
                <c:pt idx="38">
                  <c:v>14.6382978723</c:v>
                </c:pt>
                <c:pt idx="39">
                  <c:v>17.409587889</c:v>
                </c:pt>
                <c:pt idx="40">
                  <c:v>15.4220779221</c:v>
                </c:pt>
                <c:pt idx="41">
                  <c:v>14.2973856209</c:v>
                </c:pt>
                <c:pt idx="42">
                  <c:v>12.2097378277</c:v>
                </c:pt>
                <c:pt idx="43">
                  <c:v>13.4782608696</c:v>
                </c:pt>
                <c:pt idx="44">
                  <c:v>13.0200308166</c:v>
                </c:pt>
                <c:pt idx="45">
                  <c:v>14.5027624309</c:v>
                </c:pt>
                <c:pt idx="46">
                  <c:v>14.1394753679</c:v>
                </c:pt>
                <c:pt idx="47">
                  <c:v>17.0774647887</c:v>
                </c:pt>
                <c:pt idx="48">
                  <c:v>14.7138964578</c:v>
                </c:pt>
                <c:pt idx="49">
                  <c:v>14.8266666667</c:v>
                </c:pt>
                <c:pt idx="50">
                  <c:v>13.9607032058</c:v>
                </c:pt>
                <c:pt idx="51">
                  <c:v>14.8524431543</c:v>
                </c:pt>
                <c:pt idx="52">
                  <c:v>14.6836638338</c:v>
                </c:pt>
                <c:pt idx="53">
                  <c:v>15.0537634409</c:v>
                </c:pt>
                <c:pt idx="54">
                  <c:v>18.570798412</c:v>
                </c:pt>
                <c:pt idx="55">
                  <c:v>16.5641813989</c:v>
                </c:pt>
                <c:pt idx="56">
                  <c:v>16.2109375</c:v>
                </c:pt>
                <c:pt idx="57">
                  <c:v>14.9279341112</c:v>
                </c:pt>
                <c:pt idx="58">
                  <c:v>15.0464396285</c:v>
                </c:pt>
                <c:pt idx="59">
                  <c:v>16.3529411765</c:v>
                </c:pt>
                <c:pt idx="60">
                  <c:v>18.1818181818</c:v>
                </c:pt>
                <c:pt idx="61">
                  <c:v>17.397881997</c:v>
                </c:pt>
                <c:pt idx="62">
                  <c:v>15.7224580181</c:v>
                </c:pt>
                <c:pt idx="63">
                  <c:v>14.933464761</c:v>
                </c:pt>
                <c:pt idx="64">
                  <c:v>14.7373463197</c:v>
                </c:pt>
                <c:pt idx="65">
                  <c:v>15.4653713569</c:v>
                </c:pt>
                <c:pt idx="66">
                  <c:v>14.3092647544</c:v>
                </c:pt>
                <c:pt idx="67">
                  <c:v>14.5372526193</c:v>
                </c:pt>
                <c:pt idx="68">
                  <c:v>14.3631794736</c:v>
                </c:pt>
                <c:pt idx="69">
                  <c:v>13.4654901487</c:v>
                </c:pt>
                <c:pt idx="70">
                  <c:v>14.3433485508</c:v>
                </c:pt>
                <c:pt idx="71">
                  <c:v>14.3671497585</c:v>
                </c:pt>
                <c:pt idx="72">
                  <c:v>13.7810808331</c:v>
                </c:pt>
                <c:pt idx="73">
                  <c:v>13.0646515533</c:v>
                </c:pt>
                <c:pt idx="74">
                  <c:v>12.4191257693</c:v>
                </c:pt>
                <c:pt idx="75">
                  <c:v>12.012012012</c:v>
                </c:pt>
                <c:pt idx="76">
                  <c:v>11.5984129233</c:v>
                </c:pt>
                <c:pt idx="77">
                  <c:v>11.3177977651</c:v>
                </c:pt>
                <c:pt idx="78">
                  <c:v>10.5925432756</c:v>
                </c:pt>
                <c:pt idx="79">
                  <c:v>10.5899667264</c:v>
                </c:pt>
                <c:pt idx="80">
                  <c:v>10.4329032681</c:v>
                </c:pt>
                <c:pt idx="81">
                  <c:v>10.1616907891</c:v>
                </c:pt>
                <c:pt idx="82">
                  <c:v>10.0466677154</c:v>
                </c:pt>
                <c:pt idx="83">
                  <c:v>9.67066338552</c:v>
                </c:pt>
                <c:pt idx="84">
                  <c:v>9.30787589499</c:v>
                </c:pt>
                <c:pt idx="85">
                  <c:v>8.81048249505</c:v>
                </c:pt>
                <c:pt idx="86">
                  <c:v>8.2757520995</c:v>
                </c:pt>
                <c:pt idx="87">
                  <c:v>8.061474637</c:v>
                </c:pt>
                <c:pt idx="88">
                  <c:v>7.42354700634</c:v>
                </c:pt>
                <c:pt idx="89">
                  <c:v>6.294404087169997</c:v>
                </c:pt>
                <c:pt idx="90">
                  <c:v>5.44290288154</c:v>
                </c:pt>
                <c:pt idx="91">
                  <c:v>5.4433588743</c:v>
                </c:pt>
                <c:pt idx="92">
                  <c:v>4.724442574669997</c:v>
                </c:pt>
                <c:pt idx="93">
                  <c:v>4.2125984252</c:v>
                </c:pt>
                <c:pt idx="94">
                  <c:v>3.61870889435</c:v>
                </c:pt>
                <c:pt idx="95">
                  <c:v>3.09591702441</c:v>
                </c:pt>
                <c:pt idx="96">
                  <c:v>2.492539933299998</c:v>
                </c:pt>
                <c:pt idx="97">
                  <c:v>1.88851660067</c:v>
                </c:pt>
                <c:pt idx="98">
                  <c:v>1.13972022516</c:v>
                </c:pt>
                <c:pt idx="99">
                  <c:v>0.883349045075</c:v>
                </c:pt>
                <c:pt idx="100">
                  <c:v>0.44827373486</c:v>
                </c:pt>
                <c:pt idx="101">
                  <c:v>0.354383160139</c:v>
                </c:pt>
                <c:pt idx="102">
                  <c:v>0.0563799557981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9005728"/>
        <c:axId val="1939008048"/>
      </c:lineChart>
      <c:dateAx>
        <c:axId val="193900572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08048"/>
        <c:crosses val="autoZero"/>
        <c:auto val="1"/>
        <c:lblOffset val="100"/>
        <c:baseTimeUnit val="months"/>
      </c:dateAx>
      <c:valAx>
        <c:axId val="1939008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0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dates!$A$1:$A$103</c:f>
              <c:numCache>
                <c:formatCode>mmm\-yy</c:formatCode>
                <c:ptCount val="103"/>
                <c:pt idx="0">
                  <c:v>39234.0</c:v>
                </c:pt>
                <c:pt idx="1">
                  <c:v>39264.0</c:v>
                </c:pt>
                <c:pt idx="2">
                  <c:v>39295.0</c:v>
                </c:pt>
                <c:pt idx="3">
                  <c:v>39326.0</c:v>
                </c:pt>
                <c:pt idx="4">
                  <c:v>39356.0</c:v>
                </c:pt>
                <c:pt idx="5">
                  <c:v>39387.0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39569.0</c:v>
                </c:pt>
                <c:pt idx="12">
                  <c:v>39600.0</c:v>
                </c:pt>
                <c:pt idx="13">
                  <c:v>39630.0</c:v>
                </c:pt>
                <c:pt idx="14">
                  <c:v>39661.0</c:v>
                </c:pt>
                <c:pt idx="15">
                  <c:v>39692.0</c:v>
                </c:pt>
                <c:pt idx="16">
                  <c:v>39722.0</c:v>
                </c:pt>
                <c:pt idx="17">
                  <c:v>39753.0</c:v>
                </c:pt>
                <c:pt idx="18">
                  <c:v>39783.0</c:v>
                </c:pt>
                <c:pt idx="19">
                  <c:v>39814.0</c:v>
                </c:pt>
                <c:pt idx="20">
                  <c:v>39845.0</c:v>
                </c:pt>
                <c:pt idx="21">
                  <c:v>39873.0</c:v>
                </c:pt>
                <c:pt idx="22">
                  <c:v>39904.0</c:v>
                </c:pt>
                <c:pt idx="23">
                  <c:v>39934.0</c:v>
                </c:pt>
                <c:pt idx="24">
                  <c:v>39965.0</c:v>
                </c:pt>
                <c:pt idx="25">
                  <c:v>39995.0</c:v>
                </c:pt>
                <c:pt idx="26">
                  <c:v>40026.0</c:v>
                </c:pt>
                <c:pt idx="27">
                  <c:v>40057.0</c:v>
                </c:pt>
                <c:pt idx="28">
                  <c:v>40087.0</c:v>
                </c:pt>
                <c:pt idx="29">
                  <c:v>40118.0</c:v>
                </c:pt>
                <c:pt idx="30">
                  <c:v>40148.0</c:v>
                </c:pt>
                <c:pt idx="31">
                  <c:v>40179.0</c:v>
                </c:pt>
                <c:pt idx="32">
                  <c:v>40210.0</c:v>
                </c:pt>
                <c:pt idx="33">
                  <c:v>40238.0</c:v>
                </c:pt>
                <c:pt idx="34">
                  <c:v>40269.0</c:v>
                </c:pt>
                <c:pt idx="35">
                  <c:v>40299.0</c:v>
                </c:pt>
                <c:pt idx="36">
                  <c:v>40330.0</c:v>
                </c:pt>
                <c:pt idx="37">
                  <c:v>40360.0</c:v>
                </c:pt>
                <c:pt idx="38">
                  <c:v>40391.0</c:v>
                </c:pt>
                <c:pt idx="39">
                  <c:v>40422.0</c:v>
                </c:pt>
                <c:pt idx="40">
                  <c:v>40452.0</c:v>
                </c:pt>
                <c:pt idx="41">
                  <c:v>40483.0</c:v>
                </c:pt>
                <c:pt idx="42">
                  <c:v>40513.0</c:v>
                </c:pt>
                <c:pt idx="43">
                  <c:v>40544.0</c:v>
                </c:pt>
                <c:pt idx="44">
                  <c:v>40575.0</c:v>
                </c:pt>
                <c:pt idx="45">
                  <c:v>40603.0</c:v>
                </c:pt>
                <c:pt idx="46">
                  <c:v>40634.0</c:v>
                </c:pt>
                <c:pt idx="47">
                  <c:v>40664.0</c:v>
                </c:pt>
                <c:pt idx="48">
                  <c:v>40695.0</c:v>
                </c:pt>
                <c:pt idx="49">
                  <c:v>40725.0</c:v>
                </c:pt>
                <c:pt idx="50">
                  <c:v>40756.0</c:v>
                </c:pt>
                <c:pt idx="51">
                  <c:v>40787.0</c:v>
                </c:pt>
                <c:pt idx="52">
                  <c:v>40817.0</c:v>
                </c:pt>
                <c:pt idx="53">
                  <c:v>40848.0</c:v>
                </c:pt>
                <c:pt idx="54">
                  <c:v>40878.0</c:v>
                </c:pt>
                <c:pt idx="55">
                  <c:v>40909.0</c:v>
                </c:pt>
                <c:pt idx="56">
                  <c:v>40940.0</c:v>
                </c:pt>
                <c:pt idx="57">
                  <c:v>40969.0</c:v>
                </c:pt>
                <c:pt idx="58">
                  <c:v>41000.0</c:v>
                </c:pt>
                <c:pt idx="59">
                  <c:v>41030.0</c:v>
                </c:pt>
                <c:pt idx="60">
                  <c:v>41061.0</c:v>
                </c:pt>
                <c:pt idx="61">
                  <c:v>41091.0</c:v>
                </c:pt>
                <c:pt idx="62">
                  <c:v>41122.0</c:v>
                </c:pt>
                <c:pt idx="63">
                  <c:v>41153.0</c:v>
                </c:pt>
                <c:pt idx="64">
                  <c:v>41183.0</c:v>
                </c:pt>
                <c:pt idx="65">
                  <c:v>41214.0</c:v>
                </c:pt>
                <c:pt idx="66">
                  <c:v>41244.0</c:v>
                </c:pt>
                <c:pt idx="67">
                  <c:v>41275.0</c:v>
                </c:pt>
                <c:pt idx="68">
                  <c:v>41306.0</c:v>
                </c:pt>
                <c:pt idx="69">
                  <c:v>41334.0</c:v>
                </c:pt>
                <c:pt idx="70">
                  <c:v>41365.0</c:v>
                </c:pt>
                <c:pt idx="71">
                  <c:v>41395.0</c:v>
                </c:pt>
                <c:pt idx="72">
                  <c:v>41426.0</c:v>
                </c:pt>
                <c:pt idx="73">
                  <c:v>41456.0</c:v>
                </c:pt>
                <c:pt idx="74">
                  <c:v>41487.0</c:v>
                </c:pt>
                <c:pt idx="75">
                  <c:v>41518.0</c:v>
                </c:pt>
                <c:pt idx="76">
                  <c:v>41548.0</c:v>
                </c:pt>
                <c:pt idx="77">
                  <c:v>41579.0</c:v>
                </c:pt>
                <c:pt idx="78">
                  <c:v>41609.0</c:v>
                </c:pt>
                <c:pt idx="79">
                  <c:v>41640.0</c:v>
                </c:pt>
                <c:pt idx="80">
                  <c:v>41671.0</c:v>
                </c:pt>
                <c:pt idx="81">
                  <c:v>41699.0</c:v>
                </c:pt>
                <c:pt idx="82">
                  <c:v>41730.0</c:v>
                </c:pt>
                <c:pt idx="83">
                  <c:v>41760.0</c:v>
                </c:pt>
                <c:pt idx="84">
                  <c:v>41791.0</c:v>
                </c:pt>
                <c:pt idx="85">
                  <c:v>41821.0</c:v>
                </c:pt>
                <c:pt idx="86">
                  <c:v>41852.0</c:v>
                </c:pt>
                <c:pt idx="87">
                  <c:v>41883.0</c:v>
                </c:pt>
                <c:pt idx="88">
                  <c:v>41913.0</c:v>
                </c:pt>
                <c:pt idx="89">
                  <c:v>41944.0</c:v>
                </c:pt>
                <c:pt idx="90">
                  <c:v>41974.0</c:v>
                </c:pt>
                <c:pt idx="91">
                  <c:v>42005.0</c:v>
                </c:pt>
                <c:pt idx="92">
                  <c:v>42036.0</c:v>
                </c:pt>
                <c:pt idx="93">
                  <c:v>42064.0</c:v>
                </c:pt>
                <c:pt idx="94">
                  <c:v>42095.0</c:v>
                </c:pt>
                <c:pt idx="95">
                  <c:v>42125.0</c:v>
                </c:pt>
                <c:pt idx="96">
                  <c:v>42156.0</c:v>
                </c:pt>
                <c:pt idx="97">
                  <c:v>42186.0</c:v>
                </c:pt>
                <c:pt idx="98">
                  <c:v>42217.0</c:v>
                </c:pt>
                <c:pt idx="99">
                  <c:v>42248.0</c:v>
                </c:pt>
                <c:pt idx="100">
                  <c:v>42278.0</c:v>
                </c:pt>
                <c:pt idx="101">
                  <c:v>42309.0</c:v>
                </c:pt>
                <c:pt idx="102">
                  <c:v>42339.0</c:v>
                </c:pt>
              </c:numCache>
            </c:numRef>
          </c:cat>
          <c:val>
            <c:numRef>
              <c:f>dates!$B$1:$B$103</c:f>
              <c:numCache>
                <c:formatCode>General</c:formatCode>
                <c:ptCount val="103"/>
                <c:pt idx="0">
                  <c:v>24.0</c:v>
                </c:pt>
                <c:pt idx="1">
                  <c:v>63.0</c:v>
                </c:pt>
                <c:pt idx="2">
                  <c:v>74.0</c:v>
                </c:pt>
                <c:pt idx="3">
                  <c:v>53.0</c:v>
                </c:pt>
                <c:pt idx="4">
                  <c:v>105.0</c:v>
                </c:pt>
                <c:pt idx="5">
                  <c:v>112.0</c:v>
                </c:pt>
                <c:pt idx="6">
                  <c:v>172.0</c:v>
                </c:pt>
                <c:pt idx="7">
                  <c:v>305.0</c:v>
                </c:pt>
                <c:pt idx="8">
                  <c:v>306.0</c:v>
                </c:pt>
                <c:pt idx="9">
                  <c:v>402.0</c:v>
                </c:pt>
                <c:pt idx="10">
                  <c:v>259.0</c:v>
                </c:pt>
                <c:pt idx="11">
                  <c:v>115.0</c:v>
                </c:pt>
                <c:pt idx="12">
                  <c:v>124.0</c:v>
                </c:pt>
                <c:pt idx="13">
                  <c:v>141.0</c:v>
                </c:pt>
                <c:pt idx="14">
                  <c:v>100.0</c:v>
                </c:pt>
                <c:pt idx="15">
                  <c:v>57.0</c:v>
                </c:pt>
                <c:pt idx="16">
                  <c:v>122.0</c:v>
                </c:pt>
                <c:pt idx="17">
                  <c:v>209.0</c:v>
                </c:pt>
                <c:pt idx="18">
                  <c:v>253.0</c:v>
                </c:pt>
                <c:pt idx="19">
                  <c:v>269.0</c:v>
                </c:pt>
                <c:pt idx="20">
                  <c:v>302.0</c:v>
                </c:pt>
                <c:pt idx="21">
                  <c:v>324.0</c:v>
                </c:pt>
                <c:pt idx="22">
                  <c:v>333.0</c:v>
                </c:pt>
                <c:pt idx="23">
                  <c:v>359.0</c:v>
                </c:pt>
                <c:pt idx="24">
                  <c:v>406.0</c:v>
                </c:pt>
                <c:pt idx="25">
                  <c:v>411.0</c:v>
                </c:pt>
                <c:pt idx="26">
                  <c:v>446.0</c:v>
                </c:pt>
                <c:pt idx="27">
                  <c:v>507.0</c:v>
                </c:pt>
                <c:pt idx="28">
                  <c:v>604.0</c:v>
                </c:pt>
                <c:pt idx="29">
                  <c:v>662.0</c:v>
                </c:pt>
                <c:pt idx="30">
                  <c:v>658.0</c:v>
                </c:pt>
                <c:pt idx="31">
                  <c:v>662.0</c:v>
                </c:pt>
                <c:pt idx="32">
                  <c:v>682.0</c:v>
                </c:pt>
                <c:pt idx="33">
                  <c:v>828.0</c:v>
                </c:pt>
                <c:pt idx="34">
                  <c:v>912.0</c:v>
                </c:pt>
                <c:pt idx="35">
                  <c:v>989.0</c:v>
                </c:pt>
                <c:pt idx="36">
                  <c:v>1105.0</c:v>
                </c:pt>
                <c:pt idx="37">
                  <c:v>1204.0</c:v>
                </c:pt>
                <c:pt idx="38">
                  <c:v>1175.0</c:v>
                </c:pt>
                <c:pt idx="39">
                  <c:v>1189.0</c:v>
                </c:pt>
                <c:pt idx="40">
                  <c:v>1232.0</c:v>
                </c:pt>
                <c:pt idx="41">
                  <c:v>1224.0</c:v>
                </c:pt>
                <c:pt idx="42">
                  <c:v>1335.0</c:v>
                </c:pt>
                <c:pt idx="43">
                  <c:v>1380.0</c:v>
                </c:pt>
                <c:pt idx="44">
                  <c:v>1298.0</c:v>
                </c:pt>
                <c:pt idx="45">
                  <c:v>1448.0</c:v>
                </c:pt>
                <c:pt idx="46">
                  <c:v>1563.0</c:v>
                </c:pt>
                <c:pt idx="47">
                  <c:v>1704.0</c:v>
                </c:pt>
                <c:pt idx="48">
                  <c:v>1835.0</c:v>
                </c:pt>
                <c:pt idx="49">
                  <c:v>1875.0</c:v>
                </c:pt>
                <c:pt idx="50">
                  <c:v>1934.0</c:v>
                </c:pt>
                <c:pt idx="51">
                  <c:v>2067.0</c:v>
                </c:pt>
                <c:pt idx="52">
                  <c:v>2118.0</c:v>
                </c:pt>
                <c:pt idx="53">
                  <c:v>2232.0</c:v>
                </c:pt>
                <c:pt idx="54">
                  <c:v>2267.0</c:v>
                </c:pt>
                <c:pt idx="55">
                  <c:v>2602.0</c:v>
                </c:pt>
                <c:pt idx="56">
                  <c:v>2560.0</c:v>
                </c:pt>
                <c:pt idx="57">
                  <c:v>2914.0</c:v>
                </c:pt>
                <c:pt idx="58">
                  <c:v>3230.0</c:v>
                </c:pt>
                <c:pt idx="59">
                  <c:v>3400.0</c:v>
                </c:pt>
                <c:pt idx="60">
                  <c:v>3817.0</c:v>
                </c:pt>
                <c:pt idx="61">
                  <c:v>4627.0</c:v>
                </c:pt>
                <c:pt idx="62">
                  <c:v>5419.0</c:v>
                </c:pt>
                <c:pt idx="63">
                  <c:v>6087.0</c:v>
                </c:pt>
                <c:pt idx="64">
                  <c:v>6263.0</c:v>
                </c:pt>
                <c:pt idx="65">
                  <c:v>6382.0</c:v>
                </c:pt>
                <c:pt idx="66">
                  <c:v>6066.0</c:v>
                </c:pt>
                <c:pt idx="67">
                  <c:v>6872.0</c:v>
                </c:pt>
                <c:pt idx="68">
                  <c:v>7561.0</c:v>
                </c:pt>
                <c:pt idx="69">
                  <c:v>8273.0</c:v>
                </c:pt>
                <c:pt idx="70">
                  <c:v>9419.0</c:v>
                </c:pt>
                <c:pt idx="71">
                  <c:v>10350.0</c:v>
                </c:pt>
                <c:pt idx="72">
                  <c:v>10899.0</c:v>
                </c:pt>
                <c:pt idx="73">
                  <c:v>11910.0</c:v>
                </c:pt>
                <c:pt idx="74">
                  <c:v>12674.0</c:v>
                </c:pt>
                <c:pt idx="75">
                  <c:v>12987.0</c:v>
                </c:pt>
                <c:pt idx="76">
                  <c:v>14114.0</c:v>
                </c:pt>
                <c:pt idx="77">
                  <c:v>14676.0</c:v>
                </c:pt>
                <c:pt idx="78">
                  <c:v>15020.0</c:v>
                </c:pt>
                <c:pt idx="79">
                  <c:v>15628.0</c:v>
                </c:pt>
                <c:pt idx="80">
                  <c:v>15269.0</c:v>
                </c:pt>
                <c:pt idx="81">
                  <c:v>16513.0</c:v>
                </c:pt>
                <c:pt idx="82">
                  <c:v>19071.0</c:v>
                </c:pt>
                <c:pt idx="83">
                  <c:v>19099.0</c:v>
                </c:pt>
                <c:pt idx="84">
                  <c:v>17179.0</c:v>
                </c:pt>
                <c:pt idx="85">
                  <c:v>29306.0</c:v>
                </c:pt>
                <c:pt idx="86">
                  <c:v>18814.0</c:v>
                </c:pt>
                <c:pt idx="87">
                  <c:v>10606.0</c:v>
                </c:pt>
                <c:pt idx="88">
                  <c:v>38782.0</c:v>
                </c:pt>
                <c:pt idx="89">
                  <c:v>25054.0</c:v>
                </c:pt>
                <c:pt idx="90">
                  <c:v>10307.0</c:v>
                </c:pt>
                <c:pt idx="91">
                  <c:v>35107.0</c:v>
                </c:pt>
                <c:pt idx="92">
                  <c:v>23770.0</c:v>
                </c:pt>
                <c:pt idx="93">
                  <c:v>25400.0</c:v>
                </c:pt>
                <c:pt idx="94">
                  <c:v>35427.0</c:v>
                </c:pt>
                <c:pt idx="95">
                  <c:v>31913.0</c:v>
                </c:pt>
                <c:pt idx="96">
                  <c:v>28485.0</c:v>
                </c:pt>
                <c:pt idx="97">
                  <c:v>45962.0</c:v>
                </c:pt>
                <c:pt idx="98">
                  <c:v>35886.0</c:v>
                </c:pt>
                <c:pt idx="99">
                  <c:v>28641.0</c:v>
                </c:pt>
                <c:pt idx="100">
                  <c:v>48631.0</c:v>
                </c:pt>
                <c:pt idx="101">
                  <c:v>37530.0</c:v>
                </c:pt>
                <c:pt idx="102">
                  <c:v>44342.0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647440"/>
        <c:axId val="1900649488"/>
      </c:barChart>
      <c:dateAx>
        <c:axId val="19006474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649488"/>
        <c:crosses val="autoZero"/>
        <c:auto val="1"/>
        <c:lblOffset val="100"/>
        <c:baseTimeUnit val="months"/>
      </c:dateAx>
      <c:valAx>
        <c:axId val="19006494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64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dates!$A$1:$A$103</c:f>
              <c:numCache>
                <c:formatCode>mmm\-yy</c:formatCode>
                <c:ptCount val="103"/>
                <c:pt idx="0">
                  <c:v>39234.0</c:v>
                </c:pt>
                <c:pt idx="1">
                  <c:v>39264.0</c:v>
                </c:pt>
                <c:pt idx="2">
                  <c:v>39295.0</c:v>
                </c:pt>
                <c:pt idx="3">
                  <c:v>39326.0</c:v>
                </c:pt>
                <c:pt idx="4">
                  <c:v>39356.0</c:v>
                </c:pt>
                <c:pt idx="5">
                  <c:v>39387.0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39569.0</c:v>
                </c:pt>
                <c:pt idx="12">
                  <c:v>39600.0</c:v>
                </c:pt>
                <c:pt idx="13">
                  <c:v>39630.0</c:v>
                </c:pt>
                <c:pt idx="14">
                  <c:v>39661.0</c:v>
                </c:pt>
                <c:pt idx="15">
                  <c:v>39692.0</c:v>
                </c:pt>
                <c:pt idx="16">
                  <c:v>39722.0</c:v>
                </c:pt>
                <c:pt idx="17">
                  <c:v>39753.0</c:v>
                </c:pt>
                <c:pt idx="18">
                  <c:v>39783.0</c:v>
                </c:pt>
                <c:pt idx="19">
                  <c:v>39814.0</c:v>
                </c:pt>
                <c:pt idx="20">
                  <c:v>39845.0</c:v>
                </c:pt>
                <c:pt idx="21">
                  <c:v>39873.0</c:v>
                </c:pt>
                <c:pt idx="22">
                  <c:v>39904.0</c:v>
                </c:pt>
                <c:pt idx="23">
                  <c:v>39934.0</c:v>
                </c:pt>
                <c:pt idx="24">
                  <c:v>39965.0</c:v>
                </c:pt>
                <c:pt idx="25">
                  <c:v>39995.0</c:v>
                </c:pt>
                <c:pt idx="26">
                  <c:v>40026.0</c:v>
                </c:pt>
                <c:pt idx="27">
                  <c:v>40057.0</c:v>
                </c:pt>
                <c:pt idx="28">
                  <c:v>40087.0</c:v>
                </c:pt>
                <c:pt idx="29">
                  <c:v>40118.0</c:v>
                </c:pt>
                <c:pt idx="30">
                  <c:v>40148.0</c:v>
                </c:pt>
                <c:pt idx="31">
                  <c:v>40179.0</c:v>
                </c:pt>
                <c:pt idx="32">
                  <c:v>40210.0</c:v>
                </c:pt>
                <c:pt idx="33">
                  <c:v>40238.0</c:v>
                </c:pt>
                <c:pt idx="34">
                  <c:v>40269.0</c:v>
                </c:pt>
                <c:pt idx="35">
                  <c:v>40299.0</c:v>
                </c:pt>
                <c:pt idx="36">
                  <c:v>40330.0</c:v>
                </c:pt>
                <c:pt idx="37">
                  <c:v>40360.0</c:v>
                </c:pt>
                <c:pt idx="38">
                  <c:v>40391.0</c:v>
                </c:pt>
                <c:pt idx="39">
                  <c:v>40422.0</c:v>
                </c:pt>
                <c:pt idx="40">
                  <c:v>40452.0</c:v>
                </c:pt>
                <c:pt idx="41">
                  <c:v>40483.0</c:v>
                </c:pt>
                <c:pt idx="42">
                  <c:v>40513.0</c:v>
                </c:pt>
                <c:pt idx="43">
                  <c:v>40544.0</c:v>
                </c:pt>
                <c:pt idx="44">
                  <c:v>40575.0</c:v>
                </c:pt>
                <c:pt idx="45">
                  <c:v>40603.0</c:v>
                </c:pt>
                <c:pt idx="46">
                  <c:v>40634.0</c:v>
                </c:pt>
                <c:pt idx="47">
                  <c:v>40664.0</c:v>
                </c:pt>
                <c:pt idx="48">
                  <c:v>40695.0</c:v>
                </c:pt>
                <c:pt idx="49">
                  <c:v>40725.0</c:v>
                </c:pt>
                <c:pt idx="50">
                  <c:v>40756.0</c:v>
                </c:pt>
                <c:pt idx="51">
                  <c:v>40787.0</c:v>
                </c:pt>
                <c:pt idx="52">
                  <c:v>40817.0</c:v>
                </c:pt>
                <c:pt idx="53">
                  <c:v>40848.0</c:v>
                </c:pt>
                <c:pt idx="54">
                  <c:v>40878.0</c:v>
                </c:pt>
                <c:pt idx="55">
                  <c:v>40909.0</c:v>
                </c:pt>
                <c:pt idx="56">
                  <c:v>40940.0</c:v>
                </c:pt>
                <c:pt idx="57">
                  <c:v>40969.0</c:v>
                </c:pt>
                <c:pt idx="58">
                  <c:v>41000.0</c:v>
                </c:pt>
                <c:pt idx="59">
                  <c:v>41030.0</c:v>
                </c:pt>
                <c:pt idx="60">
                  <c:v>41061.0</c:v>
                </c:pt>
                <c:pt idx="61">
                  <c:v>41091.0</c:v>
                </c:pt>
                <c:pt idx="62">
                  <c:v>41122.0</c:v>
                </c:pt>
                <c:pt idx="63">
                  <c:v>41153.0</c:v>
                </c:pt>
                <c:pt idx="64">
                  <c:v>41183.0</c:v>
                </c:pt>
                <c:pt idx="65">
                  <c:v>41214.0</c:v>
                </c:pt>
                <c:pt idx="66">
                  <c:v>41244.0</c:v>
                </c:pt>
                <c:pt idx="67">
                  <c:v>41275.0</c:v>
                </c:pt>
                <c:pt idx="68">
                  <c:v>41306.0</c:v>
                </c:pt>
                <c:pt idx="69">
                  <c:v>41334.0</c:v>
                </c:pt>
                <c:pt idx="70">
                  <c:v>41365.0</c:v>
                </c:pt>
                <c:pt idx="71">
                  <c:v>41395.0</c:v>
                </c:pt>
                <c:pt idx="72">
                  <c:v>41426.0</c:v>
                </c:pt>
                <c:pt idx="73">
                  <c:v>41456.0</c:v>
                </c:pt>
                <c:pt idx="74">
                  <c:v>41487.0</c:v>
                </c:pt>
                <c:pt idx="75">
                  <c:v>41518.0</c:v>
                </c:pt>
                <c:pt idx="76">
                  <c:v>41548.0</c:v>
                </c:pt>
                <c:pt idx="77">
                  <c:v>41579.0</c:v>
                </c:pt>
                <c:pt idx="78">
                  <c:v>41609.0</c:v>
                </c:pt>
                <c:pt idx="79">
                  <c:v>41640.0</c:v>
                </c:pt>
                <c:pt idx="80">
                  <c:v>41671.0</c:v>
                </c:pt>
                <c:pt idx="81">
                  <c:v>41699.0</c:v>
                </c:pt>
                <c:pt idx="82">
                  <c:v>41730.0</c:v>
                </c:pt>
                <c:pt idx="83">
                  <c:v>41760.0</c:v>
                </c:pt>
                <c:pt idx="84">
                  <c:v>41791.0</c:v>
                </c:pt>
                <c:pt idx="85">
                  <c:v>41821.0</c:v>
                </c:pt>
                <c:pt idx="86">
                  <c:v>41852.0</c:v>
                </c:pt>
                <c:pt idx="87">
                  <c:v>41883.0</c:v>
                </c:pt>
                <c:pt idx="88">
                  <c:v>41913.0</c:v>
                </c:pt>
                <c:pt idx="89">
                  <c:v>41944.0</c:v>
                </c:pt>
                <c:pt idx="90">
                  <c:v>41974.0</c:v>
                </c:pt>
                <c:pt idx="91">
                  <c:v>42005.0</c:v>
                </c:pt>
                <c:pt idx="92">
                  <c:v>42036.0</c:v>
                </c:pt>
                <c:pt idx="93">
                  <c:v>42064.0</c:v>
                </c:pt>
                <c:pt idx="94">
                  <c:v>42095.0</c:v>
                </c:pt>
                <c:pt idx="95">
                  <c:v>42125.0</c:v>
                </c:pt>
                <c:pt idx="96">
                  <c:v>42156.0</c:v>
                </c:pt>
                <c:pt idx="97">
                  <c:v>42186.0</c:v>
                </c:pt>
                <c:pt idx="98">
                  <c:v>42217.0</c:v>
                </c:pt>
                <c:pt idx="99">
                  <c:v>42248.0</c:v>
                </c:pt>
                <c:pt idx="100">
                  <c:v>42278.0</c:v>
                </c:pt>
                <c:pt idx="101">
                  <c:v>42309.0</c:v>
                </c:pt>
                <c:pt idx="102">
                  <c:v>42339.0</c:v>
                </c:pt>
              </c:numCache>
            </c:numRef>
          </c:cat>
          <c:val>
            <c:numRef>
              <c:f>dates!$B$1:$B$103</c:f>
              <c:numCache>
                <c:formatCode>General</c:formatCode>
                <c:ptCount val="103"/>
                <c:pt idx="0">
                  <c:v>24.0</c:v>
                </c:pt>
                <c:pt idx="1">
                  <c:v>63.0</c:v>
                </c:pt>
                <c:pt idx="2">
                  <c:v>74.0</c:v>
                </c:pt>
                <c:pt idx="3">
                  <c:v>53.0</c:v>
                </c:pt>
                <c:pt idx="4">
                  <c:v>105.0</c:v>
                </c:pt>
                <c:pt idx="5">
                  <c:v>112.0</c:v>
                </c:pt>
                <c:pt idx="6">
                  <c:v>172.0</c:v>
                </c:pt>
                <c:pt idx="7">
                  <c:v>305.0</c:v>
                </c:pt>
                <c:pt idx="8">
                  <c:v>306.0</c:v>
                </c:pt>
                <c:pt idx="9">
                  <c:v>402.0</c:v>
                </c:pt>
                <c:pt idx="10">
                  <c:v>259.0</c:v>
                </c:pt>
                <c:pt idx="11">
                  <c:v>115.0</c:v>
                </c:pt>
                <c:pt idx="12">
                  <c:v>124.0</c:v>
                </c:pt>
                <c:pt idx="13">
                  <c:v>141.0</c:v>
                </c:pt>
                <c:pt idx="14">
                  <c:v>100.0</c:v>
                </c:pt>
                <c:pt idx="15">
                  <c:v>57.0</c:v>
                </c:pt>
                <c:pt idx="16">
                  <c:v>122.0</c:v>
                </c:pt>
                <c:pt idx="17">
                  <c:v>209.0</c:v>
                </c:pt>
                <c:pt idx="18">
                  <c:v>253.0</c:v>
                </c:pt>
                <c:pt idx="19">
                  <c:v>269.0</c:v>
                </c:pt>
                <c:pt idx="20">
                  <c:v>302.0</c:v>
                </c:pt>
                <c:pt idx="21">
                  <c:v>324.0</c:v>
                </c:pt>
                <c:pt idx="22">
                  <c:v>333.0</c:v>
                </c:pt>
                <c:pt idx="23">
                  <c:v>359.0</c:v>
                </c:pt>
                <c:pt idx="24">
                  <c:v>406.0</c:v>
                </c:pt>
                <c:pt idx="25">
                  <c:v>411.0</c:v>
                </c:pt>
                <c:pt idx="26">
                  <c:v>446.0</c:v>
                </c:pt>
                <c:pt idx="27">
                  <c:v>507.0</c:v>
                </c:pt>
                <c:pt idx="28">
                  <c:v>604.0</c:v>
                </c:pt>
                <c:pt idx="29">
                  <c:v>662.0</c:v>
                </c:pt>
                <c:pt idx="30">
                  <c:v>658.0</c:v>
                </c:pt>
                <c:pt idx="31">
                  <c:v>662.0</c:v>
                </c:pt>
                <c:pt idx="32">
                  <c:v>682.0</c:v>
                </c:pt>
                <c:pt idx="33">
                  <c:v>828.0</c:v>
                </c:pt>
                <c:pt idx="34">
                  <c:v>912.0</c:v>
                </c:pt>
                <c:pt idx="35">
                  <c:v>989.0</c:v>
                </c:pt>
                <c:pt idx="36">
                  <c:v>1105.0</c:v>
                </c:pt>
                <c:pt idx="37">
                  <c:v>1204.0</c:v>
                </c:pt>
                <c:pt idx="38">
                  <c:v>1175.0</c:v>
                </c:pt>
                <c:pt idx="39">
                  <c:v>1189.0</c:v>
                </c:pt>
                <c:pt idx="40">
                  <c:v>1232.0</c:v>
                </c:pt>
                <c:pt idx="41">
                  <c:v>1224.0</c:v>
                </c:pt>
                <c:pt idx="42">
                  <c:v>1335.0</c:v>
                </c:pt>
                <c:pt idx="43">
                  <c:v>1380.0</c:v>
                </c:pt>
                <c:pt idx="44">
                  <c:v>1298.0</c:v>
                </c:pt>
                <c:pt idx="45">
                  <c:v>1448.0</c:v>
                </c:pt>
                <c:pt idx="46">
                  <c:v>1563.0</c:v>
                </c:pt>
                <c:pt idx="47">
                  <c:v>1704.0</c:v>
                </c:pt>
                <c:pt idx="48">
                  <c:v>1835.0</c:v>
                </c:pt>
                <c:pt idx="49">
                  <c:v>1875.0</c:v>
                </c:pt>
                <c:pt idx="50">
                  <c:v>1934.0</c:v>
                </c:pt>
                <c:pt idx="51">
                  <c:v>2067.0</c:v>
                </c:pt>
                <c:pt idx="52">
                  <c:v>2118.0</c:v>
                </c:pt>
                <c:pt idx="53">
                  <c:v>2232.0</c:v>
                </c:pt>
                <c:pt idx="54">
                  <c:v>2267.0</c:v>
                </c:pt>
                <c:pt idx="55">
                  <c:v>2602.0</c:v>
                </c:pt>
                <c:pt idx="56">
                  <c:v>2560.0</c:v>
                </c:pt>
                <c:pt idx="57">
                  <c:v>2914.0</c:v>
                </c:pt>
                <c:pt idx="58">
                  <c:v>3230.0</c:v>
                </c:pt>
                <c:pt idx="59">
                  <c:v>3400.0</c:v>
                </c:pt>
                <c:pt idx="60">
                  <c:v>3817.0</c:v>
                </c:pt>
                <c:pt idx="61">
                  <c:v>4627.0</c:v>
                </c:pt>
                <c:pt idx="62">
                  <c:v>5419.0</c:v>
                </c:pt>
                <c:pt idx="63">
                  <c:v>6087.0</c:v>
                </c:pt>
                <c:pt idx="64">
                  <c:v>6263.0</c:v>
                </c:pt>
                <c:pt idx="65">
                  <c:v>6382.0</c:v>
                </c:pt>
                <c:pt idx="66">
                  <c:v>6066.0</c:v>
                </c:pt>
                <c:pt idx="67">
                  <c:v>6872.0</c:v>
                </c:pt>
                <c:pt idx="68">
                  <c:v>7561.0</c:v>
                </c:pt>
                <c:pt idx="69">
                  <c:v>8273.0</c:v>
                </c:pt>
                <c:pt idx="70">
                  <c:v>9419.0</c:v>
                </c:pt>
                <c:pt idx="71">
                  <c:v>10350.0</c:v>
                </c:pt>
                <c:pt idx="72">
                  <c:v>10899.0</c:v>
                </c:pt>
                <c:pt idx="73">
                  <c:v>11910.0</c:v>
                </c:pt>
                <c:pt idx="74">
                  <c:v>12674.0</c:v>
                </c:pt>
                <c:pt idx="75">
                  <c:v>12987.0</c:v>
                </c:pt>
                <c:pt idx="76">
                  <c:v>14114.0</c:v>
                </c:pt>
                <c:pt idx="77">
                  <c:v>14676.0</c:v>
                </c:pt>
                <c:pt idx="78">
                  <c:v>15020.0</c:v>
                </c:pt>
                <c:pt idx="79">
                  <c:v>15628.0</c:v>
                </c:pt>
                <c:pt idx="80">
                  <c:v>15269.0</c:v>
                </c:pt>
                <c:pt idx="81">
                  <c:v>16513.0</c:v>
                </c:pt>
                <c:pt idx="82">
                  <c:v>19071.0</c:v>
                </c:pt>
                <c:pt idx="83">
                  <c:v>19099.0</c:v>
                </c:pt>
                <c:pt idx="84">
                  <c:v>17179.0</c:v>
                </c:pt>
                <c:pt idx="85">
                  <c:v>29306.0</c:v>
                </c:pt>
                <c:pt idx="86">
                  <c:v>18814.0</c:v>
                </c:pt>
                <c:pt idx="87">
                  <c:v>10606.0</c:v>
                </c:pt>
                <c:pt idx="88">
                  <c:v>38782.0</c:v>
                </c:pt>
                <c:pt idx="89">
                  <c:v>25054.0</c:v>
                </c:pt>
                <c:pt idx="90">
                  <c:v>10307.0</c:v>
                </c:pt>
                <c:pt idx="91">
                  <c:v>35107.0</c:v>
                </c:pt>
                <c:pt idx="92">
                  <c:v>23770.0</c:v>
                </c:pt>
                <c:pt idx="93">
                  <c:v>25400.0</c:v>
                </c:pt>
                <c:pt idx="94">
                  <c:v>35427.0</c:v>
                </c:pt>
                <c:pt idx="95">
                  <c:v>31913.0</c:v>
                </c:pt>
                <c:pt idx="96">
                  <c:v>28485.0</c:v>
                </c:pt>
                <c:pt idx="97">
                  <c:v>45962.0</c:v>
                </c:pt>
                <c:pt idx="98">
                  <c:v>35886.0</c:v>
                </c:pt>
                <c:pt idx="99">
                  <c:v>28641.0</c:v>
                </c:pt>
                <c:pt idx="100">
                  <c:v>48631.0</c:v>
                </c:pt>
                <c:pt idx="101">
                  <c:v>37530.0</c:v>
                </c:pt>
                <c:pt idx="102">
                  <c:v>44342.0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667024"/>
        <c:axId val="1900669344"/>
      </c:barChart>
      <c:dateAx>
        <c:axId val="19006670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669344"/>
        <c:crosses val="autoZero"/>
        <c:auto val="1"/>
        <c:lblOffset val="100"/>
        <c:baseTimeUnit val="months"/>
      </c:dateAx>
      <c:valAx>
        <c:axId val="19006693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66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7802874743326"/>
          <c:y val="0.0370370460379717"/>
          <c:w val="0.916221765913758"/>
          <c:h val="0.8919752823892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timeseries.csv!$A$3:$A$207</c:f>
              <c:numCache>
                <c:formatCode>mmm\-yy</c:formatCode>
                <c:ptCount val="103"/>
                <c:pt idx="0">
                  <c:v>39234.0</c:v>
                </c:pt>
                <c:pt idx="1">
                  <c:v>39264.0</c:v>
                </c:pt>
                <c:pt idx="2">
                  <c:v>39295.0</c:v>
                </c:pt>
                <c:pt idx="3">
                  <c:v>39326.0</c:v>
                </c:pt>
                <c:pt idx="4">
                  <c:v>39356.0</c:v>
                </c:pt>
                <c:pt idx="5">
                  <c:v>39387.0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39569.0</c:v>
                </c:pt>
                <c:pt idx="12">
                  <c:v>39600.0</c:v>
                </c:pt>
                <c:pt idx="13">
                  <c:v>39630.0</c:v>
                </c:pt>
                <c:pt idx="14">
                  <c:v>39661.0</c:v>
                </c:pt>
                <c:pt idx="15">
                  <c:v>39692.0</c:v>
                </c:pt>
                <c:pt idx="16">
                  <c:v>39722.0</c:v>
                </c:pt>
                <c:pt idx="17">
                  <c:v>39753.0</c:v>
                </c:pt>
                <c:pt idx="18">
                  <c:v>39783.0</c:v>
                </c:pt>
                <c:pt idx="19">
                  <c:v>39814.0</c:v>
                </c:pt>
                <c:pt idx="20">
                  <c:v>39845.0</c:v>
                </c:pt>
                <c:pt idx="21">
                  <c:v>39873.0</c:v>
                </c:pt>
                <c:pt idx="22">
                  <c:v>39904.0</c:v>
                </c:pt>
                <c:pt idx="23">
                  <c:v>39934.0</c:v>
                </c:pt>
                <c:pt idx="24">
                  <c:v>39965.0</c:v>
                </c:pt>
                <c:pt idx="25">
                  <c:v>39995.0</c:v>
                </c:pt>
                <c:pt idx="26">
                  <c:v>40026.0</c:v>
                </c:pt>
                <c:pt idx="27">
                  <c:v>40057.0</c:v>
                </c:pt>
                <c:pt idx="28">
                  <c:v>40087.0</c:v>
                </c:pt>
                <c:pt idx="29">
                  <c:v>40118.0</c:v>
                </c:pt>
                <c:pt idx="30">
                  <c:v>40148.0</c:v>
                </c:pt>
                <c:pt idx="31">
                  <c:v>40179.0</c:v>
                </c:pt>
                <c:pt idx="32">
                  <c:v>40210.0</c:v>
                </c:pt>
                <c:pt idx="33">
                  <c:v>40238.0</c:v>
                </c:pt>
                <c:pt idx="34">
                  <c:v>40269.0</c:v>
                </c:pt>
                <c:pt idx="35">
                  <c:v>40299.0</c:v>
                </c:pt>
                <c:pt idx="36">
                  <c:v>40330.0</c:v>
                </c:pt>
                <c:pt idx="37">
                  <c:v>40360.0</c:v>
                </c:pt>
                <c:pt idx="38">
                  <c:v>40391.0</c:v>
                </c:pt>
                <c:pt idx="39">
                  <c:v>40422.0</c:v>
                </c:pt>
                <c:pt idx="40">
                  <c:v>40452.0</c:v>
                </c:pt>
                <c:pt idx="41">
                  <c:v>40483.0</c:v>
                </c:pt>
                <c:pt idx="42">
                  <c:v>40513.0</c:v>
                </c:pt>
                <c:pt idx="43">
                  <c:v>40544.0</c:v>
                </c:pt>
                <c:pt idx="44">
                  <c:v>40575.0</c:v>
                </c:pt>
                <c:pt idx="45">
                  <c:v>40603.0</c:v>
                </c:pt>
                <c:pt idx="46">
                  <c:v>40634.0</c:v>
                </c:pt>
                <c:pt idx="47">
                  <c:v>40664.0</c:v>
                </c:pt>
                <c:pt idx="48">
                  <c:v>40695.0</c:v>
                </c:pt>
                <c:pt idx="49">
                  <c:v>40725.0</c:v>
                </c:pt>
                <c:pt idx="50">
                  <c:v>40756.0</c:v>
                </c:pt>
                <c:pt idx="51">
                  <c:v>40787.0</c:v>
                </c:pt>
                <c:pt idx="52">
                  <c:v>40817.0</c:v>
                </c:pt>
                <c:pt idx="53">
                  <c:v>40848.0</c:v>
                </c:pt>
                <c:pt idx="54">
                  <c:v>40878.0</c:v>
                </c:pt>
                <c:pt idx="55">
                  <c:v>40909.0</c:v>
                </c:pt>
                <c:pt idx="56">
                  <c:v>40940.0</c:v>
                </c:pt>
                <c:pt idx="57">
                  <c:v>40969.0</c:v>
                </c:pt>
                <c:pt idx="58">
                  <c:v>41000.0</c:v>
                </c:pt>
                <c:pt idx="59">
                  <c:v>41030.0</c:v>
                </c:pt>
                <c:pt idx="60">
                  <c:v>41061.0</c:v>
                </c:pt>
                <c:pt idx="61">
                  <c:v>41091.0</c:v>
                </c:pt>
                <c:pt idx="62">
                  <c:v>41122.0</c:v>
                </c:pt>
                <c:pt idx="63">
                  <c:v>41153.0</c:v>
                </c:pt>
                <c:pt idx="64">
                  <c:v>41183.0</c:v>
                </c:pt>
                <c:pt idx="65">
                  <c:v>41214.0</c:v>
                </c:pt>
                <c:pt idx="66">
                  <c:v>41244.0</c:v>
                </c:pt>
                <c:pt idx="67">
                  <c:v>41275.0</c:v>
                </c:pt>
                <c:pt idx="68">
                  <c:v>41306.0</c:v>
                </c:pt>
                <c:pt idx="69">
                  <c:v>41334.0</c:v>
                </c:pt>
                <c:pt idx="70">
                  <c:v>41365.0</c:v>
                </c:pt>
                <c:pt idx="71">
                  <c:v>41395.0</c:v>
                </c:pt>
                <c:pt idx="72">
                  <c:v>41426.0</c:v>
                </c:pt>
                <c:pt idx="73">
                  <c:v>41456.0</c:v>
                </c:pt>
                <c:pt idx="74">
                  <c:v>41487.0</c:v>
                </c:pt>
                <c:pt idx="75">
                  <c:v>41518.0</c:v>
                </c:pt>
                <c:pt idx="76">
                  <c:v>41548.0</c:v>
                </c:pt>
                <c:pt idx="77">
                  <c:v>41579.0</c:v>
                </c:pt>
                <c:pt idx="78">
                  <c:v>41609.0</c:v>
                </c:pt>
                <c:pt idx="79">
                  <c:v>41640.0</c:v>
                </c:pt>
                <c:pt idx="80">
                  <c:v>41671.0</c:v>
                </c:pt>
                <c:pt idx="81">
                  <c:v>41699.0</c:v>
                </c:pt>
                <c:pt idx="82">
                  <c:v>41730.0</c:v>
                </c:pt>
                <c:pt idx="83">
                  <c:v>41760.0</c:v>
                </c:pt>
                <c:pt idx="84">
                  <c:v>41791.0</c:v>
                </c:pt>
                <c:pt idx="85">
                  <c:v>41821.0</c:v>
                </c:pt>
                <c:pt idx="86">
                  <c:v>41852.0</c:v>
                </c:pt>
                <c:pt idx="87">
                  <c:v>41883.0</c:v>
                </c:pt>
                <c:pt idx="88">
                  <c:v>41913.0</c:v>
                </c:pt>
                <c:pt idx="89">
                  <c:v>41944.0</c:v>
                </c:pt>
                <c:pt idx="90">
                  <c:v>41974.0</c:v>
                </c:pt>
                <c:pt idx="91">
                  <c:v>42005.0</c:v>
                </c:pt>
                <c:pt idx="92">
                  <c:v>42036.0</c:v>
                </c:pt>
                <c:pt idx="93">
                  <c:v>42064.0</c:v>
                </c:pt>
                <c:pt idx="94">
                  <c:v>42095.0</c:v>
                </c:pt>
                <c:pt idx="95">
                  <c:v>42125.0</c:v>
                </c:pt>
                <c:pt idx="96">
                  <c:v>42156.0</c:v>
                </c:pt>
                <c:pt idx="97">
                  <c:v>42186.0</c:v>
                </c:pt>
                <c:pt idx="98">
                  <c:v>42217.0</c:v>
                </c:pt>
                <c:pt idx="99">
                  <c:v>42248.0</c:v>
                </c:pt>
                <c:pt idx="100">
                  <c:v>42278.0</c:v>
                </c:pt>
                <c:pt idx="101">
                  <c:v>42309.0</c:v>
                </c:pt>
                <c:pt idx="102">
                  <c:v>42339.0</c:v>
                </c:pt>
              </c:numCache>
            </c:numRef>
          </c:cat>
          <c:val>
            <c:numRef>
              <c:f>timeseries.csv!$C$3:$C$207</c:f>
              <c:numCache>
                <c:formatCode>General</c:formatCode>
                <c:ptCount val="103"/>
                <c:pt idx="0">
                  <c:v>12.5</c:v>
                </c:pt>
                <c:pt idx="1">
                  <c:v>11.1111111111</c:v>
                </c:pt>
                <c:pt idx="2">
                  <c:v>27.027027027</c:v>
                </c:pt>
                <c:pt idx="3">
                  <c:v>24.5283018868</c:v>
                </c:pt>
                <c:pt idx="4">
                  <c:v>32.380952381</c:v>
                </c:pt>
                <c:pt idx="5">
                  <c:v>30.3571428571</c:v>
                </c:pt>
                <c:pt idx="6">
                  <c:v>27.3255813953</c:v>
                </c:pt>
                <c:pt idx="7">
                  <c:v>27.5409836066</c:v>
                </c:pt>
                <c:pt idx="8">
                  <c:v>19.9346405229</c:v>
                </c:pt>
                <c:pt idx="9">
                  <c:v>22.1393034826</c:v>
                </c:pt>
                <c:pt idx="10">
                  <c:v>24.3243243243</c:v>
                </c:pt>
                <c:pt idx="11">
                  <c:v>21.7391304348</c:v>
                </c:pt>
                <c:pt idx="12">
                  <c:v>17.7419354839</c:v>
                </c:pt>
                <c:pt idx="13">
                  <c:v>21.2765957447</c:v>
                </c:pt>
                <c:pt idx="14">
                  <c:v>12.0</c:v>
                </c:pt>
                <c:pt idx="15">
                  <c:v>17.5438596491</c:v>
                </c:pt>
                <c:pt idx="16">
                  <c:v>17.2131147541</c:v>
                </c:pt>
                <c:pt idx="17">
                  <c:v>18.6602870813</c:v>
                </c:pt>
                <c:pt idx="18">
                  <c:v>15.8102766798</c:v>
                </c:pt>
                <c:pt idx="19">
                  <c:v>15.2416356877</c:v>
                </c:pt>
                <c:pt idx="20">
                  <c:v>13.5761589404</c:v>
                </c:pt>
                <c:pt idx="21">
                  <c:v>12.6543209877</c:v>
                </c:pt>
                <c:pt idx="22">
                  <c:v>14.7147147147</c:v>
                </c:pt>
                <c:pt idx="23">
                  <c:v>14.2061281337</c:v>
                </c:pt>
                <c:pt idx="24">
                  <c:v>14.2857142857</c:v>
                </c:pt>
                <c:pt idx="25">
                  <c:v>14.1119221411</c:v>
                </c:pt>
                <c:pt idx="26">
                  <c:v>11.2107623318</c:v>
                </c:pt>
                <c:pt idx="27">
                  <c:v>13.0177514793</c:v>
                </c:pt>
                <c:pt idx="28">
                  <c:v>16.5562913907</c:v>
                </c:pt>
                <c:pt idx="29">
                  <c:v>14.6525679758</c:v>
                </c:pt>
                <c:pt idx="30">
                  <c:v>10.7902735562</c:v>
                </c:pt>
                <c:pt idx="31">
                  <c:v>13.8972809668</c:v>
                </c:pt>
                <c:pt idx="32">
                  <c:v>10.9970674487</c:v>
                </c:pt>
                <c:pt idx="33">
                  <c:v>10.5072463768</c:v>
                </c:pt>
                <c:pt idx="34">
                  <c:v>11.0745614035</c:v>
                </c:pt>
                <c:pt idx="35">
                  <c:v>14.5601617796</c:v>
                </c:pt>
                <c:pt idx="36">
                  <c:v>17.7375565611</c:v>
                </c:pt>
                <c:pt idx="37">
                  <c:v>13.2059800664</c:v>
                </c:pt>
                <c:pt idx="38">
                  <c:v>14.6382978723</c:v>
                </c:pt>
                <c:pt idx="39">
                  <c:v>17.409587889</c:v>
                </c:pt>
                <c:pt idx="40">
                  <c:v>15.4220779221</c:v>
                </c:pt>
                <c:pt idx="41">
                  <c:v>14.2973856209</c:v>
                </c:pt>
                <c:pt idx="42">
                  <c:v>12.2097378277</c:v>
                </c:pt>
                <c:pt idx="43">
                  <c:v>13.4782608696</c:v>
                </c:pt>
                <c:pt idx="44">
                  <c:v>13.0200308166</c:v>
                </c:pt>
                <c:pt idx="45">
                  <c:v>14.5027624309</c:v>
                </c:pt>
                <c:pt idx="46">
                  <c:v>14.1394753679</c:v>
                </c:pt>
                <c:pt idx="47">
                  <c:v>17.0774647887</c:v>
                </c:pt>
                <c:pt idx="48">
                  <c:v>14.7138964578</c:v>
                </c:pt>
                <c:pt idx="49">
                  <c:v>14.8266666667</c:v>
                </c:pt>
                <c:pt idx="50">
                  <c:v>13.9607032058</c:v>
                </c:pt>
                <c:pt idx="51">
                  <c:v>14.8524431543</c:v>
                </c:pt>
                <c:pt idx="52">
                  <c:v>14.6836638338</c:v>
                </c:pt>
                <c:pt idx="53">
                  <c:v>15.0537634409</c:v>
                </c:pt>
                <c:pt idx="54">
                  <c:v>18.570798412</c:v>
                </c:pt>
                <c:pt idx="55">
                  <c:v>16.5641813989</c:v>
                </c:pt>
                <c:pt idx="56">
                  <c:v>16.2109375</c:v>
                </c:pt>
                <c:pt idx="57">
                  <c:v>14.9279341112</c:v>
                </c:pt>
                <c:pt idx="58">
                  <c:v>15.0464396285</c:v>
                </c:pt>
                <c:pt idx="59">
                  <c:v>16.3529411765</c:v>
                </c:pt>
                <c:pt idx="60">
                  <c:v>18.1818181818</c:v>
                </c:pt>
                <c:pt idx="61">
                  <c:v>17.397881997</c:v>
                </c:pt>
                <c:pt idx="62">
                  <c:v>15.7224580181</c:v>
                </c:pt>
                <c:pt idx="63">
                  <c:v>14.933464761</c:v>
                </c:pt>
                <c:pt idx="64">
                  <c:v>14.7373463197</c:v>
                </c:pt>
                <c:pt idx="65">
                  <c:v>15.4653713569</c:v>
                </c:pt>
                <c:pt idx="66">
                  <c:v>14.3092647544</c:v>
                </c:pt>
                <c:pt idx="67">
                  <c:v>14.5372526193</c:v>
                </c:pt>
                <c:pt idx="68">
                  <c:v>14.3631794736</c:v>
                </c:pt>
                <c:pt idx="69">
                  <c:v>13.4654901487</c:v>
                </c:pt>
                <c:pt idx="70">
                  <c:v>14.3433485508</c:v>
                </c:pt>
                <c:pt idx="71">
                  <c:v>14.3671497585</c:v>
                </c:pt>
                <c:pt idx="72">
                  <c:v>13.7810808331</c:v>
                </c:pt>
                <c:pt idx="73">
                  <c:v>13.0646515533</c:v>
                </c:pt>
                <c:pt idx="74">
                  <c:v>12.4191257693</c:v>
                </c:pt>
                <c:pt idx="75">
                  <c:v>12.012012012</c:v>
                </c:pt>
                <c:pt idx="76">
                  <c:v>11.5984129233</c:v>
                </c:pt>
                <c:pt idx="77">
                  <c:v>11.3177977651</c:v>
                </c:pt>
                <c:pt idx="78">
                  <c:v>10.5925432756</c:v>
                </c:pt>
                <c:pt idx="79">
                  <c:v>10.5899667264</c:v>
                </c:pt>
                <c:pt idx="80">
                  <c:v>10.4329032681</c:v>
                </c:pt>
                <c:pt idx="81">
                  <c:v>10.1616907891</c:v>
                </c:pt>
                <c:pt idx="82">
                  <c:v>10.0466677154</c:v>
                </c:pt>
                <c:pt idx="83">
                  <c:v>9.67066338552</c:v>
                </c:pt>
                <c:pt idx="84">
                  <c:v>9.30787589499</c:v>
                </c:pt>
                <c:pt idx="85">
                  <c:v>8.81048249505</c:v>
                </c:pt>
                <c:pt idx="86">
                  <c:v>8.2757520995</c:v>
                </c:pt>
                <c:pt idx="87">
                  <c:v>8.061474637</c:v>
                </c:pt>
                <c:pt idx="88">
                  <c:v>7.42354700634</c:v>
                </c:pt>
                <c:pt idx="89">
                  <c:v>6.29440408716999</c:v>
                </c:pt>
                <c:pt idx="90">
                  <c:v>5.44290288154</c:v>
                </c:pt>
                <c:pt idx="91">
                  <c:v>5.4433588743</c:v>
                </c:pt>
                <c:pt idx="92">
                  <c:v>4.72444257466999</c:v>
                </c:pt>
                <c:pt idx="93">
                  <c:v>4.2125984252</c:v>
                </c:pt>
                <c:pt idx="94">
                  <c:v>3.61870889435</c:v>
                </c:pt>
                <c:pt idx="95">
                  <c:v>3.09591702441</c:v>
                </c:pt>
                <c:pt idx="96">
                  <c:v>2.492539933299998</c:v>
                </c:pt>
                <c:pt idx="97">
                  <c:v>1.88851660067</c:v>
                </c:pt>
                <c:pt idx="98">
                  <c:v>1.13972022516</c:v>
                </c:pt>
                <c:pt idx="99">
                  <c:v>0.883349045075</c:v>
                </c:pt>
                <c:pt idx="100">
                  <c:v>0.44827373486</c:v>
                </c:pt>
                <c:pt idx="101">
                  <c:v>0.354383160139</c:v>
                </c:pt>
                <c:pt idx="102">
                  <c:v>0.0563799557981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695584"/>
        <c:axId val="1900698336"/>
      </c:lineChart>
      <c:dateAx>
        <c:axId val="190069558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900698336"/>
        <c:crosses val="autoZero"/>
        <c:auto val="1"/>
        <c:lblOffset val="100"/>
        <c:baseTimeUnit val="months"/>
      </c:dateAx>
      <c:valAx>
        <c:axId val="19006983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90069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4079-421A-F646-AB5A-778C5AB3D2F1}" type="datetimeFigureOut"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A839-7135-3A4C-865A-0BAAC73D4C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3/29/17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3/29/17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3/29/17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CAUSES OF LOAN DELINQUENCY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Consolas" charset="0"/>
                <a:cs typeface="Consolas" charset="0"/>
              </a:rPr>
              <a:t>Julian Himes</a:t>
            </a:r>
            <a:endParaRPr lang="en-US" dirty="0" smtClean="0">
              <a:ea typeface="Consolas" charset="0"/>
              <a:cs typeface="Consolas" charset="0"/>
            </a:endParaRPr>
          </a:p>
          <a:p>
            <a:r>
              <a:rPr lang="en-US" smtClean="0">
                <a:ea typeface="Consolas" charset="0"/>
                <a:cs typeface="Consolas" charset="0"/>
              </a:rPr>
              <a:t>March 2017</a:t>
            </a:r>
          </a:p>
          <a:p>
            <a:r>
              <a:rPr lang="en-US">
                <a:ea typeface="Consolas" charset="0"/>
                <a:cs typeface="Consolas" charset="0"/>
              </a:rPr>
              <a:t>General Assembly NYC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2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</a:t>
            </a:r>
            <a:r>
              <a:rPr lang="mr-IN"/>
              <a:t>–</a:t>
            </a:r>
            <a:r>
              <a:rPr lang="en-US"/>
              <a:t> TREES in the forest</a:t>
            </a: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4" y="2815530"/>
            <a:ext cx="11153652" cy="31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</a:t>
            </a:r>
            <a:r>
              <a:rPr lang="mr-IN"/>
              <a:t>–</a:t>
            </a:r>
            <a:r>
              <a:rPr lang="en-US"/>
              <a:t> TREES in the forest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231136" y="2790606"/>
            <a:ext cx="37058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With more branches, income, amount of loan, and interest rate all showed up as important predictors.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/>
              <a:t>AUC scores for a random forest showed diminishing returns after 20 trees.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85" y="2790606"/>
            <a:ext cx="5000472" cy="34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</a:t>
            </a:r>
            <a:r>
              <a:rPr lang="mr-IN"/>
              <a:t>–</a:t>
            </a:r>
            <a:r>
              <a:rPr lang="en-US"/>
              <a:t>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is_urgent</a:t>
            </a:r>
            <a:r>
              <a:rPr lang="en-US"/>
              <a:t> had very little explanatory power.  Sad!</a:t>
            </a:r>
          </a:p>
          <a:p>
            <a:pPr lvl="1"/>
            <a:r>
              <a:rPr lang="en-US"/>
              <a:t>Different context for flag words confounded results</a:t>
            </a:r>
          </a:p>
          <a:p>
            <a:pPr lvl="2"/>
            <a:r>
              <a:rPr lang="en-US"/>
              <a:t>“I need this loan </a:t>
            </a:r>
            <a:r>
              <a:rPr lang="en-US">
                <a:solidFill>
                  <a:srgbClr val="FF0000"/>
                </a:solidFill>
              </a:rPr>
              <a:t>immediately</a:t>
            </a:r>
            <a:r>
              <a:rPr lang="en-US"/>
              <a:t>” vs. “I will pay this back </a:t>
            </a:r>
            <a:r>
              <a:rPr lang="en-US">
                <a:solidFill>
                  <a:srgbClr val="0070C0"/>
                </a:solidFill>
              </a:rPr>
              <a:t>immediately</a:t>
            </a:r>
            <a:r>
              <a:rPr lang="en-US"/>
              <a:t>”</a:t>
            </a:r>
          </a:p>
          <a:p>
            <a:pPr lvl="2"/>
            <a:r>
              <a:rPr lang="en-US"/>
              <a:t>“This is an </a:t>
            </a:r>
            <a:r>
              <a:rPr lang="en-US">
                <a:solidFill>
                  <a:srgbClr val="FF0000"/>
                </a:solidFill>
              </a:rPr>
              <a:t>emergency</a:t>
            </a:r>
            <a:r>
              <a:rPr lang="en-US"/>
              <a:t>” vs. “Consolidating finances to set up an </a:t>
            </a:r>
            <a:r>
              <a:rPr lang="en-US">
                <a:solidFill>
                  <a:srgbClr val="0070C0"/>
                </a:solidFill>
              </a:rPr>
              <a:t>emergency </a:t>
            </a:r>
            <a:r>
              <a:rPr lang="en-US"/>
              <a:t>fund.” </a:t>
            </a:r>
          </a:p>
        </p:txBody>
      </p:sp>
    </p:spTree>
    <p:extLst>
      <p:ext uri="{BB962C8B-B14F-4D97-AF65-F5344CB8AC3E}">
        <p14:creationId xmlns:p14="http://schemas.microsoft.com/office/powerpoint/2010/main" val="121462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r>
              <a:rPr lang="mr-IN" dirty="0" smtClean="0"/>
              <a:t>–</a:t>
            </a:r>
            <a:r>
              <a:rPr lang="en-US" dirty="0" smtClean="0"/>
              <a:t> logit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Loans for educational </a:t>
            </a:r>
            <a:r>
              <a:rPr lang="en-US" smtClean="0"/>
              <a:t>purposes were highly likely to have late payments</a:t>
            </a:r>
          </a:p>
          <a:p>
            <a:pPr lvl="1"/>
            <a:r>
              <a:rPr lang="en-US" smtClean="0"/>
              <a:t>Odds ratio of </a:t>
            </a:r>
            <a:r>
              <a:rPr lang="en-US" smtClean="0">
                <a:solidFill>
                  <a:srgbClr val="FF0000"/>
                </a:solidFill>
              </a:rPr>
              <a:t>5.54</a:t>
            </a:r>
          </a:p>
          <a:p>
            <a:pPr lvl="1"/>
            <a:r>
              <a:rPr lang="en-US" smtClean="0"/>
              <a:t>Rationale: new debt obligation, longer-term financial benefits of purchase</a:t>
            </a:r>
          </a:p>
          <a:p>
            <a:pPr lvl="1"/>
            <a:endParaRPr lang="en-US" smtClean="0"/>
          </a:p>
          <a:p>
            <a:r>
              <a:rPr lang="en-US" smtClean="0"/>
              <a:t>Loans for credit card payoffs were relatively unlikely </a:t>
            </a:r>
            <a:r>
              <a:rPr lang="en-US"/>
              <a:t>to have late </a:t>
            </a:r>
            <a:r>
              <a:rPr lang="en-US" smtClean="0"/>
              <a:t>payments</a:t>
            </a:r>
          </a:p>
          <a:p>
            <a:pPr lvl="1"/>
            <a:r>
              <a:rPr lang="en-US"/>
              <a:t>Odds ratio of </a:t>
            </a:r>
            <a:r>
              <a:rPr lang="en-US">
                <a:solidFill>
                  <a:srgbClr val="0070C0"/>
                </a:solidFill>
              </a:rPr>
              <a:t>0.80</a:t>
            </a:r>
            <a:endParaRPr lang="en-US" smtClean="0">
              <a:solidFill>
                <a:srgbClr val="0070C0"/>
              </a:solidFill>
            </a:endParaRPr>
          </a:p>
          <a:p>
            <a:pPr lvl="1"/>
            <a:r>
              <a:rPr lang="en-US" smtClean="0"/>
              <a:t>Rationale: transfer of existing debt for better interest rate, immediate financial benefit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2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loans were initially approved.</a:t>
            </a:r>
          </a:p>
          <a:p>
            <a:pPr lvl="1"/>
            <a:r>
              <a:rPr lang="en-US"/>
              <a:t>Would be interesting to examine characteristics of individuals denied</a:t>
            </a:r>
          </a:p>
          <a:p>
            <a:pPr lvl="1"/>
            <a:endParaRPr lang="en-US" smtClean="0"/>
          </a:p>
          <a:p>
            <a:r>
              <a:rPr lang="en-US" smtClean="0"/>
              <a:t>Population of Lending Club borrowers is unique.</a:t>
            </a:r>
          </a:p>
          <a:p>
            <a:pPr lvl="1"/>
            <a:r>
              <a:rPr lang="en-US" smtClean="0"/>
              <a:t>Average credit score 699, average income $76,135</a:t>
            </a:r>
          </a:p>
          <a:p>
            <a:pPr lvl="1"/>
            <a:endParaRPr lang="en-US"/>
          </a:p>
          <a:p>
            <a:r>
              <a:rPr lang="en-US" smtClean="0"/>
              <a:t>This time period is unique (to say the least).</a:t>
            </a:r>
          </a:p>
          <a:p>
            <a:pPr lvl="1"/>
            <a:r>
              <a:rPr lang="en-US"/>
              <a:t>Global financial crisis in 2007-2008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9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thoughts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Don’t take out a loan to take this course.</a:t>
            </a:r>
          </a:p>
          <a:p>
            <a:endParaRPr lang="en-US" smtClean="0"/>
          </a:p>
          <a:p>
            <a:r>
              <a:rPr lang="en-US" smtClean="0"/>
              <a:t>Text analysis is hard and English is complicated.</a:t>
            </a:r>
          </a:p>
        </p:txBody>
      </p:sp>
    </p:spTree>
    <p:extLst>
      <p:ext uri="{BB962C8B-B14F-4D97-AF65-F5344CB8AC3E}">
        <p14:creationId xmlns:p14="http://schemas.microsoft.com/office/powerpoint/2010/main" val="195756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9747"/>
          </a:xfrm>
        </p:spPr>
        <p:txBody>
          <a:bodyPr/>
          <a:lstStyle/>
          <a:p>
            <a:r>
              <a:rPr lang="en-US" dirty="0" smtClean="0"/>
              <a:t>Lending Club loans</a:t>
            </a:r>
            <a:r>
              <a:rPr lang="en-US" smtClean="0"/>
              <a:t>, 2007</a:t>
            </a:r>
            <a:r>
              <a:rPr lang="mr-IN" smtClean="0"/>
              <a:t>–</a:t>
            </a:r>
            <a:r>
              <a:rPr lang="en-US" smtClean="0"/>
              <a:t>2015</a:t>
            </a:r>
            <a:endParaRPr lang="en-US" dirty="0" smtClean="0"/>
          </a:p>
          <a:p>
            <a:r>
              <a:rPr lang="en-US" dirty="0" smtClean="0"/>
              <a:t>Variables of interest:</a:t>
            </a:r>
          </a:p>
          <a:p>
            <a:pPr lvl="1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loan_amnt</a:t>
            </a:r>
          </a:p>
          <a:p>
            <a:pPr lvl="1"/>
            <a:r>
              <a:rPr lang="en-US">
                <a:latin typeface="Consolas" charset="0"/>
                <a:ea typeface="Consolas" charset="0"/>
                <a:cs typeface="Consolas" charset="0"/>
              </a:rPr>
              <a:t>issue_date</a:t>
            </a:r>
            <a:endParaRPr lang="en-US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interest_rate</a:t>
            </a:r>
          </a:p>
          <a:p>
            <a:pPr lvl="1"/>
            <a:r>
              <a:rPr lang="en-US">
                <a:latin typeface="Consolas" charset="0"/>
                <a:ea typeface="Consolas" charset="0"/>
                <a:cs typeface="Consolas" charset="0"/>
              </a:rPr>
              <a:t>grade</a:t>
            </a:r>
            <a:endParaRPr lang="en-US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income</a:t>
            </a:r>
          </a:p>
          <a:p>
            <a:pPr lvl="1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purpose</a:t>
            </a:r>
          </a:p>
          <a:p>
            <a:pPr lvl="1"/>
            <a:r>
              <a:rPr lang="en-US">
                <a:latin typeface="Consolas" charset="0"/>
                <a:ea typeface="Consolas" charset="0"/>
                <a:cs typeface="Consolas" charset="0"/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is_late</a:t>
            </a:r>
          </a:p>
          <a:p>
            <a:pPr lvl="1"/>
            <a:r>
              <a:rPr lang="en-US" smtClean="0"/>
              <a:t>Loans where payments are late, in default, or charged off</a:t>
            </a: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is_urgent</a:t>
            </a:r>
          </a:p>
          <a:p>
            <a:pPr marL="457200" lvl="2"/>
            <a:r>
              <a:rPr lang="en-US"/>
              <a:t>Loans </a:t>
            </a:r>
            <a:r>
              <a:rPr lang="en-US" smtClean="0"/>
              <a:t>with text descriptions indicating desperation or urgency</a:t>
            </a:r>
          </a:p>
          <a:p>
            <a:pPr marL="457200" lvl="2"/>
            <a:endParaRPr lang="en-US" smtClean="0"/>
          </a:p>
          <a:p>
            <a:pPr marL="228600" lvl="1"/>
            <a:r>
              <a:rPr lang="en-US" sz="1800">
                <a:latin typeface="Consolas" charset="0"/>
                <a:ea typeface="Consolas" charset="0"/>
                <a:cs typeface="Consolas" charset="0"/>
              </a:rPr>
              <a:t>hi_grade</a:t>
            </a:r>
          </a:p>
          <a:p>
            <a:pPr marL="457200" lvl="2"/>
            <a:r>
              <a:rPr lang="en-US">
                <a:ea typeface="Consolas" charset="0"/>
                <a:cs typeface="Consolas" charset="0"/>
              </a:rPr>
              <a:t>Loans of grade “A” or “B”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delinquency would be related to:</a:t>
            </a:r>
          </a:p>
          <a:p>
            <a:pPr lvl="1"/>
            <a:r>
              <a:rPr lang="en-US" smtClean="0"/>
              <a:t>Urgent/desperate language </a:t>
            </a:r>
            <a:r>
              <a:rPr lang="en-US" dirty="0" smtClean="0"/>
              <a:t>in the description field</a:t>
            </a:r>
          </a:p>
          <a:p>
            <a:pPr lvl="1"/>
            <a:r>
              <a:rPr lang="en-US" smtClean="0"/>
              <a:t>Use for medical purposes</a:t>
            </a:r>
          </a:p>
          <a:p>
            <a:pPr lvl="1"/>
            <a:r>
              <a:rPr lang="en-US" smtClean="0"/>
              <a:t>Lower incomes</a:t>
            </a:r>
          </a:p>
          <a:p>
            <a:pPr lvl="1"/>
            <a:r>
              <a:rPr lang="en-US" smtClean="0"/>
              <a:t>Amount of money requested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887,379 records</a:t>
            </a:r>
          </a:p>
          <a:p>
            <a:r>
              <a:rPr lang="en-US"/>
              <a:t>Interest rates range from 5.0 </a:t>
            </a:r>
            <a:r>
              <a:rPr lang="mr-IN"/>
              <a:t>–</a:t>
            </a:r>
            <a:r>
              <a:rPr lang="en-US"/>
              <a:t> 29.0% (avg. 13.25%)</a:t>
            </a:r>
          </a:p>
          <a:p>
            <a:r>
              <a:rPr lang="en-US"/>
              <a:t>Loan amounts range from $500 - $35,000 (avg. $14,755)</a:t>
            </a:r>
          </a:p>
          <a:p>
            <a:endParaRPr lang="en-US"/>
          </a:p>
          <a:p>
            <a:r>
              <a:rPr lang="en-US"/>
              <a:t>Base rate of late payments very low: 61,176 records (6.9% of total)</a:t>
            </a:r>
          </a:p>
          <a:p>
            <a:endParaRPr lang="en-US"/>
          </a:p>
          <a:p>
            <a:r>
              <a:rPr lang="en-US"/>
              <a:t>Of 61,176 loans with </a:t>
            </a:r>
            <a:r>
              <a:rPr lang="en-US">
                <a:solidFill>
                  <a:srgbClr val="FF0000"/>
                </a:solidFill>
              </a:rPr>
              <a:t>late</a:t>
            </a:r>
            <a:r>
              <a:rPr lang="en-US"/>
              <a:t> payments, 17,246 (28.2%) had descriptions</a:t>
            </a:r>
          </a:p>
          <a:p>
            <a:r>
              <a:rPr lang="en-US"/>
              <a:t>Of 826,203 loans with </a:t>
            </a:r>
            <a:r>
              <a:rPr lang="en-US">
                <a:solidFill>
                  <a:srgbClr val="0070C0"/>
                </a:solidFill>
              </a:rPr>
              <a:t>on-time</a:t>
            </a:r>
            <a:r>
              <a:rPr lang="en-US"/>
              <a:t> payments, 108,783 (13.2%) had descriptions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125231"/>
              </p:ext>
            </p:extLst>
          </p:nvPr>
        </p:nvGraphicFramePr>
        <p:xfrm>
          <a:off x="2230438" y="2222500"/>
          <a:ext cx="7731125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29150" y="23749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% of loans with late payments</a:t>
            </a:r>
          </a:p>
        </p:txBody>
      </p:sp>
    </p:spTree>
    <p:extLst>
      <p:ext uri="{BB962C8B-B14F-4D97-AF65-F5344CB8AC3E}">
        <p14:creationId xmlns:p14="http://schemas.microsoft.com/office/powerpoint/2010/main" val="6080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11989"/>
              </p:ext>
            </p:extLst>
          </p:nvPr>
        </p:nvGraphicFramePr>
        <p:xfrm>
          <a:off x="2230438" y="2362201"/>
          <a:ext cx="77311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2875" y="2362201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 of loans issued</a:t>
            </a:r>
          </a:p>
        </p:txBody>
      </p:sp>
    </p:spTree>
    <p:extLst>
      <p:ext uri="{BB962C8B-B14F-4D97-AF65-F5344CB8AC3E}">
        <p14:creationId xmlns:p14="http://schemas.microsoft.com/office/powerpoint/2010/main" val="16225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751833"/>
              </p:ext>
            </p:extLst>
          </p:nvPr>
        </p:nvGraphicFramePr>
        <p:xfrm>
          <a:off x="2230438" y="2362201"/>
          <a:ext cx="77311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955852"/>
              </p:ext>
            </p:extLst>
          </p:nvPr>
        </p:nvGraphicFramePr>
        <p:xfrm>
          <a:off x="2230438" y="2222500"/>
          <a:ext cx="7731125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8955619" y="2615184"/>
            <a:ext cx="18288" cy="3429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73907" y="2596896"/>
            <a:ext cx="100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Lending Club IPO</a:t>
            </a:r>
          </a:p>
        </p:txBody>
      </p:sp>
    </p:spTree>
    <p:extLst>
      <p:ext uri="{BB962C8B-B14F-4D97-AF65-F5344CB8AC3E}">
        <p14:creationId xmlns:p14="http://schemas.microsoft.com/office/powerpoint/2010/main" val="38295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Filled missing income, loan amount, and interest values with means</a:t>
            </a:r>
          </a:p>
          <a:p>
            <a:r>
              <a:rPr lang="en-US"/>
              <a:t>Downscaled income and loan amount (divided by 1000)</a:t>
            </a:r>
            <a:endParaRPr lang="en-US" smtClean="0"/>
          </a:p>
          <a:p>
            <a:r>
              <a:rPr lang="en-US" smtClean="0"/>
              <a:t>Downsampled majority class heavily (from 93/7 split to 75/25 split)</a:t>
            </a:r>
          </a:p>
          <a:p>
            <a:endParaRPr lang="en-US" smtClean="0"/>
          </a:p>
          <a:p>
            <a:r>
              <a:rPr lang="en-US" smtClean="0"/>
              <a:t>Predictive models</a:t>
            </a:r>
          </a:p>
          <a:p>
            <a:pPr lvl="1"/>
            <a:r>
              <a:rPr lang="en-US"/>
              <a:t>Nonlinear: random forest</a:t>
            </a:r>
            <a:endParaRPr lang="en-US" smtClean="0"/>
          </a:p>
          <a:p>
            <a:pPr lvl="1"/>
            <a:r>
              <a:rPr lang="en-US" smtClean="0"/>
              <a:t>Linear: logit regression</a:t>
            </a:r>
          </a:p>
          <a:p>
            <a:r>
              <a:rPr lang="en-US" smtClean="0"/>
              <a:t>Text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643773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1489</TotalTime>
  <Words>457</Words>
  <Application>Microsoft Macintosh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Gill Sans MT</vt:lpstr>
      <vt:lpstr>Mangal</vt:lpstr>
      <vt:lpstr>Parcel</vt:lpstr>
      <vt:lpstr>CAUSES OF LOAN DELINQUENCY</vt:lpstr>
      <vt:lpstr>Data</vt:lpstr>
      <vt:lpstr>definitions</vt:lpstr>
      <vt:lpstr>hypotheses</vt:lpstr>
      <vt:lpstr>Observations</vt:lpstr>
      <vt:lpstr>observations</vt:lpstr>
      <vt:lpstr>observations</vt:lpstr>
      <vt:lpstr>observations</vt:lpstr>
      <vt:lpstr>methods</vt:lpstr>
      <vt:lpstr>FINDINGS – TREES in the forest</vt:lpstr>
      <vt:lpstr>FINDINGS – TREES in the forest</vt:lpstr>
      <vt:lpstr>findings – text analysis</vt:lpstr>
      <vt:lpstr>Findings – logit</vt:lpstr>
      <vt:lpstr>limitations</vt:lpstr>
      <vt:lpstr>Final thoughts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LOAN DELINQUENCY</dc:title>
  <dc:creator>julian himes</dc:creator>
  <cp:lastModifiedBy>julian himes</cp:lastModifiedBy>
  <cp:revision>72</cp:revision>
  <dcterms:created xsi:type="dcterms:W3CDTF">2017-03-26T16:08:57Z</dcterms:created>
  <dcterms:modified xsi:type="dcterms:W3CDTF">2017-03-29T22:19:07Z</dcterms:modified>
</cp:coreProperties>
</file>