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 snapToObjects="1">
      <p:cViewPr varScale="1">
        <p:scale>
          <a:sx n="44" d="100"/>
          <a:sy n="44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3550A-6069-9D4D-957D-C492AA7B47AD}" type="datetimeFigureOut">
              <a:rPr kumimoji="1" lang="zh-CN" altLang="en-US" smtClean="0"/>
              <a:t>16/7/5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754FF-3697-8642-A18B-726401EB9B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754FF-3697-8642-A18B-726401EB9B2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log.csdn.net/qhshiniba/article/category/5584935/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3"/>
              </a:rPr>
              <a:t>infer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检测代码中的问题代码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inder</a:t>
            </a:r>
            <a:r>
              <a:rPr kumimoji="1" lang="zh-CN" altLang="en-US" dirty="0" smtClean="0"/>
              <a:t>的安装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第一种</a:t>
            </a:r>
            <a:r>
              <a:rPr lang="en-US" altLang="zh-CN" dirty="0"/>
              <a:t>:</a:t>
            </a:r>
            <a:r>
              <a:rPr lang="zh-CN" altLang="en-US" dirty="0"/>
              <a:t>二进制文件安装 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infer release (https://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facebook</a:t>
            </a:r>
            <a:r>
              <a:rPr lang="en-US" altLang="zh-CN" dirty="0"/>
              <a:t>/infer/releases)</a:t>
            </a:r>
            <a:r>
              <a:rPr lang="zh-CN" altLang="en-US" dirty="0"/>
              <a:t>页面获取最新版本</a:t>
            </a:r>
            <a:r>
              <a:rPr lang="en-US" altLang="zh-CN" dirty="0"/>
              <a:t>infer- </a:t>
            </a:r>
            <a:r>
              <a:rPr lang="en-US" altLang="zh-CN" dirty="0" err="1"/>
              <a:t>osx-vXX.tar.xz</a:t>
            </a:r>
            <a:r>
              <a:rPr lang="en-US" altLang="zh-CN" dirty="0"/>
              <a:t> (</a:t>
            </a:r>
            <a:r>
              <a:rPr lang="zh-CN" altLang="en-US" dirty="0"/>
              <a:t>以</a:t>
            </a:r>
            <a:r>
              <a:rPr lang="en-US" altLang="zh-CN" dirty="0" err="1"/>
              <a:t>osx</a:t>
            </a:r>
            <a:r>
              <a:rPr lang="zh-CN" altLang="en-US" dirty="0"/>
              <a:t>标识</a:t>
            </a:r>
            <a:r>
              <a:rPr lang="en-US" altLang="zh-CN" dirty="0"/>
              <a:t>),</a:t>
            </a:r>
            <a:r>
              <a:rPr lang="zh-CN" altLang="en-US" dirty="0"/>
              <a:t>然后执行下面命令来安装</a:t>
            </a:r>
            <a:r>
              <a:rPr lang="en-US" altLang="zh-CN" dirty="0"/>
              <a:t>Infer. </a:t>
            </a:r>
          </a:p>
          <a:p>
            <a:endParaRPr kumimoji="1" lang="zh-CN" altLang="en-US" dirty="0" smtClean="0"/>
          </a:p>
          <a:p>
            <a:r>
              <a:rPr lang="zh-CN" altLang="en-US" dirty="0"/>
              <a:t>第二种</a:t>
            </a:r>
            <a:r>
              <a:rPr lang="en-US" altLang="zh-CN" dirty="0"/>
              <a:t>:</a:t>
            </a:r>
            <a:r>
              <a:rPr lang="zh-CN" altLang="en-US" dirty="0"/>
              <a:t>源码安装 </a:t>
            </a:r>
          </a:p>
          <a:p>
            <a:r>
              <a:rPr lang="zh-CN" altLang="en-US" dirty="0"/>
              <a:t>借助</a:t>
            </a:r>
            <a:r>
              <a:rPr lang="en-US" altLang="zh-CN" dirty="0"/>
              <a:t>brew</a:t>
            </a:r>
            <a:r>
              <a:rPr lang="zh-CN" altLang="en-US" dirty="0"/>
              <a:t>安装 </a:t>
            </a:r>
            <a:endParaRPr lang="zh-CN" altLang="en-US" dirty="0" smtClean="0"/>
          </a:p>
          <a:p>
            <a:r>
              <a:rPr lang="en-US" altLang="zh-CN" b="1" dirty="0" smtClean="0"/>
              <a:t>1.1</a:t>
            </a:r>
            <a:r>
              <a:rPr lang="zh-CN" altLang="en-US" dirty="0"/>
              <a:t>安装</a:t>
            </a:r>
            <a:r>
              <a:rPr lang="en-US" altLang="zh-CN" b="1" dirty="0"/>
              <a:t>brew </a:t>
            </a:r>
            <a:endParaRPr lang="zh-CN" altLang="en-US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/bin/ruby -e "$(curl -</a:t>
            </a:r>
            <a:r>
              <a:rPr lang="en-US" altLang="zh-CN" dirty="0" err="1"/>
              <a:t>fsSL</a:t>
            </a:r>
            <a:r>
              <a:rPr lang="en-US" altLang="zh-CN" dirty="0"/>
              <a:t> https://</a:t>
            </a:r>
            <a:r>
              <a:rPr lang="en-US" altLang="zh-CN" dirty="0" err="1"/>
              <a:t>raw.githubusercontent.com</a:t>
            </a:r>
            <a:r>
              <a:rPr lang="en-US" altLang="zh-CN" dirty="0"/>
              <a:t>/Homebrew/install/master/install)" </a:t>
            </a:r>
            <a:endParaRPr lang="zh-CN" altLang="en-US" dirty="0"/>
          </a:p>
          <a:p>
            <a:r>
              <a:rPr lang="en-US" altLang="zh-CN" b="1" dirty="0"/>
              <a:t>1.2</a:t>
            </a:r>
            <a:r>
              <a:rPr lang="zh-CN" altLang="en-US" dirty="0"/>
              <a:t>安装</a:t>
            </a:r>
            <a:r>
              <a:rPr lang="en-US" altLang="zh-CN" b="1" dirty="0"/>
              <a:t>infer </a:t>
            </a:r>
            <a:endParaRPr lang="zh-CN" altLang="en-US" dirty="0"/>
          </a:p>
          <a:p>
            <a:r>
              <a:rPr lang="en-US" altLang="zh-CN" dirty="0"/>
              <a:t>brew install infer </a:t>
            </a:r>
            <a:endParaRPr lang="zh-CN" altLang="en-US" dirty="0"/>
          </a:p>
          <a:p>
            <a:r>
              <a:rPr lang="zh-CN" altLang="en-US" dirty="0"/>
              <a:t>安装达到</a:t>
            </a:r>
            <a:r>
              <a:rPr lang="en-US" altLang="zh-CN" dirty="0"/>
              <a:t>100% </a:t>
            </a:r>
            <a:r>
              <a:rPr lang="zh-CN" altLang="en-US" dirty="0"/>
              <a:t>后可通过</a:t>
            </a:r>
            <a:r>
              <a:rPr lang="en-US" altLang="zh-CN" dirty="0"/>
              <a:t>`infer --version`</a:t>
            </a:r>
            <a:r>
              <a:rPr lang="zh-CN" altLang="en-US" dirty="0"/>
              <a:t>查看</a:t>
            </a:r>
            <a:r>
              <a:rPr lang="en-US" altLang="zh-CN" dirty="0"/>
              <a:t>infer</a:t>
            </a:r>
            <a:r>
              <a:rPr lang="zh-CN" altLang="en-US" dirty="0"/>
              <a:t>版本信息 </a:t>
            </a:r>
            <a:r>
              <a:rPr lang="en-US" altLang="zh-CN" b="1" dirty="0"/>
              <a:t>1.3</a:t>
            </a:r>
            <a:r>
              <a:rPr lang="zh-CN" altLang="en-US" dirty="0"/>
              <a:t>配置到环境变量</a:t>
            </a:r>
            <a:br>
              <a:rPr lang="zh-CN" altLang="en-US" dirty="0"/>
            </a:br>
            <a:r>
              <a:rPr lang="en-US" altLang="zh-CN" dirty="0"/>
              <a:t>cd </a:t>
            </a:r>
            <a:r>
              <a:rPr lang="zh-CN" altLang="en-US" dirty="0"/>
              <a:t>你的代码文件路径</a:t>
            </a:r>
            <a:r>
              <a:rPr lang="en-US" altLang="zh-CN" dirty="0"/>
              <a:t>//</a:t>
            </a:r>
            <a:r>
              <a:rPr lang="zh-CN" altLang="en-US" dirty="0"/>
              <a:t>建议放到一个不常改动的位置哦</a:t>
            </a:r>
            <a:r>
              <a:rPr lang="en-US" altLang="zh-CN" dirty="0"/>
              <a:t>) </a:t>
            </a:r>
            <a:endParaRPr lang="zh-CN" altLang="en-US" dirty="0"/>
          </a:p>
          <a:p>
            <a:r>
              <a:rPr lang="zh-CN" altLang="en-US" dirty="0"/>
              <a:t>执行完如上操作</a:t>
            </a:r>
            <a:r>
              <a:rPr lang="en-US" altLang="zh-CN" dirty="0"/>
              <a:t>,</a:t>
            </a:r>
            <a:r>
              <a:rPr lang="zh-CN" altLang="en-US" dirty="0"/>
              <a:t>如果没报错你就成功啦</a:t>
            </a:r>
            <a:r>
              <a:rPr lang="en-US" altLang="zh-CN" dirty="0"/>
              <a:t>! </a:t>
            </a: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Infer </a:t>
            </a:r>
            <a:r>
              <a:rPr lang="zh-TW" altLang="en-US" dirty="0"/>
              <a:t>的使用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105" y="2286000"/>
            <a:ext cx="6594740" cy="3594100"/>
          </a:xfrm>
        </p:spPr>
      </p:pic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Infer </a:t>
            </a:r>
            <a:r>
              <a:rPr lang="zh-TW" altLang="en-US" dirty="0"/>
              <a:t>的使用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</a:t>
            </a:r>
            <a:r>
              <a:rPr kumimoji="1" lang="zh-CN" altLang="en-US" dirty="0"/>
              <a:t>含有</a:t>
            </a:r>
            <a:r>
              <a:rPr kumimoji="1" lang="en-US" altLang="zh-CN" dirty="0"/>
              <a:t>workspace</a:t>
            </a:r>
            <a:r>
              <a:rPr kumimoji="1" lang="zh-CN" altLang="en-US" dirty="0"/>
              <a:t>工程的测试</a:t>
            </a:r>
            <a:r>
              <a:rPr kumimoji="1" lang="zh-CN" altLang="en-US" dirty="0" smtClean="0"/>
              <a:t>命令</a:t>
            </a:r>
          </a:p>
          <a:p>
            <a:r>
              <a:rPr kumimoji="1" lang="en-US" altLang="zh-CN" dirty="0" smtClean="0"/>
              <a:t>infer </a:t>
            </a:r>
            <a:r>
              <a:rPr kumimoji="1" lang="en-US" altLang="zh-CN" dirty="0"/>
              <a:t>-- </a:t>
            </a:r>
            <a:r>
              <a:rPr kumimoji="1" lang="en-US" altLang="zh-CN" dirty="0" err="1"/>
              <a:t>xcodebuild</a:t>
            </a:r>
            <a:r>
              <a:rPr kumimoji="1" lang="en-US" altLang="zh-CN" dirty="0"/>
              <a:t> -workspace </a:t>
            </a:r>
            <a:r>
              <a:rPr kumimoji="1" lang="en-US" altLang="zh-CN" dirty="0" err="1"/>
              <a:t>AppName.xcworkspace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-scheme </a:t>
            </a:r>
            <a:r>
              <a:rPr kumimoji="1" lang="en-US" altLang="zh-CN" dirty="0" err="1"/>
              <a:t>AppName</a:t>
            </a:r>
            <a:r>
              <a:rPr kumimoji="1" lang="en-US" altLang="zh-CN" dirty="0"/>
              <a:t> -configuration Debug -</a:t>
            </a:r>
            <a:r>
              <a:rPr kumimoji="1" lang="en-US" altLang="zh-CN" dirty="0" err="1"/>
              <a:t>sdk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iphonesimulator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/>
              <a:t>#</a:t>
            </a:r>
            <a:r>
              <a:rPr kumimoji="1" lang="zh-CN" altLang="en-US" dirty="0"/>
              <a:t>不含有</a:t>
            </a:r>
            <a:r>
              <a:rPr kumimoji="1" lang="en-US" altLang="zh-CN" dirty="0"/>
              <a:t>workspace</a:t>
            </a:r>
            <a:r>
              <a:rPr kumimoji="1" lang="zh-CN" altLang="en-US" dirty="0"/>
              <a:t>工程的测试</a:t>
            </a:r>
            <a:r>
              <a:rPr kumimoji="1" lang="zh-CN" altLang="en-US" dirty="0" smtClean="0"/>
              <a:t>命令</a:t>
            </a:r>
          </a:p>
          <a:p>
            <a:r>
              <a:rPr kumimoji="1" lang="en-US" altLang="zh-CN" dirty="0" smtClean="0"/>
              <a:t>infer </a:t>
            </a:r>
            <a:r>
              <a:rPr kumimoji="1" lang="en-US" altLang="zh-CN" dirty="0"/>
              <a:t>-- </a:t>
            </a:r>
            <a:r>
              <a:rPr kumimoji="1" lang="en-US" altLang="zh-CN" dirty="0" err="1"/>
              <a:t>xcodebuild</a:t>
            </a:r>
            <a:r>
              <a:rPr kumimoji="1" lang="en-US" altLang="zh-CN" dirty="0"/>
              <a:t> -target </a:t>
            </a:r>
            <a:r>
              <a:rPr kumimoji="1" lang="en-US" altLang="zh-CN" dirty="0" err="1"/>
              <a:t>AppName</a:t>
            </a:r>
            <a:r>
              <a:rPr kumimoji="1" lang="en-US" altLang="zh-CN" dirty="0"/>
              <a:t> -configuration Debug -</a:t>
            </a:r>
            <a:r>
              <a:rPr kumimoji="1" lang="en-US" altLang="zh-CN" dirty="0" err="1"/>
              <a:t>sdk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iphonesimulator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编译结果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1: </a:t>
            </a:r>
            <a:r>
              <a:rPr lang="zh-CN" altLang="en-US" dirty="0"/>
              <a:t>在项目所在目录下多出</a:t>
            </a:r>
            <a:r>
              <a:rPr lang="en-US" altLang="zh-CN" dirty="0"/>
              <a:t>build</a:t>
            </a:r>
            <a:r>
              <a:rPr lang="zh-CN" altLang="en-US" dirty="0"/>
              <a:t>和</a:t>
            </a:r>
            <a:r>
              <a:rPr lang="en-US" altLang="zh-CN" dirty="0"/>
              <a:t>infer-out</a:t>
            </a:r>
            <a:r>
              <a:rPr lang="zh-CN" altLang="en-US" dirty="0"/>
              <a:t>文件夹 </a:t>
            </a:r>
          </a:p>
          <a:p>
            <a:r>
              <a:rPr lang="en-US" altLang="zh-CN" dirty="0"/>
              <a:t>build</a:t>
            </a:r>
            <a:r>
              <a:rPr lang="zh-CN" altLang="en-US" dirty="0"/>
              <a:t>文件夹</a:t>
            </a:r>
            <a:r>
              <a:rPr lang="en-US" altLang="zh-CN" dirty="0"/>
              <a:t>:</a:t>
            </a:r>
            <a:r>
              <a:rPr lang="zh-CN" altLang="en-US" dirty="0"/>
              <a:t>捕获阶段</a:t>
            </a:r>
            <a:r>
              <a:rPr lang="en-US" altLang="zh-CN" dirty="0"/>
              <a:t>: Infer </a:t>
            </a:r>
            <a:r>
              <a:rPr lang="zh-CN" altLang="en-US" dirty="0"/>
              <a:t>捕获编译命令</a:t>
            </a:r>
            <a:r>
              <a:rPr lang="en-US" altLang="zh-CN" dirty="0"/>
              <a:t>(</a:t>
            </a:r>
            <a:r>
              <a:rPr lang="zh-CN" altLang="en-US" dirty="0"/>
              <a:t>上面介绍的编译器命令</a:t>
            </a:r>
            <a:r>
              <a:rPr lang="en-US" altLang="zh-CN" dirty="0"/>
              <a:t>),</a:t>
            </a:r>
            <a:r>
              <a:rPr lang="zh-CN" altLang="en-US" dirty="0"/>
              <a:t>将文件翻译成 </a:t>
            </a:r>
            <a:r>
              <a:rPr lang="en-US" altLang="zh-CN" dirty="0"/>
              <a:t>Infer </a:t>
            </a:r>
            <a:r>
              <a:rPr lang="zh-CN" altLang="en-US" dirty="0"/>
              <a:t>内部 的中间语言。运行环境和设备信息也有所体现。 </a:t>
            </a:r>
          </a:p>
          <a:p>
            <a:r>
              <a:rPr lang="en-US" altLang="zh-CN" dirty="0"/>
              <a:t>infer-out</a:t>
            </a:r>
            <a:r>
              <a:rPr lang="zh-CN" altLang="en-US" dirty="0"/>
              <a:t>文件夹</a:t>
            </a:r>
            <a:r>
              <a:rPr lang="en-US" altLang="zh-CN" dirty="0"/>
              <a:t>:</a:t>
            </a:r>
            <a:r>
              <a:rPr lang="zh-CN" altLang="en-US" dirty="0"/>
              <a:t>分析阶段产生的文件</a:t>
            </a:r>
            <a:r>
              <a:rPr lang="en-US" altLang="zh-CN" dirty="0"/>
              <a:t>,Infer</a:t>
            </a:r>
            <a:r>
              <a:rPr lang="zh-CN" altLang="en-US" dirty="0"/>
              <a:t>将分析</a:t>
            </a:r>
            <a:r>
              <a:rPr lang="en-US" altLang="zh-CN" dirty="0"/>
              <a:t>bugs</a:t>
            </a:r>
            <a:r>
              <a:rPr lang="zh-CN" altLang="en-US" dirty="0"/>
              <a:t>结果输出到不同格式文件中</a:t>
            </a:r>
            <a:r>
              <a:rPr lang="en-US" altLang="zh-CN" dirty="0"/>
              <a:t>,</a:t>
            </a:r>
            <a:r>
              <a:rPr lang="zh-CN" altLang="en-US" dirty="0"/>
              <a:t>如 </a:t>
            </a:r>
            <a:r>
              <a:rPr lang="en-US" altLang="zh-CN" dirty="0"/>
              <a:t>csv</a:t>
            </a:r>
            <a:r>
              <a:rPr lang="zh-CN" altLang="en-US" dirty="0"/>
              <a:t>、</a:t>
            </a:r>
            <a:r>
              <a:rPr lang="en-US" altLang="zh-CN" dirty="0"/>
              <a:t>txt</a:t>
            </a:r>
            <a:r>
              <a:rPr lang="zh-CN" altLang="en-US" dirty="0"/>
              <a:t>、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方便对分析结果进行加工分析。 </a:t>
            </a:r>
          </a:p>
          <a:p>
            <a:r>
              <a:rPr lang="en-US" altLang="zh-CN" dirty="0"/>
              <a:t>2: </a:t>
            </a:r>
            <a:r>
              <a:rPr lang="zh-CN" altLang="en-US" dirty="0"/>
              <a:t>运行后在终端会看到大量日志信息</a:t>
            </a:r>
            <a:r>
              <a:rPr lang="en-US" altLang="zh-CN" dirty="0"/>
              <a:t>(</a:t>
            </a:r>
            <a:r>
              <a:rPr lang="zh-CN" altLang="en-US" dirty="0"/>
              <a:t>同</a:t>
            </a:r>
            <a:r>
              <a:rPr lang="en-US" altLang="zh-CN" dirty="0"/>
              <a:t>infer-out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可以以多种形式查看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r>
              <a:rPr lang="en-US" altLang="zh-CN" dirty="0"/>
              <a:t>) 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编译结果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de-DE" altLang="zh-CN" dirty="0"/>
              <a:t>DIRECT_ATOMIC_PROPERTY_ACCESS: 240</a:t>
            </a:r>
          </a:p>
          <a:p>
            <a:r>
              <a:rPr kumimoji="1" lang="de-DE" altLang="zh-CN" dirty="0"/>
              <a:t>                 ASSIGN_POINTER_WARNING: 87</a:t>
            </a:r>
          </a:p>
          <a:p>
            <a:r>
              <a:rPr kumimoji="1" lang="de-DE" altLang="zh-CN" dirty="0"/>
              <a:t>             PARAMETER_NOT_NULL_CHECKED: 47		//</a:t>
            </a:r>
            <a:r>
              <a:rPr kumimoji="1" lang="zh-CN" altLang="de-DE" dirty="0"/>
              <a:t>只在</a:t>
            </a:r>
            <a:r>
              <a:rPr kumimoji="1" lang="de-DE" altLang="zh-CN" dirty="0"/>
              <a:t>OC</a:t>
            </a:r>
            <a:r>
              <a:rPr kumimoji="1" lang="zh-CN" altLang="de-DE" dirty="0"/>
              <a:t>中报告</a:t>
            </a:r>
            <a:r>
              <a:rPr kumimoji="1" lang="de-DE" altLang="zh-CN" dirty="0"/>
              <a:t>,</a:t>
            </a:r>
            <a:r>
              <a:rPr kumimoji="1" lang="zh-CN" altLang="de-DE" dirty="0"/>
              <a:t>参数不能为空的检查</a:t>
            </a:r>
            <a:r>
              <a:rPr kumimoji="1" lang="de-DE" altLang="zh-CN" dirty="0"/>
              <a:t>,</a:t>
            </a:r>
            <a:r>
              <a:rPr kumimoji="1" lang="zh-CN" altLang="de-DE" dirty="0"/>
              <a:t>此类</a:t>
            </a:r>
            <a:r>
              <a:rPr kumimoji="1" lang="de-DE" altLang="zh-CN" dirty="0" err="1"/>
              <a:t>bug</a:t>
            </a:r>
            <a:r>
              <a:rPr kumimoji="1" lang="zh-CN" altLang="de-DE" dirty="0"/>
              <a:t>和空引用的错误是类似的，但是</a:t>
            </a:r>
            <a:r>
              <a:rPr kumimoji="1" lang="de-DE" altLang="zh-CN" dirty="0" err="1"/>
              <a:t>infer</a:t>
            </a:r>
            <a:r>
              <a:rPr kumimoji="1" lang="zh-CN" altLang="de-DE" dirty="0"/>
              <a:t>把这类问题单独出来了</a:t>
            </a:r>
          </a:p>
          <a:p>
            <a:r>
              <a:rPr kumimoji="1" lang="zh-CN" altLang="de-DE" dirty="0"/>
              <a:t>                       </a:t>
            </a:r>
            <a:r>
              <a:rPr kumimoji="1" lang="de-DE" altLang="zh-CN" dirty="0"/>
              <a:t>NULL_DEREFERENCE: 37  //Java/OC/C</a:t>
            </a:r>
            <a:r>
              <a:rPr kumimoji="1" lang="zh-CN" altLang="de-DE" dirty="0"/>
              <a:t>都会报告空引用的问题，当一个对象声明后，没有初始化，就被引用了，这个时候会报空指针错误。</a:t>
            </a:r>
          </a:p>
          <a:p>
            <a:r>
              <a:rPr kumimoji="1" lang="zh-CN" altLang="de-DE" dirty="0"/>
              <a:t>                            </a:t>
            </a:r>
            <a:r>
              <a:rPr kumimoji="1" lang="de-DE" altLang="zh-CN" dirty="0"/>
              <a:t>MEMORY_LEAK: 23		//</a:t>
            </a:r>
            <a:r>
              <a:rPr kumimoji="1" lang="zh-CN" altLang="de-DE" dirty="0"/>
              <a:t>内存泄漏的问题只在</a:t>
            </a:r>
            <a:r>
              <a:rPr kumimoji="1" lang="de-DE" altLang="zh-CN" dirty="0"/>
              <a:t>C/OC</a:t>
            </a:r>
            <a:r>
              <a:rPr kumimoji="1" lang="zh-CN" altLang="de-DE" dirty="0"/>
              <a:t>中报告</a:t>
            </a:r>
          </a:p>
          <a:p>
            <a:r>
              <a:rPr kumimoji="1" lang="zh-CN" altLang="de-DE" dirty="0"/>
              <a:t>                           </a:t>
            </a:r>
            <a:r>
              <a:rPr kumimoji="1" lang="de-DE" altLang="zh-CN" dirty="0"/>
              <a:t>RETAIN_CYCLE: 15			//</a:t>
            </a:r>
            <a:r>
              <a:rPr kumimoji="1" lang="zh-CN" altLang="de-DE" dirty="0"/>
              <a:t>内存死锁只存在</a:t>
            </a:r>
            <a:r>
              <a:rPr kumimoji="1" lang="de-DE" altLang="zh-CN" dirty="0"/>
              <a:t>OC</a:t>
            </a:r>
            <a:r>
              <a:rPr kumimoji="1" lang="zh-CN" altLang="de-DE" dirty="0"/>
              <a:t>中，</a:t>
            </a:r>
            <a:r>
              <a:rPr kumimoji="1" lang="de-DE" altLang="zh-CN" dirty="0"/>
              <a:t>A </a:t>
            </a:r>
            <a:r>
              <a:rPr kumimoji="1" lang="zh-CN" altLang="de-DE" dirty="0"/>
              <a:t>创造</a:t>
            </a:r>
            <a:r>
              <a:rPr kumimoji="1" lang="de-DE" altLang="zh-CN" dirty="0"/>
              <a:t>B</a:t>
            </a:r>
            <a:r>
              <a:rPr kumimoji="1" lang="zh-CN" altLang="de-DE" dirty="0"/>
              <a:t>，</a:t>
            </a:r>
            <a:r>
              <a:rPr kumimoji="1" lang="de-DE" altLang="zh-CN" dirty="0"/>
              <a:t>B</a:t>
            </a:r>
            <a:r>
              <a:rPr kumimoji="1" lang="zh-CN" altLang="de-DE" dirty="0"/>
              <a:t>也创造了</a:t>
            </a:r>
            <a:r>
              <a:rPr kumimoji="1" lang="de-DE" altLang="zh-CN" dirty="0"/>
              <a:t>A</a:t>
            </a:r>
            <a:r>
              <a:rPr kumimoji="1" lang="zh-CN" altLang="de-DE" dirty="0"/>
              <a:t>，然后你等我，我等你，都无法释放</a:t>
            </a:r>
          </a:p>
          <a:p>
            <a:r>
              <a:rPr kumimoji="1" lang="zh-CN" altLang="de-DE" dirty="0"/>
              <a:t>                 </a:t>
            </a:r>
            <a:r>
              <a:rPr kumimoji="1" lang="de-DE" altLang="zh-CN" dirty="0"/>
              <a:t>BAD_POINTER_COMPARISON: 13</a:t>
            </a:r>
          </a:p>
          <a:p>
            <a:r>
              <a:rPr kumimoji="1" lang="de-DE" altLang="zh-CN" dirty="0"/>
              <a:t>  REGISTERED_OBSERVER_BEING_DEALLOCATED: 7</a:t>
            </a:r>
          </a:p>
          <a:p>
            <a:r>
              <a:rPr kumimoji="1" lang="de-DE" altLang="zh-CN" dirty="0"/>
              <a:t>                STRONG_DELEGATE_WARNING: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增量模式和非增量模式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在第一次运行的时候</a:t>
            </a:r>
            <a:r>
              <a:rPr lang="en-US" altLang="zh-CN" dirty="0"/>
              <a:t>,</a:t>
            </a:r>
            <a:r>
              <a:rPr lang="zh-CN" altLang="en-US" dirty="0"/>
              <a:t>两种模式是一样的</a:t>
            </a:r>
            <a:r>
              <a:rPr lang="en-US" altLang="zh-CN" dirty="0"/>
              <a:t>,</a:t>
            </a:r>
            <a:r>
              <a:rPr lang="zh-CN" altLang="en-US" dirty="0"/>
              <a:t>都会对工程的所有文件进行编译检查</a:t>
            </a:r>
            <a:r>
              <a:rPr lang="en-US" altLang="zh-CN" dirty="0"/>
              <a:t>,</a:t>
            </a:r>
            <a:r>
              <a:rPr lang="zh-CN" altLang="en-US" dirty="0"/>
              <a:t>产生检查结果</a:t>
            </a:r>
            <a:r>
              <a:rPr lang="en-US" altLang="zh-CN" dirty="0"/>
              <a:t>: </a:t>
            </a:r>
            <a:endParaRPr lang="zh-CN" altLang="en-US" dirty="0"/>
          </a:p>
          <a:p>
            <a:r>
              <a:rPr lang="zh-CN" altLang="en-US" dirty="0"/>
              <a:t>增量模式</a:t>
            </a:r>
            <a:r>
              <a:rPr lang="en-US" altLang="zh-CN" dirty="0"/>
              <a:t>:</a:t>
            </a:r>
            <a:r>
              <a:rPr lang="zh-CN" altLang="en-US" dirty="0"/>
              <a:t>当已经产生分析结果后</a:t>
            </a:r>
            <a:r>
              <a:rPr lang="en-US" altLang="zh-CN" dirty="0"/>
              <a:t>(build</a:t>
            </a:r>
            <a:r>
              <a:rPr lang="zh-CN" altLang="en-US" dirty="0"/>
              <a:t>和</a:t>
            </a:r>
            <a:r>
              <a:rPr lang="en-US" altLang="zh-CN" dirty="0"/>
              <a:t>infer-out</a:t>
            </a:r>
            <a:r>
              <a:rPr lang="zh-CN" altLang="en-US" dirty="0"/>
              <a:t>文件夹</a:t>
            </a:r>
            <a:r>
              <a:rPr lang="en-US" altLang="zh-CN" dirty="0"/>
              <a:t>),</a:t>
            </a:r>
            <a:r>
              <a:rPr lang="zh-CN" altLang="en-US" dirty="0"/>
              <a:t>再执行编译命令</a:t>
            </a:r>
            <a:r>
              <a:rPr lang="en-US" altLang="zh-CN" dirty="0"/>
              <a:t>,</a:t>
            </a:r>
            <a:r>
              <a:rPr lang="zh-CN" altLang="en-US" dirty="0"/>
              <a:t>即为增量模 式。如有代码没有改动</a:t>
            </a:r>
            <a:r>
              <a:rPr lang="en-US" altLang="zh-CN" dirty="0"/>
              <a:t>,</a:t>
            </a:r>
            <a:r>
              <a:rPr lang="zh-CN" altLang="en-US" dirty="0"/>
              <a:t>则此次不会有编译结果产生</a:t>
            </a:r>
            <a:r>
              <a:rPr lang="en-US" altLang="zh-CN" dirty="0"/>
              <a:t>,</a:t>
            </a:r>
            <a:r>
              <a:rPr lang="zh-CN" altLang="en-US" dirty="0"/>
              <a:t>如果代码有新的改动</a:t>
            </a:r>
            <a:r>
              <a:rPr lang="en-US" altLang="zh-CN" dirty="0"/>
              <a:t>,</a:t>
            </a:r>
            <a:r>
              <a:rPr lang="zh-CN" altLang="en-US" dirty="0"/>
              <a:t>此次只产生新的编 译结果。这种以增量为基准的原则叫做增量模式。 </a:t>
            </a:r>
          </a:p>
          <a:p>
            <a:r>
              <a:rPr lang="zh-CN" altLang="en-US" dirty="0"/>
              <a:t>非增量模式</a:t>
            </a:r>
            <a:r>
              <a:rPr lang="en-US" altLang="zh-CN" dirty="0"/>
              <a:t>:</a:t>
            </a:r>
            <a:r>
              <a:rPr lang="zh-CN" altLang="en-US" dirty="0"/>
              <a:t>在删除了俩个文件夹的情况下</a:t>
            </a:r>
            <a:r>
              <a:rPr lang="en-US" altLang="zh-CN" dirty="0"/>
              <a:t>,</a:t>
            </a:r>
            <a:r>
              <a:rPr lang="zh-CN" altLang="en-US" dirty="0"/>
              <a:t>运行文件</a:t>
            </a:r>
            <a:r>
              <a:rPr lang="en-US" altLang="zh-CN" dirty="0"/>
              <a:t>,</a:t>
            </a:r>
            <a:r>
              <a:rPr lang="zh-CN" altLang="en-US" dirty="0"/>
              <a:t>会输出所有的编译信息</a:t>
            </a:r>
            <a:r>
              <a:rPr lang="en-US" altLang="zh-CN" dirty="0"/>
              <a:t>,</a:t>
            </a:r>
            <a:r>
              <a:rPr lang="zh-CN" altLang="en-US" dirty="0"/>
              <a:t>即此时处于非 增量模式。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增量模式和非增量模式的转化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1:</a:t>
            </a:r>
            <a:r>
              <a:rPr lang="zh-CN" altLang="en-US" dirty="0"/>
              <a:t>简单粗暴的做法是删除文件夹</a:t>
            </a:r>
            <a:r>
              <a:rPr lang="en-US" altLang="zh-CN" dirty="0"/>
              <a:t>,</a:t>
            </a:r>
            <a:r>
              <a:rPr lang="zh-CN" altLang="en-US" dirty="0"/>
              <a:t>即增量</a:t>
            </a:r>
            <a:r>
              <a:rPr lang="en-US" altLang="zh-CN" dirty="0"/>
              <a:t>-&gt;</a:t>
            </a:r>
            <a:r>
              <a:rPr lang="zh-CN" altLang="en-US" dirty="0"/>
              <a:t>非增量 </a:t>
            </a:r>
            <a:endParaRPr lang="en-US" altLang="zh-CN" dirty="0"/>
          </a:p>
          <a:p>
            <a:r>
              <a:rPr lang="en-US" altLang="zh-CN" dirty="0"/>
              <a:t>2:</a:t>
            </a:r>
            <a:r>
              <a:rPr lang="zh-CN" altLang="en-US" dirty="0"/>
              <a:t>科学的做法是这样的</a:t>
            </a:r>
            <a:r>
              <a:rPr lang="en-US" altLang="zh-CN" dirty="0"/>
              <a:t>:</a:t>
            </a:r>
            <a:r>
              <a:rPr lang="en-US" altLang="zh-CN" dirty="0" err="1"/>
              <a:t>xcodebuild</a:t>
            </a:r>
            <a:r>
              <a:rPr lang="en-US" altLang="zh-CN" dirty="0"/>
              <a:t> -target </a:t>
            </a:r>
            <a:r>
              <a:rPr lang="en-US" altLang="zh-CN" dirty="0" err="1"/>
              <a:t>HelloWorldApp</a:t>
            </a:r>
            <a:r>
              <a:rPr lang="en-US" altLang="zh-CN" dirty="0"/>
              <a:t> -configuration Debug -</a:t>
            </a:r>
            <a:r>
              <a:rPr lang="en-US" altLang="zh-CN" dirty="0" err="1"/>
              <a:t>sdk</a:t>
            </a:r>
            <a:r>
              <a:rPr lang="en-US" altLang="zh-CN" dirty="0"/>
              <a:t> </a:t>
            </a:r>
            <a:r>
              <a:rPr lang="en-US" altLang="zh-CN" dirty="0" err="1"/>
              <a:t>iphonesimulator</a:t>
            </a:r>
            <a:r>
              <a:rPr lang="en-US" altLang="zh-CN" dirty="0"/>
              <a:t> clean,</a:t>
            </a:r>
            <a:r>
              <a:rPr lang="zh-CN" altLang="en-US" dirty="0"/>
              <a:t>以保证增量</a:t>
            </a:r>
            <a:r>
              <a:rPr lang="en-US" altLang="zh-CN" dirty="0"/>
              <a:t>-&gt;</a:t>
            </a:r>
            <a:r>
              <a:rPr lang="zh-CN" altLang="en-US" dirty="0"/>
              <a:t>非增量状态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7" y="2594644"/>
            <a:ext cx="10178322" cy="1492132"/>
          </a:xfrm>
        </p:spPr>
        <p:txBody>
          <a:bodyPr/>
          <a:lstStyle/>
          <a:p>
            <a:pPr algn="ctr"/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</TotalTime>
  <Words>460</Words>
  <Application>Microsoft Macintosh PowerPoint</Application>
  <PresentationFormat>宽屏</PresentationFormat>
  <Paragraphs>45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宋体</vt:lpstr>
      <vt:lpstr>徽章</vt:lpstr>
      <vt:lpstr>infer</vt:lpstr>
      <vt:lpstr>inder的安装</vt:lpstr>
      <vt:lpstr>Infer 的使用  </vt:lpstr>
      <vt:lpstr>Infer 的使用  </vt:lpstr>
      <vt:lpstr>编译结果  </vt:lpstr>
      <vt:lpstr>编译结果  </vt:lpstr>
      <vt:lpstr>增量模式和非增量模式  </vt:lpstr>
      <vt:lpstr>增量模式和非增量模式的转化  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</dc:title>
  <dc:creator>Microsoft Office 用户</dc:creator>
  <cp:lastModifiedBy>Microsoft Office 用户</cp:lastModifiedBy>
  <cp:revision>3</cp:revision>
  <dcterms:created xsi:type="dcterms:W3CDTF">2016-07-04T09:31:55Z</dcterms:created>
  <dcterms:modified xsi:type="dcterms:W3CDTF">2016-07-05T00:53:57Z</dcterms:modified>
</cp:coreProperties>
</file>