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14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7E335-8EAD-4FA9-B105-9F872C3B290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9CEEC9-797D-402A-B1B9-6B1133ECC95A}">
      <dgm:prSet/>
      <dgm:spPr/>
      <dgm:t>
        <a:bodyPr/>
        <a:lstStyle/>
        <a:p>
          <a:r>
            <a:rPr lang="en-US"/>
            <a:t>ETL: CSV → pandas → SQLite</a:t>
          </a:r>
        </a:p>
      </dgm:t>
    </dgm:pt>
    <dgm:pt modelId="{05B117EB-B45E-418E-AC91-3972AF4193B4}" type="parTrans" cxnId="{4A65A94B-42CF-4899-95A0-DDC86FC2E794}">
      <dgm:prSet/>
      <dgm:spPr/>
      <dgm:t>
        <a:bodyPr/>
        <a:lstStyle/>
        <a:p>
          <a:endParaRPr lang="en-US"/>
        </a:p>
      </dgm:t>
    </dgm:pt>
    <dgm:pt modelId="{FF15A355-9EF4-404C-8036-6C1822A6758E}" type="sibTrans" cxnId="{4A65A94B-42CF-4899-95A0-DDC86FC2E794}">
      <dgm:prSet/>
      <dgm:spPr/>
      <dgm:t>
        <a:bodyPr/>
        <a:lstStyle/>
        <a:p>
          <a:endParaRPr lang="en-US"/>
        </a:p>
      </dgm:t>
    </dgm:pt>
    <dgm:pt modelId="{481F24D9-5519-4F8E-8A12-2BCDC802729D}">
      <dgm:prSet/>
      <dgm:spPr/>
      <dgm:t>
        <a:bodyPr/>
        <a:lstStyle/>
        <a:p>
          <a:r>
            <a:rPr lang="en-US"/>
            <a:t>Transform: Clean &amp; filter by country/date</a:t>
          </a:r>
        </a:p>
      </dgm:t>
    </dgm:pt>
    <dgm:pt modelId="{224F4C13-CDFF-4651-8A16-FC31816CF28F}" type="parTrans" cxnId="{3139EF83-06D0-4F4D-9AEF-E571EBB0D481}">
      <dgm:prSet/>
      <dgm:spPr/>
      <dgm:t>
        <a:bodyPr/>
        <a:lstStyle/>
        <a:p>
          <a:endParaRPr lang="en-US"/>
        </a:p>
      </dgm:t>
    </dgm:pt>
    <dgm:pt modelId="{A7E7AF7F-1B25-4767-A711-75203B00D065}" type="sibTrans" cxnId="{3139EF83-06D0-4F4D-9AEF-E571EBB0D481}">
      <dgm:prSet/>
      <dgm:spPr/>
      <dgm:t>
        <a:bodyPr/>
        <a:lstStyle/>
        <a:p>
          <a:endParaRPr lang="en-US"/>
        </a:p>
      </dgm:t>
    </dgm:pt>
    <dgm:pt modelId="{B72A2860-4701-48D8-995E-F57283B0663B}">
      <dgm:prSet/>
      <dgm:spPr/>
      <dgm:t>
        <a:bodyPr/>
        <a:lstStyle/>
        <a:p>
          <a:r>
            <a:rPr lang="en-US"/>
            <a:t>Load: Persist into SQLite DB</a:t>
          </a:r>
        </a:p>
      </dgm:t>
    </dgm:pt>
    <dgm:pt modelId="{A93A4CA4-AB77-4176-B169-4FFCEF06BFB2}" type="parTrans" cxnId="{4D96DFB5-DD1B-4636-A31F-DA974527C3D3}">
      <dgm:prSet/>
      <dgm:spPr/>
      <dgm:t>
        <a:bodyPr/>
        <a:lstStyle/>
        <a:p>
          <a:endParaRPr lang="en-US"/>
        </a:p>
      </dgm:t>
    </dgm:pt>
    <dgm:pt modelId="{329CD724-B222-4E7F-94C1-9CF7416B0931}" type="sibTrans" cxnId="{4D96DFB5-DD1B-4636-A31F-DA974527C3D3}">
      <dgm:prSet/>
      <dgm:spPr/>
      <dgm:t>
        <a:bodyPr/>
        <a:lstStyle/>
        <a:p>
          <a:endParaRPr lang="en-US"/>
        </a:p>
      </dgm:t>
    </dgm:pt>
    <dgm:pt modelId="{C87562CC-BCD7-40AD-AA49-A4CBEF60C39B}">
      <dgm:prSet/>
      <dgm:spPr/>
      <dgm:t>
        <a:bodyPr/>
        <a:lstStyle/>
        <a:p>
          <a:r>
            <a:rPr lang="en-US"/>
            <a:t>Analyze: SQL query + matplotlib chart</a:t>
          </a:r>
        </a:p>
      </dgm:t>
    </dgm:pt>
    <dgm:pt modelId="{6C88A53C-27CE-4853-9B17-ECDD510E2800}" type="parTrans" cxnId="{917ECAC6-EAB0-445F-887D-7EB7249BDC81}">
      <dgm:prSet/>
      <dgm:spPr/>
      <dgm:t>
        <a:bodyPr/>
        <a:lstStyle/>
        <a:p>
          <a:endParaRPr lang="en-US"/>
        </a:p>
      </dgm:t>
    </dgm:pt>
    <dgm:pt modelId="{9D046B32-535F-4FAD-90A7-4B21FD58F38D}" type="sibTrans" cxnId="{917ECAC6-EAB0-445F-887D-7EB7249BDC81}">
      <dgm:prSet/>
      <dgm:spPr/>
      <dgm:t>
        <a:bodyPr/>
        <a:lstStyle/>
        <a:p>
          <a:endParaRPr lang="en-US"/>
        </a:p>
      </dgm:t>
    </dgm:pt>
    <dgm:pt modelId="{E2EE7CC7-7580-40DC-A24A-590A0889B1E7}" type="pres">
      <dgm:prSet presAssocID="{CF87E335-8EAD-4FA9-B105-9F872C3B2900}" presName="linear" presStyleCnt="0">
        <dgm:presLayoutVars>
          <dgm:animLvl val="lvl"/>
          <dgm:resizeHandles val="exact"/>
        </dgm:presLayoutVars>
      </dgm:prSet>
      <dgm:spPr/>
    </dgm:pt>
    <dgm:pt modelId="{FE979A0A-375F-44CE-80EC-3456B924AEAC}" type="pres">
      <dgm:prSet presAssocID="{609CEEC9-797D-402A-B1B9-6B1133ECC9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F5159E-B5C5-4A50-A4E6-6ED93269BD89}" type="pres">
      <dgm:prSet presAssocID="{FF15A355-9EF4-404C-8036-6C1822A6758E}" presName="spacer" presStyleCnt="0"/>
      <dgm:spPr/>
    </dgm:pt>
    <dgm:pt modelId="{EA3E73D0-ED1B-4024-AB5C-5C870FDFA97E}" type="pres">
      <dgm:prSet presAssocID="{481F24D9-5519-4F8E-8A12-2BCDC802729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316938-91FD-45BC-B9AD-2CCD7517ECB1}" type="pres">
      <dgm:prSet presAssocID="{A7E7AF7F-1B25-4767-A711-75203B00D065}" presName="spacer" presStyleCnt="0"/>
      <dgm:spPr/>
    </dgm:pt>
    <dgm:pt modelId="{9A1050F4-2A49-4DD3-8ABE-8BD02D8F5655}" type="pres">
      <dgm:prSet presAssocID="{B72A2860-4701-48D8-995E-F57283B0663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8AA27F-A0BE-4957-B440-6FD72AEE38FF}" type="pres">
      <dgm:prSet presAssocID="{329CD724-B222-4E7F-94C1-9CF7416B0931}" presName="spacer" presStyleCnt="0"/>
      <dgm:spPr/>
    </dgm:pt>
    <dgm:pt modelId="{62E08213-09C9-423E-94A8-2AEE45B41D7C}" type="pres">
      <dgm:prSet presAssocID="{C87562CC-BCD7-40AD-AA49-A4CBEF60C3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69BF203-642C-4ED0-BC27-848915A1940D}" type="presOf" srcId="{B72A2860-4701-48D8-995E-F57283B0663B}" destId="{9A1050F4-2A49-4DD3-8ABE-8BD02D8F5655}" srcOrd="0" destOrd="0" presId="urn:microsoft.com/office/officeart/2005/8/layout/vList2"/>
    <dgm:cxn modelId="{C2A08723-FE17-4A3B-94F8-4CA7249F481C}" type="presOf" srcId="{CF87E335-8EAD-4FA9-B105-9F872C3B2900}" destId="{E2EE7CC7-7580-40DC-A24A-590A0889B1E7}" srcOrd="0" destOrd="0" presId="urn:microsoft.com/office/officeart/2005/8/layout/vList2"/>
    <dgm:cxn modelId="{E0C6392F-1442-45B4-9A92-ADD164B8DEB9}" type="presOf" srcId="{C87562CC-BCD7-40AD-AA49-A4CBEF60C39B}" destId="{62E08213-09C9-423E-94A8-2AEE45B41D7C}" srcOrd="0" destOrd="0" presId="urn:microsoft.com/office/officeart/2005/8/layout/vList2"/>
    <dgm:cxn modelId="{4A65A94B-42CF-4899-95A0-DDC86FC2E794}" srcId="{CF87E335-8EAD-4FA9-B105-9F872C3B2900}" destId="{609CEEC9-797D-402A-B1B9-6B1133ECC95A}" srcOrd="0" destOrd="0" parTransId="{05B117EB-B45E-418E-AC91-3972AF4193B4}" sibTransId="{FF15A355-9EF4-404C-8036-6C1822A6758E}"/>
    <dgm:cxn modelId="{8F10BE78-0FCA-4D42-A632-A91297CABA21}" type="presOf" srcId="{609CEEC9-797D-402A-B1B9-6B1133ECC95A}" destId="{FE979A0A-375F-44CE-80EC-3456B924AEAC}" srcOrd="0" destOrd="0" presId="urn:microsoft.com/office/officeart/2005/8/layout/vList2"/>
    <dgm:cxn modelId="{3139EF83-06D0-4F4D-9AEF-E571EBB0D481}" srcId="{CF87E335-8EAD-4FA9-B105-9F872C3B2900}" destId="{481F24D9-5519-4F8E-8A12-2BCDC802729D}" srcOrd="1" destOrd="0" parTransId="{224F4C13-CDFF-4651-8A16-FC31816CF28F}" sibTransId="{A7E7AF7F-1B25-4767-A711-75203B00D065}"/>
    <dgm:cxn modelId="{0424CE9D-FB10-45B2-8C01-C68B6EB4141A}" type="presOf" srcId="{481F24D9-5519-4F8E-8A12-2BCDC802729D}" destId="{EA3E73D0-ED1B-4024-AB5C-5C870FDFA97E}" srcOrd="0" destOrd="0" presId="urn:microsoft.com/office/officeart/2005/8/layout/vList2"/>
    <dgm:cxn modelId="{4D96DFB5-DD1B-4636-A31F-DA974527C3D3}" srcId="{CF87E335-8EAD-4FA9-B105-9F872C3B2900}" destId="{B72A2860-4701-48D8-995E-F57283B0663B}" srcOrd="2" destOrd="0" parTransId="{A93A4CA4-AB77-4176-B169-4FFCEF06BFB2}" sibTransId="{329CD724-B222-4E7F-94C1-9CF7416B0931}"/>
    <dgm:cxn modelId="{917ECAC6-EAB0-445F-887D-7EB7249BDC81}" srcId="{CF87E335-8EAD-4FA9-B105-9F872C3B2900}" destId="{C87562CC-BCD7-40AD-AA49-A4CBEF60C39B}" srcOrd="3" destOrd="0" parTransId="{6C88A53C-27CE-4853-9B17-ECDD510E2800}" sibTransId="{9D046B32-535F-4FAD-90A7-4B21FD58F38D}"/>
    <dgm:cxn modelId="{5FE7DDFA-55E1-4916-AB22-80BFBC4B4FEE}" type="presParOf" srcId="{E2EE7CC7-7580-40DC-A24A-590A0889B1E7}" destId="{FE979A0A-375F-44CE-80EC-3456B924AEAC}" srcOrd="0" destOrd="0" presId="urn:microsoft.com/office/officeart/2005/8/layout/vList2"/>
    <dgm:cxn modelId="{89C86623-954B-4300-A07F-14571350FED6}" type="presParOf" srcId="{E2EE7CC7-7580-40DC-A24A-590A0889B1E7}" destId="{BEF5159E-B5C5-4A50-A4E6-6ED93269BD89}" srcOrd="1" destOrd="0" presId="urn:microsoft.com/office/officeart/2005/8/layout/vList2"/>
    <dgm:cxn modelId="{3E98D828-AACE-4DC0-B595-FD038B38BA7D}" type="presParOf" srcId="{E2EE7CC7-7580-40DC-A24A-590A0889B1E7}" destId="{EA3E73D0-ED1B-4024-AB5C-5C870FDFA97E}" srcOrd="2" destOrd="0" presId="urn:microsoft.com/office/officeart/2005/8/layout/vList2"/>
    <dgm:cxn modelId="{F2520C9E-87EE-4665-8815-14CA9F6DD879}" type="presParOf" srcId="{E2EE7CC7-7580-40DC-A24A-590A0889B1E7}" destId="{11316938-91FD-45BC-B9AD-2CCD7517ECB1}" srcOrd="3" destOrd="0" presId="urn:microsoft.com/office/officeart/2005/8/layout/vList2"/>
    <dgm:cxn modelId="{3FFB7391-AB2C-41B0-AB11-78212AA38D46}" type="presParOf" srcId="{E2EE7CC7-7580-40DC-A24A-590A0889B1E7}" destId="{9A1050F4-2A49-4DD3-8ABE-8BD02D8F5655}" srcOrd="4" destOrd="0" presId="urn:microsoft.com/office/officeart/2005/8/layout/vList2"/>
    <dgm:cxn modelId="{09BC4B7C-861D-4C9B-B066-4C8A592321EC}" type="presParOf" srcId="{E2EE7CC7-7580-40DC-A24A-590A0889B1E7}" destId="{498AA27F-A0BE-4957-B440-6FD72AEE38FF}" srcOrd="5" destOrd="0" presId="urn:microsoft.com/office/officeart/2005/8/layout/vList2"/>
    <dgm:cxn modelId="{37AB5571-7295-4B1E-991D-430C1012B0EE}" type="presParOf" srcId="{E2EE7CC7-7580-40DC-A24A-590A0889B1E7}" destId="{62E08213-09C9-423E-94A8-2AEE45B41D7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BE2C21-C808-4DF5-957C-78150B8F6B81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0213B1-A176-4758-A070-017E7F214133}">
      <dgm:prSet/>
      <dgm:spPr/>
      <dgm:t>
        <a:bodyPr/>
        <a:lstStyle/>
        <a:p>
          <a:r>
            <a:rPr lang="en-US"/>
            <a:t>Extract: Parquet over HTTP with DuckDB</a:t>
          </a:r>
        </a:p>
      </dgm:t>
    </dgm:pt>
    <dgm:pt modelId="{97708A56-5B68-4B9F-931E-49799793FC8A}" type="parTrans" cxnId="{9D6C444A-03BE-463E-964F-E1E1D6275A0E}">
      <dgm:prSet/>
      <dgm:spPr/>
      <dgm:t>
        <a:bodyPr/>
        <a:lstStyle/>
        <a:p>
          <a:endParaRPr lang="en-US"/>
        </a:p>
      </dgm:t>
    </dgm:pt>
    <dgm:pt modelId="{655F0904-B692-4305-8D56-939B99141A95}" type="sibTrans" cxnId="{9D6C444A-03BE-463E-964F-E1E1D6275A0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ED9EDBA-5E69-4C82-8F2E-B8A1BD51BB75}">
      <dgm:prSet/>
      <dgm:spPr/>
      <dgm:t>
        <a:bodyPr/>
        <a:lstStyle/>
        <a:p>
          <a:r>
            <a:rPr lang="en-US"/>
            <a:t>Transform: Feature engineering (trip minutes, pickup hour)</a:t>
          </a:r>
        </a:p>
      </dgm:t>
    </dgm:pt>
    <dgm:pt modelId="{69289BF1-0C2B-4F18-8908-AEFEDA8F518E}" type="parTrans" cxnId="{5DD0C6F5-0F51-490D-8AFE-8541019CE288}">
      <dgm:prSet/>
      <dgm:spPr/>
      <dgm:t>
        <a:bodyPr/>
        <a:lstStyle/>
        <a:p>
          <a:endParaRPr lang="en-US"/>
        </a:p>
      </dgm:t>
    </dgm:pt>
    <dgm:pt modelId="{F704939C-44E7-4A84-8A50-44BB7886B7C4}" type="sibTrans" cxnId="{5DD0C6F5-0F51-490D-8AFE-8541019CE28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2CDC31A-F550-4382-9BD2-1D3EA561725D}">
      <dgm:prSet/>
      <dgm:spPr/>
      <dgm:t>
        <a:bodyPr/>
        <a:lstStyle/>
        <a:p>
          <a:r>
            <a:rPr lang="en-US"/>
            <a:t>Load: DuckDB warehouse table</a:t>
          </a:r>
        </a:p>
      </dgm:t>
    </dgm:pt>
    <dgm:pt modelId="{BA8BEB17-4340-4C8E-A942-53D21B2C6EE3}" type="parTrans" cxnId="{B2804362-D233-4097-87A1-D6C16858C617}">
      <dgm:prSet/>
      <dgm:spPr/>
      <dgm:t>
        <a:bodyPr/>
        <a:lstStyle/>
        <a:p>
          <a:endParaRPr lang="en-US"/>
        </a:p>
      </dgm:t>
    </dgm:pt>
    <dgm:pt modelId="{C341E39D-38BA-44C4-A570-40D686DA8E77}" type="sibTrans" cxnId="{B2804362-D233-4097-87A1-D6C16858C61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B1275CA-FFA4-4BBE-BFB6-82B57B2DA988}">
      <dgm:prSet/>
      <dgm:spPr/>
      <dgm:t>
        <a:bodyPr/>
        <a:lstStyle/>
        <a:p>
          <a:r>
            <a:rPr lang="en-US"/>
            <a:t>Analyze: SQL QA + insights</a:t>
          </a:r>
        </a:p>
      </dgm:t>
    </dgm:pt>
    <dgm:pt modelId="{4D31FE68-4E2F-4108-B5B2-65890ED97158}" type="parTrans" cxnId="{80BC16A6-02AD-4C7D-9E54-B72ACFC69D31}">
      <dgm:prSet/>
      <dgm:spPr/>
      <dgm:t>
        <a:bodyPr/>
        <a:lstStyle/>
        <a:p>
          <a:endParaRPr lang="en-US"/>
        </a:p>
      </dgm:t>
    </dgm:pt>
    <dgm:pt modelId="{3537E99F-9286-4EEF-A59E-7EE643B57C55}" type="sibTrans" cxnId="{80BC16A6-02AD-4C7D-9E54-B72ACFC69D3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754CC38-F56C-41BA-8E34-C8720650A36B}">
      <dgm:prSet/>
      <dgm:spPr/>
      <dgm:t>
        <a:bodyPr/>
        <a:lstStyle/>
        <a:p>
          <a:r>
            <a:rPr lang="en-US"/>
            <a:t>Model: Linear Regression predicts trip duration</a:t>
          </a:r>
        </a:p>
      </dgm:t>
    </dgm:pt>
    <dgm:pt modelId="{B7332BD0-7E36-4900-A363-AB7CD21E47E8}" type="parTrans" cxnId="{6DD96D2D-B63D-4DC1-A30C-1E2F98CC552D}">
      <dgm:prSet/>
      <dgm:spPr/>
      <dgm:t>
        <a:bodyPr/>
        <a:lstStyle/>
        <a:p>
          <a:endParaRPr lang="en-US"/>
        </a:p>
      </dgm:t>
    </dgm:pt>
    <dgm:pt modelId="{1D83F46A-DBD2-40F8-813F-FBC659D175B6}" type="sibTrans" cxnId="{6DD96D2D-B63D-4DC1-A30C-1E2F98CC552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2730A60-AE15-4600-80D3-C87C4CAEF18A}" type="pres">
      <dgm:prSet presAssocID="{6BBE2C21-C808-4DF5-957C-78150B8F6B81}" presName="linearFlow" presStyleCnt="0">
        <dgm:presLayoutVars>
          <dgm:dir/>
          <dgm:animLvl val="lvl"/>
          <dgm:resizeHandles val="exact"/>
        </dgm:presLayoutVars>
      </dgm:prSet>
      <dgm:spPr/>
    </dgm:pt>
    <dgm:pt modelId="{83475EFB-272E-4D55-AD55-577CEC365B2B}" type="pres">
      <dgm:prSet presAssocID="{150213B1-A176-4758-A070-017E7F214133}" presName="compositeNode" presStyleCnt="0"/>
      <dgm:spPr/>
    </dgm:pt>
    <dgm:pt modelId="{6485AA91-B36C-48D5-A4B9-4829E6FCF2E1}" type="pres">
      <dgm:prSet presAssocID="{150213B1-A176-4758-A070-017E7F21413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CFAF913-F2E3-433B-90FD-CA1B23F47764}" type="pres">
      <dgm:prSet presAssocID="{150213B1-A176-4758-A070-017E7F214133}" presName="parSh" presStyleCnt="0"/>
      <dgm:spPr/>
    </dgm:pt>
    <dgm:pt modelId="{2418C94A-FFF2-4865-AC22-DFBC1B8F3650}" type="pres">
      <dgm:prSet presAssocID="{150213B1-A176-4758-A070-017E7F214133}" presName="lineNode" presStyleLbl="alignAccFollowNode1" presStyleIdx="0" presStyleCnt="15"/>
      <dgm:spPr/>
    </dgm:pt>
    <dgm:pt modelId="{DE2CF313-A40B-4B3B-862C-5A6FD3D784FE}" type="pres">
      <dgm:prSet presAssocID="{150213B1-A176-4758-A070-017E7F214133}" presName="lineArrowNode" presStyleLbl="alignAccFollowNode1" presStyleIdx="1" presStyleCnt="15"/>
      <dgm:spPr/>
    </dgm:pt>
    <dgm:pt modelId="{AD3798AE-7C54-4C08-A784-3C410BF7A4D1}" type="pres">
      <dgm:prSet presAssocID="{655F0904-B692-4305-8D56-939B99141A95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07B3516F-61D9-49AC-AF72-906D34A49992}" type="pres">
      <dgm:prSet presAssocID="{655F0904-B692-4305-8D56-939B99141A95}" presName="spacerBetweenCircleAndCallout" presStyleCnt="0">
        <dgm:presLayoutVars/>
      </dgm:prSet>
      <dgm:spPr/>
    </dgm:pt>
    <dgm:pt modelId="{534242A0-A838-4C67-89E6-BEEC036CAF45}" type="pres">
      <dgm:prSet presAssocID="{150213B1-A176-4758-A070-017E7F214133}" presName="nodeText" presStyleLbl="alignAccFollowNode1" presStyleIdx="2" presStyleCnt="15">
        <dgm:presLayoutVars>
          <dgm:bulletEnabled val="1"/>
        </dgm:presLayoutVars>
      </dgm:prSet>
      <dgm:spPr/>
    </dgm:pt>
    <dgm:pt modelId="{EF43A02B-DF61-48AE-8F53-F330A57EC2FF}" type="pres">
      <dgm:prSet presAssocID="{655F0904-B692-4305-8D56-939B99141A95}" presName="sibTransComposite" presStyleCnt="0"/>
      <dgm:spPr/>
    </dgm:pt>
    <dgm:pt modelId="{F55F5687-345F-4AE0-8612-1C0C0F3104A0}" type="pres">
      <dgm:prSet presAssocID="{0ED9EDBA-5E69-4C82-8F2E-B8A1BD51BB75}" presName="compositeNode" presStyleCnt="0"/>
      <dgm:spPr/>
    </dgm:pt>
    <dgm:pt modelId="{C421F527-7491-4317-9A19-F2DAEE5AC0C9}" type="pres">
      <dgm:prSet presAssocID="{0ED9EDBA-5E69-4C82-8F2E-B8A1BD51BB7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64D5880-8F3E-42A4-AF15-C6B1AE575DA9}" type="pres">
      <dgm:prSet presAssocID="{0ED9EDBA-5E69-4C82-8F2E-B8A1BD51BB75}" presName="parSh" presStyleCnt="0"/>
      <dgm:spPr/>
    </dgm:pt>
    <dgm:pt modelId="{0AF37672-69F3-41F8-B793-AB0F6C0B9486}" type="pres">
      <dgm:prSet presAssocID="{0ED9EDBA-5E69-4C82-8F2E-B8A1BD51BB75}" presName="lineNode" presStyleLbl="alignAccFollowNode1" presStyleIdx="3" presStyleCnt="15"/>
      <dgm:spPr/>
    </dgm:pt>
    <dgm:pt modelId="{BAFCB842-305A-4C68-BEE4-5449980EC549}" type="pres">
      <dgm:prSet presAssocID="{0ED9EDBA-5E69-4C82-8F2E-B8A1BD51BB75}" presName="lineArrowNode" presStyleLbl="alignAccFollowNode1" presStyleIdx="4" presStyleCnt="15"/>
      <dgm:spPr/>
    </dgm:pt>
    <dgm:pt modelId="{9CC7EE23-2689-4E5F-8DED-93A2E47BD82A}" type="pres">
      <dgm:prSet presAssocID="{F704939C-44E7-4A84-8A50-44BB7886B7C4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E55EBD17-CF02-4D53-A947-C41D73F4814F}" type="pres">
      <dgm:prSet presAssocID="{F704939C-44E7-4A84-8A50-44BB7886B7C4}" presName="spacerBetweenCircleAndCallout" presStyleCnt="0">
        <dgm:presLayoutVars/>
      </dgm:prSet>
      <dgm:spPr/>
    </dgm:pt>
    <dgm:pt modelId="{D678FD08-5DC7-4124-8680-72A60E4D1602}" type="pres">
      <dgm:prSet presAssocID="{0ED9EDBA-5E69-4C82-8F2E-B8A1BD51BB75}" presName="nodeText" presStyleLbl="alignAccFollowNode1" presStyleIdx="5" presStyleCnt="15">
        <dgm:presLayoutVars>
          <dgm:bulletEnabled val="1"/>
        </dgm:presLayoutVars>
      </dgm:prSet>
      <dgm:spPr/>
    </dgm:pt>
    <dgm:pt modelId="{E992C53E-8A42-4BE8-91D6-F79FFE0BB0A8}" type="pres">
      <dgm:prSet presAssocID="{F704939C-44E7-4A84-8A50-44BB7886B7C4}" presName="sibTransComposite" presStyleCnt="0"/>
      <dgm:spPr/>
    </dgm:pt>
    <dgm:pt modelId="{66DE704C-B416-4F41-B61C-A75BE3E26866}" type="pres">
      <dgm:prSet presAssocID="{82CDC31A-F550-4382-9BD2-1D3EA561725D}" presName="compositeNode" presStyleCnt="0"/>
      <dgm:spPr/>
    </dgm:pt>
    <dgm:pt modelId="{59DD8745-49C6-434F-811F-F0479FA76704}" type="pres">
      <dgm:prSet presAssocID="{82CDC31A-F550-4382-9BD2-1D3EA561725D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1A6E32C-D534-4C47-8614-73D42A4386E5}" type="pres">
      <dgm:prSet presAssocID="{82CDC31A-F550-4382-9BD2-1D3EA561725D}" presName="parSh" presStyleCnt="0"/>
      <dgm:spPr/>
    </dgm:pt>
    <dgm:pt modelId="{07C891F6-9EFD-40F2-B0C8-FFA06EABFE7A}" type="pres">
      <dgm:prSet presAssocID="{82CDC31A-F550-4382-9BD2-1D3EA561725D}" presName="lineNode" presStyleLbl="alignAccFollowNode1" presStyleIdx="6" presStyleCnt="15"/>
      <dgm:spPr/>
    </dgm:pt>
    <dgm:pt modelId="{773DE172-D42E-4E19-9253-D6608063680F}" type="pres">
      <dgm:prSet presAssocID="{82CDC31A-F550-4382-9BD2-1D3EA561725D}" presName="lineArrowNode" presStyleLbl="alignAccFollowNode1" presStyleIdx="7" presStyleCnt="15"/>
      <dgm:spPr/>
    </dgm:pt>
    <dgm:pt modelId="{1F1C24AE-1A30-4DCD-93A7-A6EBA3128ECB}" type="pres">
      <dgm:prSet presAssocID="{C341E39D-38BA-44C4-A570-40D686DA8E77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8B0BAC6E-35D2-458D-930A-B94048B40C1A}" type="pres">
      <dgm:prSet presAssocID="{C341E39D-38BA-44C4-A570-40D686DA8E77}" presName="spacerBetweenCircleAndCallout" presStyleCnt="0">
        <dgm:presLayoutVars/>
      </dgm:prSet>
      <dgm:spPr/>
    </dgm:pt>
    <dgm:pt modelId="{6094B6A1-5436-4ECE-BA30-D26EBA365337}" type="pres">
      <dgm:prSet presAssocID="{82CDC31A-F550-4382-9BD2-1D3EA561725D}" presName="nodeText" presStyleLbl="alignAccFollowNode1" presStyleIdx="8" presStyleCnt="15">
        <dgm:presLayoutVars>
          <dgm:bulletEnabled val="1"/>
        </dgm:presLayoutVars>
      </dgm:prSet>
      <dgm:spPr/>
    </dgm:pt>
    <dgm:pt modelId="{582483FC-5127-49A4-94B8-31D1A95A685F}" type="pres">
      <dgm:prSet presAssocID="{C341E39D-38BA-44C4-A570-40D686DA8E77}" presName="sibTransComposite" presStyleCnt="0"/>
      <dgm:spPr/>
    </dgm:pt>
    <dgm:pt modelId="{7DE0BD86-338A-4A0E-8434-936EDDD48835}" type="pres">
      <dgm:prSet presAssocID="{6B1275CA-FFA4-4BBE-BFB6-82B57B2DA988}" presName="compositeNode" presStyleCnt="0"/>
      <dgm:spPr/>
    </dgm:pt>
    <dgm:pt modelId="{291DE0A8-2E9D-40FB-8538-AFB7DD218196}" type="pres">
      <dgm:prSet presAssocID="{6B1275CA-FFA4-4BBE-BFB6-82B57B2DA98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856D556-9B84-4ADC-8A02-6654BD4C1BFB}" type="pres">
      <dgm:prSet presAssocID="{6B1275CA-FFA4-4BBE-BFB6-82B57B2DA988}" presName="parSh" presStyleCnt="0"/>
      <dgm:spPr/>
    </dgm:pt>
    <dgm:pt modelId="{E5BB4AF6-0440-46DF-B49D-41788D3A869E}" type="pres">
      <dgm:prSet presAssocID="{6B1275CA-FFA4-4BBE-BFB6-82B57B2DA988}" presName="lineNode" presStyleLbl="alignAccFollowNode1" presStyleIdx="9" presStyleCnt="15"/>
      <dgm:spPr/>
    </dgm:pt>
    <dgm:pt modelId="{89F7A24C-9E99-423D-8DC7-5DB69172F290}" type="pres">
      <dgm:prSet presAssocID="{6B1275CA-FFA4-4BBE-BFB6-82B57B2DA988}" presName="lineArrowNode" presStyleLbl="alignAccFollowNode1" presStyleIdx="10" presStyleCnt="15"/>
      <dgm:spPr/>
    </dgm:pt>
    <dgm:pt modelId="{03B997E8-BB18-4FA0-A29B-58FE74B27DDD}" type="pres">
      <dgm:prSet presAssocID="{3537E99F-9286-4EEF-A59E-7EE643B57C55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F0476FC7-8D41-45AA-BD35-462A7AF2F98B}" type="pres">
      <dgm:prSet presAssocID="{3537E99F-9286-4EEF-A59E-7EE643B57C55}" presName="spacerBetweenCircleAndCallout" presStyleCnt="0">
        <dgm:presLayoutVars/>
      </dgm:prSet>
      <dgm:spPr/>
    </dgm:pt>
    <dgm:pt modelId="{53AA13AD-FCA9-4B57-9902-093D250038D3}" type="pres">
      <dgm:prSet presAssocID="{6B1275CA-FFA4-4BBE-BFB6-82B57B2DA988}" presName="nodeText" presStyleLbl="alignAccFollowNode1" presStyleIdx="11" presStyleCnt="15">
        <dgm:presLayoutVars>
          <dgm:bulletEnabled val="1"/>
        </dgm:presLayoutVars>
      </dgm:prSet>
      <dgm:spPr/>
    </dgm:pt>
    <dgm:pt modelId="{2F2698F7-B99D-4170-B045-BDFDA6EF1FEF}" type="pres">
      <dgm:prSet presAssocID="{3537E99F-9286-4EEF-A59E-7EE643B57C55}" presName="sibTransComposite" presStyleCnt="0"/>
      <dgm:spPr/>
    </dgm:pt>
    <dgm:pt modelId="{5831141E-558A-4658-86CB-58EDC6848535}" type="pres">
      <dgm:prSet presAssocID="{5754CC38-F56C-41BA-8E34-C8720650A36B}" presName="compositeNode" presStyleCnt="0"/>
      <dgm:spPr/>
    </dgm:pt>
    <dgm:pt modelId="{FD1E2DC7-106C-4E9B-B5B7-9C31284ED95D}" type="pres">
      <dgm:prSet presAssocID="{5754CC38-F56C-41BA-8E34-C8720650A36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80BCFA8-E35B-4B02-8BC2-BC0D55ECA194}" type="pres">
      <dgm:prSet presAssocID="{5754CC38-F56C-41BA-8E34-C8720650A36B}" presName="parSh" presStyleCnt="0"/>
      <dgm:spPr/>
    </dgm:pt>
    <dgm:pt modelId="{DC1454F1-08C7-4A28-9157-4793E6F7EB2F}" type="pres">
      <dgm:prSet presAssocID="{5754CC38-F56C-41BA-8E34-C8720650A36B}" presName="lineNode" presStyleLbl="alignAccFollowNode1" presStyleIdx="12" presStyleCnt="15"/>
      <dgm:spPr/>
    </dgm:pt>
    <dgm:pt modelId="{3C96DA51-75BD-4A40-93CE-79084A523BDF}" type="pres">
      <dgm:prSet presAssocID="{5754CC38-F56C-41BA-8E34-C8720650A36B}" presName="lineArrowNode" presStyleLbl="alignAccFollowNode1" presStyleIdx="13" presStyleCnt="15"/>
      <dgm:spPr/>
    </dgm:pt>
    <dgm:pt modelId="{2CFC7554-FE7E-4B82-837B-5A1D508453BE}" type="pres">
      <dgm:prSet presAssocID="{1D83F46A-DBD2-40F8-813F-FBC659D175B6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29A6276B-2EE2-438B-933D-3229F149D32D}" type="pres">
      <dgm:prSet presAssocID="{1D83F46A-DBD2-40F8-813F-FBC659D175B6}" presName="spacerBetweenCircleAndCallout" presStyleCnt="0">
        <dgm:presLayoutVars/>
      </dgm:prSet>
      <dgm:spPr/>
    </dgm:pt>
    <dgm:pt modelId="{3405DD18-0181-4004-AD47-F2BEEA992967}" type="pres">
      <dgm:prSet presAssocID="{5754CC38-F56C-41BA-8E34-C8720650A36B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07FE6F00-316A-417A-A0B0-33A601C466D9}" type="presOf" srcId="{6BBE2C21-C808-4DF5-957C-78150B8F6B81}" destId="{62730A60-AE15-4600-80D3-C87C4CAEF18A}" srcOrd="0" destOrd="0" presId="urn:microsoft.com/office/officeart/2016/7/layout/LinearArrowProcessNumbered"/>
    <dgm:cxn modelId="{6DD96D2D-B63D-4DC1-A30C-1E2F98CC552D}" srcId="{6BBE2C21-C808-4DF5-957C-78150B8F6B81}" destId="{5754CC38-F56C-41BA-8E34-C8720650A36B}" srcOrd="4" destOrd="0" parTransId="{B7332BD0-7E36-4900-A363-AB7CD21E47E8}" sibTransId="{1D83F46A-DBD2-40F8-813F-FBC659D175B6}"/>
    <dgm:cxn modelId="{1E8FCF32-79AF-441B-B027-D4EEBCB8ED78}" type="presOf" srcId="{5754CC38-F56C-41BA-8E34-C8720650A36B}" destId="{3405DD18-0181-4004-AD47-F2BEEA992967}" srcOrd="0" destOrd="0" presId="urn:microsoft.com/office/officeart/2016/7/layout/LinearArrowProcessNumbered"/>
    <dgm:cxn modelId="{B2804362-D233-4097-87A1-D6C16858C617}" srcId="{6BBE2C21-C808-4DF5-957C-78150B8F6B81}" destId="{82CDC31A-F550-4382-9BD2-1D3EA561725D}" srcOrd="2" destOrd="0" parTransId="{BA8BEB17-4340-4C8E-A942-53D21B2C6EE3}" sibTransId="{C341E39D-38BA-44C4-A570-40D686DA8E77}"/>
    <dgm:cxn modelId="{9D6C444A-03BE-463E-964F-E1E1D6275A0E}" srcId="{6BBE2C21-C808-4DF5-957C-78150B8F6B81}" destId="{150213B1-A176-4758-A070-017E7F214133}" srcOrd="0" destOrd="0" parTransId="{97708A56-5B68-4B9F-931E-49799793FC8A}" sibTransId="{655F0904-B692-4305-8D56-939B99141A95}"/>
    <dgm:cxn modelId="{50E5066D-D908-4FFF-9A78-D1AE7F42EA91}" type="presOf" srcId="{150213B1-A176-4758-A070-017E7F214133}" destId="{534242A0-A838-4C67-89E6-BEEC036CAF45}" srcOrd="0" destOrd="0" presId="urn:microsoft.com/office/officeart/2016/7/layout/LinearArrowProcessNumbered"/>
    <dgm:cxn modelId="{F8D6D572-A6E5-4AC0-91B0-26CD644CB482}" type="presOf" srcId="{655F0904-B692-4305-8D56-939B99141A95}" destId="{AD3798AE-7C54-4C08-A784-3C410BF7A4D1}" srcOrd="0" destOrd="0" presId="urn:microsoft.com/office/officeart/2016/7/layout/LinearArrowProcessNumbered"/>
    <dgm:cxn modelId="{C50D725A-85D3-4EFA-A779-177A81499365}" type="presOf" srcId="{F704939C-44E7-4A84-8A50-44BB7886B7C4}" destId="{9CC7EE23-2689-4E5F-8DED-93A2E47BD82A}" srcOrd="0" destOrd="0" presId="urn:microsoft.com/office/officeart/2016/7/layout/LinearArrowProcessNumbered"/>
    <dgm:cxn modelId="{9644727A-21EA-4DA1-A37C-3203B008B943}" type="presOf" srcId="{3537E99F-9286-4EEF-A59E-7EE643B57C55}" destId="{03B997E8-BB18-4FA0-A29B-58FE74B27DDD}" srcOrd="0" destOrd="0" presId="urn:microsoft.com/office/officeart/2016/7/layout/LinearArrowProcessNumbered"/>
    <dgm:cxn modelId="{03944388-A689-43B7-AE39-AE46EBA0C75E}" type="presOf" srcId="{0ED9EDBA-5E69-4C82-8F2E-B8A1BD51BB75}" destId="{D678FD08-5DC7-4124-8680-72A60E4D1602}" srcOrd="0" destOrd="0" presId="urn:microsoft.com/office/officeart/2016/7/layout/LinearArrowProcessNumbered"/>
    <dgm:cxn modelId="{80BC16A6-02AD-4C7D-9E54-B72ACFC69D31}" srcId="{6BBE2C21-C808-4DF5-957C-78150B8F6B81}" destId="{6B1275CA-FFA4-4BBE-BFB6-82B57B2DA988}" srcOrd="3" destOrd="0" parTransId="{4D31FE68-4E2F-4108-B5B2-65890ED97158}" sibTransId="{3537E99F-9286-4EEF-A59E-7EE643B57C55}"/>
    <dgm:cxn modelId="{489456CD-7D89-4948-9AFD-9A0ED7A9C8E6}" type="presOf" srcId="{C341E39D-38BA-44C4-A570-40D686DA8E77}" destId="{1F1C24AE-1A30-4DCD-93A7-A6EBA3128ECB}" srcOrd="0" destOrd="0" presId="urn:microsoft.com/office/officeart/2016/7/layout/LinearArrowProcessNumbered"/>
    <dgm:cxn modelId="{1571AFDE-CEA4-4C8D-A289-CDAD18FA28D5}" type="presOf" srcId="{1D83F46A-DBD2-40F8-813F-FBC659D175B6}" destId="{2CFC7554-FE7E-4B82-837B-5A1D508453BE}" srcOrd="0" destOrd="0" presId="urn:microsoft.com/office/officeart/2016/7/layout/LinearArrowProcessNumbered"/>
    <dgm:cxn modelId="{9AA10AE1-A29B-4A91-B215-DA3F63E1F803}" type="presOf" srcId="{82CDC31A-F550-4382-9BD2-1D3EA561725D}" destId="{6094B6A1-5436-4ECE-BA30-D26EBA365337}" srcOrd="0" destOrd="0" presId="urn:microsoft.com/office/officeart/2016/7/layout/LinearArrowProcessNumbered"/>
    <dgm:cxn modelId="{983454F3-6EB9-4321-ABC0-C676084A981F}" type="presOf" srcId="{6B1275CA-FFA4-4BBE-BFB6-82B57B2DA988}" destId="{53AA13AD-FCA9-4B57-9902-093D250038D3}" srcOrd="0" destOrd="0" presId="urn:microsoft.com/office/officeart/2016/7/layout/LinearArrowProcessNumbered"/>
    <dgm:cxn modelId="{5DD0C6F5-0F51-490D-8AFE-8541019CE288}" srcId="{6BBE2C21-C808-4DF5-957C-78150B8F6B81}" destId="{0ED9EDBA-5E69-4C82-8F2E-B8A1BD51BB75}" srcOrd="1" destOrd="0" parTransId="{69289BF1-0C2B-4F18-8908-AEFEDA8F518E}" sibTransId="{F704939C-44E7-4A84-8A50-44BB7886B7C4}"/>
    <dgm:cxn modelId="{ABD6B3E0-AE56-4654-B813-F17E9C8DE8B1}" type="presParOf" srcId="{62730A60-AE15-4600-80D3-C87C4CAEF18A}" destId="{83475EFB-272E-4D55-AD55-577CEC365B2B}" srcOrd="0" destOrd="0" presId="urn:microsoft.com/office/officeart/2016/7/layout/LinearArrowProcessNumbered"/>
    <dgm:cxn modelId="{446CC7B3-A12F-493D-AD84-0990279E553B}" type="presParOf" srcId="{83475EFB-272E-4D55-AD55-577CEC365B2B}" destId="{6485AA91-B36C-48D5-A4B9-4829E6FCF2E1}" srcOrd="0" destOrd="0" presId="urn:microsoft.com/office/officeart/2016/7/layout/LinearArrowProcessNumbered"/>
    <dgm:cxn modelId="{575FA141-3F73-40BD-8728-4856166F98B9}" type="presParOf" srcId="{83475EFB-272E-4D55-AD55-577CEC365B2B}" destId="{ECFAF913-F2E3-433B-90FD-CA1B23F47764}" srcOrd="1" destOrd="0" presId="urn:microsoft.com/office/officeart/2016/7/layout/LinearArrowProcessNumbered"/>
    <dgm:cxn modelId="{230DE953-D0BC-4006-8B8E-B0A3FA3878B8}" type="presParOf" srcId="{ECFAF913-F2E3-433B-90FD-CA1B23F47764}" destId="{2418C94A-FFF2-4865-AC22-DFBC1B8F3650}" srcOrd="0" destOrd="0" presId="urn:microsoft.com/office/officeart/2016/7/layout/LinearArrowProcessNumbered"/>
    <dgm:cxn modelId="{FA5ED7DD-ABC0-4130-A421-0F10091DD6FC}" type="presParOf" srcId="{ECFAF913-F2E3-433B-90FD-CA1B23F47764}" destId="{DE2CF313-A40B-4B3B-862C-5A6FD3D784FE}" srcOrd="1" destOrd="0" presId="urn:microsoft.com/office/officeart/2016/7/layout/LinearArrowProcessNumbered"/>
    <dgm:cxn modelId="{26ABF69B-1850-4121-B0B0-592EA3715350}" type="presParOf" srcId="{ECFAF913-F2E3-433B-90FD-CA1B23F47764}" destId="{AD3798AE-7C54-4C08-A784-3C410BF7A4D1}" srcOrd="2" destOrd="0" presId="urn:microsoft.com/office/officeart/2016/7/layout/LinearArrowProcessNumbered"/>
    <dgm:cxn modelId="{27732DB1-298F-45C0-9CC5-563E77F2F719}" type="presParOf" srcId="{ECFAF913-F2E3-433B-90FD-CA1B23F47764}" destId="{07B3516F-61D9-49AC-AF72-906D34A49992}" srcOrd="3" destOrd="0" presId="urn:microsoft.com/office/officeart/2016/7/layout/LinearArrowProcessNumbered"/>
    <dgm:cxn modelId="{435665AE-1BDD-4636-8094-460787D5931F}" type="presParOf" srcId="{83475EFB-272E-4D55-AD55-577CEC365B2B}" destId="{534242A0-A838-4C67-89E6-BEEC036CAF45}" srcOrd="2" destOrd="0" presId="urn:microsoft.com/office/officeart/2016/7/layout/LinearArrowProcessNumbered"/>
    <dgm:cxn modelId="{78C8BCF9-ACF9-4356-9BC7-5EAC49FCEED5}" type="presParOf" srcId="{62730A60-AE15-4600-80D3-C87C4CAEF18A}" destId="{EF43A02B-DF61-48AE-8F53-F330A57EC2FF}" srcOrd="1" destOrd="0" presId="urn:microsoft.com/office/officeart/2016/7/layout/LinearArrowProcessNumbered"/>
    <dgm:cxn modelId="{8E3643C4-219C-4EFC-97B6-64C824361591}" type="presParOf" srcId="{62730A60-AE15-4600-80D3-C87C4CAEF18A}" destId="{F55F5687-345F-4AE0-8612-1C0C0F3104A0}" srcOrd="2" destOrd="0" presId="urn:microsoft.com/office/officeart/2016/7/layout/LinearArrowProcessNumbered"/>
    <dgm:cxn modelId="{6B9DC35D-DB1C-45E6-9991-97A747CD7293}" type="presParOf" srcId="{F55F5687-345F-4AE0-8612-1C0C0F3104A0}" destId="{C421F527-7491-4317-9A19-F2DAEE5AC0C9}" srcOrd="0" destOrd="0" presId="urn:microsoft.com/office/officeart/2016/7/layout/LinearArrowProcessNumbered"/>
    <dgm:cxn modelId="{7AE82476-663D-4EB8-A6CB-F87A3DF7D811}" type="presParOf" srcId="{F55F5687-345F-4AE0-8612-1C0C0F3104A0}" destId="{764D5880-8F3E-42A4-AF15-C6B1AE575DA9}" srcOrd="1" destOrd="0" presId="urn:microsoft.com/office/officeart/2016/7/layout/LinearArrowProcessNumbered"/>
    <dgm:cxn modelId="{081B9C1A-9D97-40CB-8C29-55FDFD06B706}" type="presParOf" srcId="{764D5880-8F3E-42A4-AF15-C6B1AE575DA9}" destId="{0AF37672-69F3-41F8-B793-AB0F6C0B9486}" srcOrd="0" destOrd="0" presId="urn:microsoft.com/office/officeart/2016/7/layout/LinearArrowProcessNumbered"/>
    <dgm:cxn modelId="{9C4147C2-BA6C-495A-A33B-662579E82200}" type="presParOf" srcId="{764D5880-8F3E-42A4-AF15-C6B1AE575DA9}" destId="{BAFCB842-305A-4C68-BEE4-5449980EC549}" srcOrd="1" destOrd="0" presId="urn:microsoft.com/office/officeart/2016/7/layout/LinearArrowProcessNumbered"/>
    <dgm:cxn modelId="{5DA58623-26FA-4A94-9CC5-2543CA724411}" type="presParOf" srcId="{764D5880-8F3E-42A4-AF15-C6B1AE575DA9}" destId="{9CC7EE23-2689-4E5F-8DED-93A2E47BD82A}" srcOrd="2" destOrd="0" presId="urn:microsoft.com/office/officeart/2016/7/layout/LinearArrowProcessNumbered"/>
    <dgm:cxn modelId="{BA86A0DF-84DD-42BA-B8A5-FEEA3F3EC219}" type="presParOf" srcId="{764D5880-8F3E-42A4-AF15-C6B1AE575DA9}" destId="{E55EBD17-CF02-4D53-A947-C41D73F4814F}" srcOrd="3" destOrd="0" presId="urn:microsoft.com/office/officeart/2016/7/layout/LinearArrowProcessNumbered"/>
    <dgm:cxn modelId="{EB7CE80C-474F-4332-AB27-0E3FB01069FE}" type="presParOf" srcId="{F55F5687-345F-4AE0-8612-1C0C0F3104A0}" destId="{D678FD08-5DC7-4124-8680-72A60E4D1602}" srcOrd="2" destOrd="0" presId="urn:microsoft.com/office/officeart/2016/7/layout/LinearArrowProcessNumbered"/>
    <dgm:cxn modelId="{5CF12FCC-E8AD-42DE-B728-2B8342EE5BBE}" type="presParOf" srcId="{62730A60-AE15-4600-80D3-C87C4CAEF18A}" destId="{E992C53E-8A42-4BE8-91D6-F79FFE0BB0A8}" srcOrd="3" destOrd="0" presId="urn:microsoft.com/office/officeart/2016/7/layout/LinearArrowProcessNumbered"/>
    <dgm:cxn modelId="{69D9DFC7-FC16-4139-BF8C-FD20FD2D2213}" type="presParOf" srcId="{62730A60-AE15-4600-80D3-C87C4CAEF18A}" destId="{66DE704C-B416-4F41-B61C-A75BE3E26866}" srcOrd="4" destOrd="0" presId="urn:microsoft.com/office/officeart/2016/7/layout/LinearArrowProcessNumbered"/>
    <dgm:cxn modelId="{B8A0C26F-5B2E-4815-B479-ED9214FD0C93}" type="presParOf" srcId="{66DE704C-B416-4F41-B61C-A75BE3E26866}" destId="{59DD8745-49C6-434F-811F-F0479FA76704}" srcOrd="0" destOrd="0" presId="urn:microsoft.com/office/officeart/2016/7/layout/LinearArrowProcessNumbered"/>
    <dgm:cxn modelId="{A69C6C6C-FB5E-4400-893B-A4A0703934AD}" type="presParOf" srcId="{66DE704C-B416-4F41-B61C-A75BE3E26866}" destId="{61A6E32C-D534-4C47-8614-73D42A4386E5}" srcOrd="1" destOrd="0" presId="urn:microsoft.com/office/officeart/2016/7/layout/LinearArrowProcessNumbered"/>
    <dgm:cxn modelId="{9B892C84-71B0-4198-B78A-C32B9164F623}" type="presParOf" srcId="{61A6E32C-D534-4C47-8614-73D42A4386E5}" destId="{07C891F6-9EFD-40F2-B0C8-FFA06EABFE7A}" srcOrd="0" destOrd="0" presId="urn:microsoft.com/office/officeart/2016/7/layout/LinearArrowProcessNumbered"/>
    <dgm:cxn modelId="{2F4DE95D-36BB-46A9-A30E-F3930D180F34}" type="presParOf" srcId="{61A6E32C-D534-4C47-8614-73D42A4386E5}" destId="{773DE172-D42E-4E19-9253-D6608063680F}" srcOrd="1" destOrd="0" presId="urn:microsoft.com/office/officeart/2016/7/layout/LinearArrowProcessNumbered"/>
    <dgm:cxn modelId="{4D224125-3711-4377-BCCC-B0C5FD1D2D55}" type="presParOf" srcId="{61A6E32C-D534-4C47-8614-73D42A4386E5}" destId="{1F1C24AE-1A30-4DCD-93A7-A6EBA3128ECB}" srcOrd="2" destOrd="0" presId="urn:microsoft.com/office/officeart/2016/7/layout/LinearArrowProcessNumbered"/>
    <dgm:cxn modelId="{F74C6EA0-2309-40F0-83F1-7F70E4A1AA5B}" type="presParOf" srcId="{61A6E32C-D534-4C47-8614-73D42A4386E5}" destId="{8B0BAC6E-35D2-458D-930A-B94048B40C1A}" srcOrd="3" destOrd="0" presId="urn:microsoft.com/office/officeart/2016/7/layout/LinearArrowProcessNumbered"/>
    <dgm:cxn modelId="{F662B4AA-03E2-4A1A-B659-1FDBD9187BE6}" type="presParOf" srcId="{66DE704C-B416-4F41-B61C-A75BE3E26866}" destId="{6094B6A1-5436-4ECE-BA30-D26EBA365337}" srcOrd="2" destOrd="0" presId="urn:microsoft.com/office/officeart/2016/7/layout/LinearArrowProcessNumbered"/>
    <dgm:cxn modelId="{F4D30BFB-8ADC-4D87-A68C-4D8F471C71FE}" type="presParOf" srcId="{62730A60-AE15-4600-80D3-C87C4CAEF18A}" destId="{582483FC-5127-49A4-94B8-31D1A95A685F}" srcOrd="5" destOrd="0" presId="urn:microsoft.com/office/officeart/2016/7/layout/LinearArrowProcessNumbered"/>
    <dgm:cxn modelId="{E32CFF55-0FDA-474A-B4ED-8B80C806F431}" type="presParOf" srcId="{62730A60-AE15-4600-80D3-C87C4CAEF18A}" destId="{7DE0BD86-338A-4A0E-8434-936EDDD48835}" srcOrd="6" destOrd="0" presId="urn:microsoft.com/office/officeart/2016/7/layout/LinearArrowProcessNumbered"/>
    <dgm:cxn modelId="{2ECADAB7-30F2-4DE1-9C5D-C2D266505D44}" type="presParOf" srcId="{7DE0BD86-338A-4A0E-8434-936EDDD48835}" destId="{291DE0A8-2E9D-40FB-8538-AFB7DD218196}" srcOrd="0" destOrd="0" presId="urn:microsoft.com/office/officeart/2016/7/layout/LinearArrowProcessNumbered"/>
    <dgm:cxn modelId="{D6BAA84C-250B-4ADC-A6E9-8D48A724FA73}" type="presParOf" srcId="{7DE0BD86-338A-4A0E-8434-936EDDD48835}" destId="{7856D556-9B84-4ADC-8A02-6654BD4C1BFB}" srcOrd="1" destOrd="0" presId="urn:microsoft.com/office/officeart/2016/7/layout/LinearArrowProcessNumbered"/>
    <dgm:cxn modelId="{CE275F08-70D4-4D24-9056-BE6F6407C5B7}" type="presParOf" srcId="{7856D556-9B84-4ADC-8A02-6654BD4C1BFB}" destId="{E5BB4AF6-0440-46DF-B49D-41788D3A869E}" srcOrd="0" destOrd="0" presId="urn:microsoft.com/office/officeart/2016/7/layout/LinearArrowProcessNumbered"/>
    <dgm:cxn modelId="{77AAC6B4-95F6-467D-AAA0-1B14A4352C9F}" type="presParOf" srcId="{7856D556-9B84-4ADC-8A02-6654BD4C1BFB}" destId="{89F7A24C-9E99-423D-8DC7-5DB69172F290}" srcOrd="1" destOrd="0" presId="urn:microsoft.com/office/officeart/2016/7/layout/LinearArrowProcessNumbered"/>
    <dgm:cxn modelId="{3381D764-21B6-47F3-9B65-BA7BFA9EC1B5}" type="presParOf" srcId="{7856D556-9B84-4ADC-8A02-6654BD4C1BFB}" destId="{03B997E8-BB18-4FA0-A29B-58FE74B27DDD}" srcOrd="2" destOrd="0" presId="urn:microsoft.com/office/officeart/2016/7/layout/LinearArrowProcessNumbered"/>
    <dgm:cxn modelId="{C70B407A-5CA7-44DC-AC62-6ED71609A9DD}" type="presParOf" srcId="{7856D556-9B84-4ADC-8A02-6654BD4C1BFB}" destId="{F0476FC7-8D41-45AA-BD35-462A7AF2F98B}" srcOrd="3" destOrd="0" presId="urn:microsoft.com/office/officeart/2016/7/layout/LinearArrowProcessNumbered"/>
    <dgm:cxn modelId="{3E940881-2BCD-43CC-BE0C-7CC812409910}" type="presParOf" srcId="{7DE0BD86-338A-4A0E-8434-936EDDD48835}" destId="{53AA13AD-FCA9-4B57-9902-093D250038D3}" srcOrd="2" destOrd="0" presId="urn:microsoft.com/office/officeart/2016/7/layout/LinearArrowProcessNumbered"/>
    <dgm:cxn modelId="{C76044D0-70C4-4330-9E12-502FE4731B5B}" type="presParOf" srcId="{62730A60-AE15-4600-80D3-C87C4CAEF18A}" destId="{2F2698F7-B99D-4170-B045-BDFDA6EF1FEF}" srcOrd="7" destOrd="0" presId="urn:microsoft.com/office/officeart/2016/7/layout/LinearArrowProcessNumbered"/>
    <dgm:cxn modelId="{10D5B818-3276-4707-96B1-307DD3C2780A}" type="presParOf" srcId="{62730A60-AE15-4600-80D3-C87C4CAEF18A}" destId="{5831141E-558A-4658-86CB-58EDC6848535}" srcOrd="8" destOrd="0" presId="urn:microsoft.com/office/officeart/2016/7/layout/LinearArrowProcessNumbered"/>
    <dgm:cxn modelId="{FCF18FF6-E2B7-4820-A10E-0D4D0C69861D}" type="presParOf" srcId="{5831141E-558A-4658-86CB-58EDC6848535}" destId="{FD1E2DC7-106C-4E9B-B5B7-9C31284ED95D}" srcOrd="0" destOrd="0" presId="urn:microsoft.com/office/officeart/2016/7/layout/LinearArrowProcessNumbered"/>
    <dgm:cxn modelId="{58D19E9D-8A3E-43B9-AA3C-78BB81109949}" type="presParOf" srcId="{5831141E-558A-4658-86CB-58EDC6848535}" destId="{880BCFA8-E35B-4B02-8BC2-BC0D55ECA194}" srcOrd="1" destOrd="0" presId="urn:microsoft.com/office/officeart/2016/7/layout/LinearArrowProcessNumbered"/>
    <dgm:cxn modelId="{728512A7-CCE1-4F7A-9A6E-4E5CF8945193}" type="presParOf" srcId="{880BCFA8-E35B-4B02-8BC2-BC0D55ECA194}" destId="{DC1454F1-08C7-4A28-9157-4793E6F7EB2F}" srcOrd="0" destOrd="0" presId="urn:microsoft.com/office/officeart/2016/7/layout/LinearArrowProcessNumbered"/>
    <dgm:cxn modelId="{68467811-C407-45A9-9980-1A35A27BDBF6}" type="presParOf" srcId="{880BCFA8-E35B-4B02-8BC2-BC0D55ECA194}" destId="{3C96DA51-75BD-4A40-93CE-79084A523BDF}" srcOrd="1" destOrd="0" presId="urn:microsoft.com/office/officeart/2016/7/layout/LinearArrowProcessNumbered"/>
    <dgm:cxn modelId="{1718BA74-7C30-4927-A404-84AFE73CC3BF}" type="presParOf" srcId="{880BCFA8-E35B-4B02-8BC2-BC0D55ECA194}" destId="{2CFC7554-FE7E-4B82-837B-5A1D508453BE}" srcOrd="2" destOrd="0" presId="urn:microsoft.com/office/officeart/2016/7/layout/LinearArrowProcessNumbered"/>
    <dgm:cxn modelId="{BEAC40D3-AE81-4A74-9AD9-AEA42E7C1FDE}" type="presParOf" srcId="{880BCFA8-E35B-4B02-8BC2-BC0D55ECA194}" destId="{29A6276B-2EE2-438B-933D-3229F149D32D}" srcOrd="3" destOrd="0" presId="urn:microsoft.com/office/officeart/2016/7/layout/LinearArrowProcessNumbered"/>
    <dgm:cxn modelId="{B95CD626-78C8-45AD-9622-AAF79353DF34}" type="presParOf" srcId="{5831141E-558A-4658-86CB-58EDC6848535}" destId="{3405DD18-0181-4004-AD47-F2BEEA992967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7B6E37-F38D-48D8-B0B6-F556CC90A3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654C85-CC6D-43B4-BCAB-AC496F1C0B00}">
      <dgm:prSet/>
      <dgm:spPr/>
      <dgm:t>
        <a:bodyPr/>
        <a:lstStyle/>
        <a:p>
          <a:r>
            <a:rPr lang="en-US"/>
            <a:t>Scrape: Wikipedia article HTML</a:t>
          </a:r>
        </a:p>
      </dgm:t>
    </dgm:pt>
    <dgm:pt modelId="{7B00DDC6-0637-44B4-9D7E-D9573C11AB0A}" type="parTrans" cxnId="{7B0536EF-AF4D-4DED-80A5-EB4DA7258777}">
      <dgm:prSet/>
      <dgm:spPr/>
      <dgm:t>
        <a:bodyPr/>
        <a:lstStyle/>
        <a:p>
          <a:endParaRPr lang="en-US"/>
        </a:p>
      </dgm:t>
    </dgm:pt>
    <dgm:pt modelId="{A4020443-B282-4182-8F3A-6DCC3CA1EA1F}" type="sibTrans" cxnId="{7B0536EF-AF4D-4DED-80A5-EB4DA7258777}">
      <dgm:prSet/>
      <dgm:spPr/>
      <dgm:t>
        <a:bodyPr/>
        <a:lstStyle/>
        <a:p>
          <a:endParaRPr lang="en-US"/>
        </a:p>
      </dgm:t>
    </dgm:pt>
    <dgm:pt modelId="{EA4FFDE7-1594-4C26-B0B0-CCA0515DF0C7}">
      <dgm:prSet/>
      <dgm:spPr/>
      <dgm:t>
        <a:bodyPr/>
        <a:lstStyle/>
        <a:p>
          <a:r>
            <a:rPr lang="en-US"/>
            <a:t>Transform: Clean paragraphs, section labels</a:t>
          </a:r>
        </a:p>
      </dgm:t>
    </dgm:pt>
    <dgm:pt modelId="{ACF45C9B-3FEA-455D-977D-93713AC15609}" type="parTrans" cxnId="{79206512-3777-41CC-8502-9FBFC7949519}">
      <dgm:prSet/>
      <dgm:spPr/>
      <dgm:t>
        <a:bodyPr/>
        <a:lstStyle/>
        <a:p>
          <a:endParaRPr lang="en-US"/>
        </a:p>
      </dgm:t>
    </dgm:pt>
    <dgm:pt modelId="{4DB09390-8C0D-467B-87BD-260684AF3A46}" type="sibTrans" cxnId="{79206512-3777-41CC-8502-9FBFC7949519}">
      <dgm:prSet/>
      <dgm:spPr/>
      <dgm:t>
        <a:bodyPr/>
        <a:lstStyle/>
        <a:p>
          <a:endParaRPr lang="en-US"/>
        </a:p>
      </dgm:t>
    </dgm:pt>
    <dgm:pt modelId="{0B2D95E5-B00A-4F23-80DF-2A1A05AE65BA}">
      <dgm:prSet/>
      <dgm:spPr/>
      <dgm:t>
        <a:bodyPr/>
        <a:lstStyle/>
        <a:p>
          <a:r>
            <a:rPr lang="en-US"/>
            <a:t>Load: Save structured CSV</a:t>
          </a:r>
        </a:p>
      </dgm:t>
    </dgm:pt>
    <dgm:pt modelId="{2167802C-CD6A-418C-9359-A908DF722867}" type="parTrans" cxnId="{EF26500B-9F5B-44B7-8EC3-60E4E4BF4F40}">
      <dgm:prSet/>
      <dgm:spPr/>
      <dgm:t>
        <a:bodyPr/>
        <a:lstStyle/>
        <a:p>
          <a:endParaRPr lang="en-US"/>
        </a:p>
      </dgm:t>
    </dgm:pt>
    <dgm:pt modelId="{71F01911-51DC-4A0E-B1C2-BE6F109C2ACF}" type="sibTrans" cxnId="{EF26500B-9F5B-44B7-8EC3-60E4E4BF4F40}">
      <dgm:prSet/>
      <dgm:spPr/>
      <dgm:t>
        <a:bodyPr/>
        <a:lstStyle/>
        <a:p>
          <a:endParaRPr lang="en-US"/>
        </a:p>
      </dgm:t>
    </dgm:pt>
    <dgm:pt modelId="{A844E620-B724-4A34-814B-8BB79E13D561}">
      <dgm:prSet/>
      <dgm:spPr/>
      <dgm:t>
        <a:bodyPr/>
        <a:lstStyle/>
        <a:p>
          <a:r>
            <a:rPr lang="en-US"/>
            <a:t>NLP: TF-IDF keyword extraction</a:t>
          </a:r>
        </a:p>
      </dgm:t>
    </dgm:pt>
    <dgm:pt modelId="{F12F71D2-4FD5-40C0-AD1E-83737A85BF54}" type="parTrans" cxnId="{C86F9BCA-D024-4FB4-9146-905260EF7A0D}">
      <dgm:prSet/>
      <dgm:spPr/>
      <dgm:t>
        <a:bodyPr/>
        <a:lstStyle/>
        <a:p>
          <a:endParaRPr lang="en-US"/>
        </a:p>
      </dgm:t>
    </dgm:pt>
    <dgm:pt modelId="{D163F62B-5CAE-45DD-9CD4-55CF9E6DAAEB}" type="sibTrans" cxnId="{C86F9BCA-D024-4FB4-9146-905260EF7A0D}">
      <dgm:prSet/>
      <dgm:spPr/>
      <dgm:t>
        <a:bodyPr/>
        <a:lstStyle/>
        <a:p>
          <a:endParaRPr lang="en-US"/>
        </a:p>
      </dgm:t>
    </dgm:pt>
    <dgm:pt modelId="{A9723977-CD71-44DD-8ABA-E30754734636}">
      <dgm:prSet/>
      <dgm:spPr/>
      <dgm:t>
        <a:bodyPr/>
        <a:lstStyle/>
        <a:p>
          <a:r>
            <a:rPr lang="en-US"/>
            <a:t>Summarize: Naive extractive summary</a:t>
          </a:r>
        </a:p>
      </dgm:t>
    </dgm:pt>
    <dgm:pt modelId="{90CDE152-E4EA-4021-B782-DD8CFD34CAD4}" type="parTrans" cxnId="{82A2FB7E-B129-484F-9B7F-FAD12488FE6E}">
      <dgm:prSet/>
      <dgm:spPr/>
      <dgm:t>
        <a:bodyPr/>
        <a:lstStyle/>
        <a:p>
          <a:endParaRPr lang="en-US"/>
        </a:p>
      </dgm:t>
    </dgm:pt>
    <dgm:pt modelId="{30D4A47E-7C1E-4E5C-A8E9-DB0E02B1C2E8}" type="sibTrans" cxnId="{82A2FB7E-B129-484F-9B7F-FAD12488FE6E}">
      <dgm:prSet/>
      <dgm:spPr/>
      <dgm:t>
        <a:bodyPr/>
        <a:lstStyle/>
        <a:p>
          <a:endParaRPr lang="en-US"/>
        </a:p>
      </dgm:t>
    </dgm:pt>
    <dgm:pt modelId="{55BBD1CB-7D34-49FE-B089-8F44E197147C}" type="pres">
      <dgm:prSet presAssocID="{B37B6E37-F38D-48D8-B0B6-F556CC90A3AA}" presName="root" presStyleCnt="0">
        <dgm:presLayoutVars>
          <dgm:dir/>
          <dgm:resizeHandles val="exact"/>
        </dgm:presLayoutVars>
      </dgm:prSet>
      <dgm:spPr/>
    </dgm:pt>
    <dgm:pt modelId="{17FBBF4E-F7E3-4FC8-833A-057139CA9A5C}" type="pres">
      <dgm:prSet presAssocID="{CC654C85-CC6D-43B4-BCAB-AC496F1C0B00}" presName="compNode" presStyleCnt="0"/>
      <dgm:spPr/>
    </dgm:pt>
    <dgm:pt modelId="{8620ECBE-1DB0-465E-B623-9B888421A389}" type="pres">
      <dgm:prSet presAssocID="{CC654C85-CC6D-43B4-BCAB-AC496F1C0B00}" presName="bgRect" presStyleLbl="bgShp" presStyleIdx="0" presStyleCnt="5"/>
      <dgm:spPr/>
    </dgm:pt>
    <dgm:pt modelId="{A79E1A6F-16C3-4CD0-BE80-3CB8319CC39D}" type="pres">
      <dgm:prSet presAssocID="{CC654C85-CC6D-43B4-BCAB-AC496F1C0B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170B8180-33CB-4FC1-8D23-3749B9675E21}" type="pres">
      <dgm:prSet presAssocID="{CC654C85-CC6D-43B4-BCAB-AC496F1C0B00}" presName="spaceRect" presStyleCnt="0"/>
      <dgm:spPr/>
    </dgm:pt>
    <dgm:pt modelId="{8A4C8955-F9F9-4187-9DBC-945E8ED710D1}" type="pres">
      <dgm:prSet presAssocID="{CC654C85-CC6D-43B4-BCAB-AC496F1C0B00}" presName="parTx" presStyleLbl="revTx" presStyleIdx="0" presStyleCnt="5">
        <dgm:presLayoutVars>
          <dgm:chMax val="0"/>
          <dgm:chPref val="0"/>
        </dgm:presLayoutVars>
      </dgm:prSet>
      <dgm:spPr/>
    </dgm:pt>
    <dgm:pt modelId="{029BD209-F990-41E9-B8AF-ED93DC878AB1}" type="pres">
      <dgm:prSet presAssocID="{A4020443-B282-4182-8F3A-6DCC3CA1EA1F}" presName="sibTrans" presStyleCnt="0"/>
      <dgm:spPr/>
    </dgm:pt>
    <dgm:pt modelId="{982C4825-152E-44D9-B968-63929B12FC0D}" type="pres">
      <dgm:prSet presAssocID="{EA4FFDE7-1594-4C26-B0B0-CCA0515DF0C7}" presName="compNode" presStyleCnt="0"/>
      <dgm:spPr/>
    </dgm:pt>
    <dgm:pt modelId="{885232D4-522A-47D1-BF53-7EBAD05ECF32}" type="pres">
      <dgm:prSet presAssocID="{EA4FFDE7-1594-4C26-B0B0-CCA0515DF0C7}" presName="bgRect" presStyleLbl="bgShp" presStyleIdx="1" presStyleCnt="5"/>
      <dgm:spPr/>
    </dgm:pt>
    <dgm:pt modelId="{CD51DAE0-A019-4DCC-8900-051795E26A41}" type="pres">
      <dgm:prSet presAssocID="{EA4FFDE7-1594-4C26-B0B0-CCA0515DF0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D6A4FB62-D54B-4D49-A828-0FEFB6A53CCE}" type="pres">
      <dgm:prSet presAssocID="{EA4FFDE7-1594-4C26-B0B0-CCA0515DF0C7}" presName="spaceRect" presStyleCnt="0"/>
      <dgm:spPr/>
    </dgm:pt>
    <dgm:pt modelId="{9786C2E9-EA63-4080-A294-9B4311162257}" type="pres">
      <dgm:prSet presAssocID="{EA4FFDE7-1594-4C26-B0B0-CCA0515DF0C7}" presName="parTx" presStyleLbl="revTx" presStyleIdx="1" presStyleCnt="5">
        <dgm:presLayoutVars>
          <dgm:chMax val="0"/>
          <dgm:chPref val="0"/>
        </dgm:presLayoutVars>
      </dgm:prSet>
      <dgm:spPr/>
    </dgm:pt>
    <dgm:pt modelId="{4194E4F4-6525-411B-B375-A043D6A07FA7}" type="pres">
      <dgm:prSet presAssocID="{4DB09390-8C0D-467B-87BD-260684AF3A46}" presName="sibTrans" presStyleCnt="0"/>
      <dgm:spPr/>
    </dgm:pt>
    <dgm:pt modelId="{3A92D1A0-F01E-4110-AAE3-F7A25FF9451A}" type="pres">
      <dgm:prSet presAssocID="{0B2D95E5-B00A-4F23-80DF-2A1A05AE65BA}" presName="compNode" presStyleCnt="0"/>
      <dgm:spPr/>
    </dgm:pt>
    <dgm:pt modelId="{507B0109-4FF6-4282-AD01-6A2E39B0EAE7}" type="pres">
      <dgm:prSet presAssocID="{0B2D95E5-B00A-4F23-80DF-2A1A05AE65BA}" presName="bgRect" presStyleLbl="bgShp" presStyleIdx="2" presStyleCnt="5"/>
      <dgm:spPr/>
    </dgm:pt>
    <dgm:pt modelId="{D5522189-A7DE-4898-99DE-7B87F684B83F}" type="pres">
      <dgm:prSet presAssocID="{0B2D95E5-B00A-4F23-80DF-2A1A05AE65B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DF8E3FB-6654-41CA-8143-CC8171C45C7B}" type="pres">
      <dgm:prSet presAssocID="{0B2D95E5-B00A-4F23-80DF-2A1A05AE65BA}" presName="spaceRect" presStyleCnt="0"/>
      <dgm:spPr/>
    </dgm:pt>
    <dgm:pt modelId="{B1ED3FDB-66BE-4E36-A214-8AD09C6B3787}" type="pres">
      <dgm:prSet presAssocID="{0B2D95E5-B00A-4F23-80DF-2A1A05AE65BA}" presName="parTx" presStyleLbl="revTx" presStyleIdx="2" presStyleCnt="5">
        <dgm:presLayoutVars>
          <dgm:chMax val="0"/>
          <dgm:chPref val="0"/>
        </dgm:presLayoutVars>
      </dgm:prSet>
      <dgm:spPr/>
    </dgm:pt>
    <dgm:pt modelId="{9B9CD396-6B69-4BBC-A832-C1C02E8D50CE}" type="pres">
      <dgm:prSet presAssocID="{71F01911-51DC-4A0E-B1C2-BE6F109C2ACF}" presName="sibTrans" presStyleCnt="0"/>
      <dgm:spPr/>
    </dgm:pt>
    <dgm:pt modelId="{B7A72722-7FC9-4CF6-A1AD-7864BDE23666}" type="pres">
      <dgm:prSet presAssocID="{A844E620-B724-4A34-814B-8BB79E13D561}" presName="compNode" presStyleCnt="0"/>
      <dgm:spPr/>
    </dgm:pt>
    <dgm:pt modelId="{AB8CD2CE-F8C1-4207-9423-872F7C86B9EA}" type="pres">
      <dgm:prSet presAssocID="{A844E620-B724-4A34-814B-8BB79E13D561}" presName="bgRect" presStyleLbl="bgShp" presStyleIdx="3" presStyleCnt="5"/>
      <dgm:spPr/>
    </dgm:pt>
    <dgm:pt modelId="{C247F23F-AD2C-488F-A119-2349CD379260}" type="pres">
      <dgm:prSet presAssocID="{A844E620-B724-4A34-814B-8BB79E13D5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196FA5-FA3D-4463-91D9-3EF01102BEE5}" type="pres">
      <dgm:prSet presAssocID="{A844E620-B724-4A34-814B-8BB79E13D561}" presName="spaceRect" presStyleCnt="0"/>
      <dgm:spPr/>
    </dgm:pt>
    <dgm:pt modelId="{CBFCDED7-17ED-4DDD-BD4B-B62ABA1A7D8B}" type="pres">
      <dgm:prSet presAssocID="{A844E620-B724-4A34-814B-8BB79E13D561}" presName="parTx" presStyleLbl="revTx" presStyleIdx="3" presStyleCnt="5">
        <dgm:presLayoutVars>
          <dgm:chMax val="0"/>
          <dgm:chPref val="0"/>
        </dgm:presLayoutVars>
      </dgm:prSet>
      <dgm:spPr/>
    </dgm:pt>
    <dgm:pt modelId="{4AA1AE9E-66EF-4804-9A80-FD6A97BA8E4E}" type="pres">
      <dgm:prSet presAssocID="{D163F62B-5CAE-45DD-9CD4-55CF9E6DAAEB}" presName="sibTrans" presStyleCnt="0"/>
      <dgm:spPr/>
    </dgm:pt>
    <dgm:pt modelId="{C0BF97DD-157C-4F80-AE2E-24ED8D024C8A}" type="pres">
      <dgm:prSet presAssocID="{A9723977-CD71-44DD-8ABA-E30754734636}" presName="compNode" presStyleCnt="0"/>
      <dgm:spPr/>
    </dgm:pt>
    <dgm:pt modelId="{9B8B0ECC-C825-4AC4-BE48-8F196249183B}" type="pres">
      <dgm:prSet presAssocID="{A9723977-CD71-44DD-8ABA-E30754734636}" presName="bgRect" presStyleLbl="bgShp" presStyleIdx="4" presStyleCnt="5"/>
      <dgm:spPr/>
    </dgm:pt>
    <dgm:pt modelId="{C6015655-8695-4648-AE6D-7B659B3D8FAC}" type="pres">
      <dgm:prSet presAssocID="{A9723977-CD71-44DD-8ABA-E3075473463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E2A52A9-60CB-4179-844E-F0E75B8AF20C}" type="pres">
      <dgm:prSet presAssocID="{A9723977-CD71-44DD-8ABA-E30754734636}" presName="spaceRect" presStyleCnt="0"/>
      <dgm:spPr/>
    </dgm:pt>
    <dgm:pt modelId="{2F588541-D0CF-4209-A8C0-F78E28A4FF90}" type="pres">
      <dgm:prSet presAssocID="{A9723977-CD71-44DD-8ABA-E3075473463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F26500B-9F5B-44B7-8EC3-60E4E4BF4F40}" srcId="{B37B6E37-F38D-48D8-B0B6-F556CC90A3AA}" destId="{0B2D95E5-B00A-4F23-80DF-2A1A05AE65BA}" srcOrd="2" destOrd="0" parTransId="{2167802C-CD6A-418C-9359-A908DF722867}" sibTransId="{71F01911-51DC-4A0E-B1C2-BE6F109C2ACF}"/>
    <dgm:cxn modelId="{79206512-3777-41CC-8502-9FBFC7949519}" srcId="{B37B6E37-F38D-48D8-B0B6-F556CC90A3AA}" destId="{EA4FFDE7-1594-4C26-B0B0-CCA0515DF0C7}" srcOrd="1" destOrd="0" parTransId="{ACF45C9B-3FEA-455D-977D-93713AC15609}" sibTransId="{4DB09390-8C0D-467B-87BD-260684AF3A46}"/>
    <dgm:cxn modelId="{51CE472A-7BDA-4FA6-85FA-1A6DA57B3D0D}" type="presOf" srcId="{B37B6E37-F38D-48D8-B0B6-F556CC90A3AA}" destId="{55BBD1CB-7D34-49FE-B089-8F44E197147C}" srcOrd="0" destOrd="0" presId="urn:microsoft.com/office/officeart/2018/2/layout/IconVerticalSolidList"/>
    <dgm:cxn modelId="{4380D256-3534-469D-84B3-2FF534A30A3D}" type="presOf" srcId="{A844E620-B724-4A34-814B-8BB79E13D561}" destId="{CBFCDED7-17ED-4DDD-BD4B-B62ABA1A7D8B}" srcOrd="0" destOrd="0" presId="urn:microsoft.com/office/officeart/2018/2/layout/IconVerticalSolidList"/>
    <dgm:cxn modelId="{7629A359-5B18-46BA-A0CB-894C2FB12F2A}" type="presOf" srcId="{0B2D95E5-B00A-4F23-80DF-2A1A05AE65BA}" destId="{B1ED3FDB-66BE-4E36-A214-8AD09C6B3787}" srcOrd="0" destOrd="0" presId="urn:microsoft.com/office/officeart/2018/2/layout/IconVerticalSolidList"/>
    <dgm:cxn modelId="{82A2FB7E-B129-484F-9B7F-FAD12488FE6E}" srcId="{B37B6E37-F38D-48D8-B0B6-F556CC90A3AA}" destId="{A9723977-CD71-44DD-8ABA-E30754734636}" srcOrd="4" destOrd="0" parTransId="{90CDE152-E4EA-4021-B782-DD8CFD34CAD4}" sibTransId="{30D4A47E-7C1E-4E5C-A8E9-DB0E02B1C2E8}"/>
    <dgm:cxn modelId="{30E1AE84-3EC0-43B4-A418-330B60190ACE}" type="presOf" srcId="{EA4FFDE7-1594-4C26-B0B0-CCA0515DF0C7}" destId="{9786C2E9-EA63-4080-A294-9B4311162257}" srcOrd="0" destOrd="0" presId="urn:microsoft.com/office/officeart/2018/2/layout/IconVerticalSolidList"/>
    <dgm:cxn modelId="{AB706891-C3C3-4ABE-ACDD-021E299593EB}" type="presOf" srcId="{A9723977-CD71-44DD-8ABA-E30754734636}" destId="{2F588541-D0CF-4209-A8C0-F78E28A4FF90}" srcOrd="0" destOrd="0" presId="urn:microsoft.com/office/officeart/2018/2/layout/IconVerticalSolidList"/>
    <dgm:cxn modelId="{978B0DB1-10A2-4E96-9F6C-1155FA6EC4C7}" type="presOf" srcId="{CC654C85-CC6D-43B4-BCAB-AC496F1C0B00}" destId="{8A4C8955-F9F9-4187-9DBC-945E8ED710D1}" srcOrd="0" destOrd="0" presId="urn:microsoft.com/office/officeart/2018/2/layout/IconVerticalSolidList"/>
    <dgm:cxn modelId="{C86F9BCA-D024-4FB4-9146-905260EF7A0D}" srcId="{B37B6E37-F38D-48D8-B0B6-F556CC90A3AA}" destId="{A844E620-B724-4A34-814B-8BB79E13D561}" srcOrd="3" destOrd="0" parTransId="{F12F71D2-4FD5-40C0-AD1E-83737A85BF54}" sibTransId="{D163F62B-5CAE-45DD-9CD4-55CF9E6DAAEB}"/>
    <dgm:cxn modelId="{7B0536EF-AF4D-4DED-80A5-EB4DA7258777}" srcId="{B37B6E37-F38D-48D8-B0B6-F556CC90A3AA}" destId="{CC654C85-CC6D-43B4-BCAB-AC496F1C0B00}" srcOrd="0" destOrd="0" parTransId="{7B00DDC6-0637-44B4-9D7E-D9573C11AB0A}" sibTransId="{A4020443-B282-4182-8F3A-6DCC3CA1EA1F}"/>
    <dgm:cxn modelId="{4C2AF0AE-6D24-4C43-BEC2-5CF8305DDE26}" type="presParOf" srcId="{55BBD1CB-7D34-49FE-B089-8F44E197147C}" destId="{17FBBF4E-F7E3-4FC8-833A-057139CA9A5C}" srcOrd="0" destOrd="0" presId="urn:microsoft.com/office/officeart/2018/2/layout/IconVerticalSolidList"/>
    <dgm:cxn modelId="{5F389217-E4FE-4B53-B0FE-FA1955F3F707}" type="presParOf" srcId="{17FBBF4E-F7E3-4FC8-833A-057139CA9A5C}" destId="{8620ECBE-1DB0-465E-B623-9B888421A389}" srcOrd="0" destOrd="0" presId="urn:microsoft.com/office/officeart/2018/2/layout/IconVerticalSolidList"/>
    <dgm:cxn modelId="{61C2D716-121E-4BE4-A006-4882AF0980EE}" type="presParOf" srcId="{17FBBF4E-F7E3-4FC8-833A-057139CA9A5C}" destId="{A79E1A6F-16C3-4CD0-BE80-3CB8319CC39D}" srcOrd="1" destOrd="0" presId="urn:microsoft.com/office/officeart/2018/2/layout/IconVerticalSolidList"/>
    <dgm:cxn modelId="{1F688EFA-F813-4D2F-B3B0-893A44385CAE}" type="presParOf" srcId="{17FBBF4E-F7E3-4FC8-833A-057139CA9A5C}" destId="{170B8180-33CB-4FC1-8D23-3749B9675E21}" srcOrd="2" destOrd="0" presId="urn:microsoft.com/office/officeart/2018/2/layout/IconVerticalSolidList"/>
    <dgm:cxn modelId="{170435F2-584B-43DC-A7DF-A96A824A8AC5}" type="presParOf" srcId="{17FBBF4E-F7E3-4FC8-833A-057139CA9A5C}" destId="{8A4C8955-F9F9-4187-9DBC-945E8ED710D1}" srcOrd="3" destOrd="0" presId="urn:microsoft.com/office/officeart/2018/2/layout/IconVerticalSolidList"/>
    <dgm:cxn modelId="{27C378FB-3F75-485C-BE01-3489AFCC3A81}" type="presParOf" srcId="{55BBD1CB-7D34-49FE-B089-8F44E197147C}" destId="{029BD209-F990-41E9-B8AF-ED93DC878AB1}" srcOrd="1" destOrd="0" presId="urn:microsoft.com/office/officeart/2018/2/layout/IconVerticalSolidList"/>
    <dgm:cxn modelId="{E9A818CD-FA4E-4D69-A236-3D22EB4F809E}" type="presParOf" srcId="{55BBD1CB-7D34-49FE-B089-8F44E197147C}" destId="{982C4825-152E-44D9-B968-63929B12FC0D}" srcOrd="2" destOrd="0" presId="urn:microsoft.com/office/officeart/2018/2/layout/IconVerticalSolidList"/>
    <dgm:cxn modelId="{1319417F-EC0A-4FF0-AA65-58E45737EBAA}" type="presParOf" srcId="{982C4825-152E-44D9-B968-63929B12FC0D}" destId="{885232D4-522A-47D1-BF53-7EBAD05ECF32}" srcOrd="0" destOrd="0" presId="urn:microsoft.com/office/officeart/2018/2/layout/IconVerticalSolidList"/>
    <dgm:cxn modelId="{A4FA5E7E-125B-4CC1-8813-68DB81852D6D}" type="presParOf" srcId="{982C4825-152E-44D9-B968-63929B12FC0D}" destId="{CD51DAE0-A019-4DCC-8900-051795E26A41}" srcOrd="1" destOrd="0" presId="urn:microsoft.com/office/officeart/2018/2/layout/IconVerticalSolidList"/>
    <dgm:cxn modelId="{7753EA6C-0326-45DE-B8F2-289F586C6D22}" type="presParOf" srcId="{982C4825-152E-44D9-B968-63929B12FC0D}" destId="{D6A4FB62-D54B-4D49-A828-0FEFB6A53CCE}" srcOrd="2" destOrd="0" presId="urn:microsoft.com/office/officeart/2018/2/layout/IconVerticalSolidList"/>
    <dgm:cxn modelId="{DFD2DDBE-3F38-448D-9F11-0C598AEADC07}" type="presParOf" srcId="{982C4825-152E-44D9-B968-63929B12FC0D}" destId="{9786C2E9-EA63-4080-A294-9B4311162257}" srcOrd="3" destOrd="0" presId="urn:microsoft.com/office/officeart/2018/2/layout/IconVerticalSolidList"/>
    <dgm:cxn modelId="{780864F6-FFB6-402E-A2A6-F9F3DBD68699}" type="presParOf" srcId="{55BBD1CB-7D34-49FE-B089-8F44E197147C}" destId="{4194E4F4-6525-411B-B375-A043D6A07FA7}" srcOrd="3" destOrd="0" presId="urn:microsoft.com/office/officeart/2018/2/layout/IconVerticalSolidList"/>
    <dgm:cxn modelId="{4153C341-19F9-44D7-9028-B555CCD98356}" type="presParOf" srcId="{55BBD1CB-7D34-49FE-B089-8F44E197147C}" destId="{3A92D1A0-F01E-4110-AAE3-F7A25FF9451A}" srcOrd="4" destOrd="0" presId="urn:microsoft.com/office/officeart/2018/2/layout/IconVerticalSolidList"/>
    <dgm:cxn modelId="{0BD6B449-AC18-4A17-8338-3F181FC62745}" type="presParOf" srcId="{3A92D1A0-F01E-4110-AAE3-F7A25FF9451A}" destId="{507B0109-4FF6-4282-AD01-6A2E39B0EAE7}" srcOrd="0" destOrd="0" presId="urn:microsoft.com/office/officeart/2018/2/layout/IconVerticalSolidList"/>
    <dgm:cxn modelId="{6D00A711-186E-47E3-BE4D-0E80831EE574}" type="presParOf" srcId="{3A92D1A0-F01E-4110-AAE3-F7A25FF9451A}" destId="{D5522189-A7DE-4898-99DE-7B87F684B83F}" srcOrd="1" destOrd="0" presId="urn:microsoft.com/office/officeart/2018/2/layout/IconVerticalSolidList"/>
    <dgm:cxn modelId="{866E2B6A-928E-4F96-A106-48D34FF6005A}" type="presParOf" srcId="{3A92D1A0-F01E-4110-AAE3-F7A25FF9451A}" destId="{EDF8E3FB-6654-41CA-8143-CC8171C45C7B}" srcOrd="2" destOrd="0" presId="urn:microsoft.com/office/officeart/2018/2/layout/IconVerticalSolidList"/>
    <dgm:cxn modelId="{0E701C0D-8A85-4232-AA62-367929E3F4C8}" type="presParOf" srcId="{3A92D1A0-F01E-4110-AAE3-F7A25FF9451A}" destId="{B1ED3FDB-66BE-4E36-A214-8AD09C6B3787}" srcOrd="3" destOrd="0" presId="urn:microsoft.com/office/officeart/2018/2/layout/IconVerticalSolidList"/>
    <dgm:cxn modelId="{771EE90A-56D3-40BE-8318-18C5F9BAD786}" type="presParOf" srcId="{55BBD1CB-7D34-49FE-B089-8F44E197147C}" destId="{9B9CD396-6B69-4BBC-A832-C1C02E8D50CE}" srcOrd="5" destOrd="0" presId="urn:microsoft.com/office/officeart/2018/2/layout/IconVerticalSolidList"/>
    <dgm:cxn modelId="{A4F2D638-1050-49DE-8F7C-63262A0A685B}" type="presParOf" srcId="{55BBD1CB-7D34-49FE-B089-8F44E197147C}" destId="{B7A72722-7FC9-4CF6-A1AD-7864BDE23666}" srcOrd="6" destOrd="0" presId="urn:microsoft.com/office/officeart/2018/2/layout/IconVerticalSolidList"/>
    <dgm:cxn modelId="{D6C80948-664D-4523-8BDE-77E9B3ADD747}" type="presParOf" srcId="{B7A72722-7FC9-4CF6-A1AD-7864BDE23666}" destId="{AB8CD2CE-F8C1-4207-9423-872F7C86B9EA}" srcOrd="0" destOrd="0" presId="urn:microsoft.com/office/officeart/2018/2/layout/IconVerticalSolidList"/>
    <dgm:cxn modelId="{574A26C1-EF62-4A80-A087-6DF0A32326BC}" type="presParOf" srcId="{B7A72722-7FC9-4CF6-A1AD-7864BDE23666}" destId="{C247F23F-AD2C-488F-A119-2349CD379260}" srcOrd="1" destOrd="0" presId="urn:microsoft.com/office/officeart/2018/2/layout/IconVerticalSolidList"/>
    <dgm:cxn modelId="{D799C309-5520-4F08-95B1-73E053C58D57}" type="presParOf" srcId="{B7A72722-7FC9-4CF6-A1AD-7864BDE23666}" destId="{C8196FA5-FA3D-4463-91D9-3EF01102BEE5}" srcOrd="2" destOrd="0" presId="urn:microsoft.com/office/officeart/2018/2/layout/IconVerticalSolidList"/>
    <dgm:cxn modelId="{6F461942-5B51-45E1-B419-BA25C29AE1B9}" type="presParOf" srcId="{B7A72722-7FC9-4CF6-A1AD-7864BDE23666}" destId="{CBFCDED7-17ED-4DDD-BD4B-B62ABA1A7D8B}" srcOrd="3" destOrd="0" presId="urn:microsoft.com/office/officeart/2018/2/layout/IconVerticalSolidList"/>
    <dgm:cxn modelId="{94CBA828-3F02-4F08-BF39-86DDAFC473BA}" type="presParOf" srcId="{55BBD1CB-7D34-49FE-B089-8F44E197147C}" destId="{4AA1AE9E-66EF-4804-9A80-FD6A97BA8E4E}" srcOrd="7" destOrd="0" presId="urn:microsoft.com/office/officeart/2018/2/layout/IconVerticalSolidList"/>
    <dgm:cxn modelId="{E71C6853-F41F-440B-B151-DDB4F8D907AB}" type="presParOf" srcId="{55BBD1CB-7D34-49FE-B089-8F44E197147C}" destId="{C0BF97DD-157C-4F80-AE2E-24ED8D024C8A}" srcOrd="8" destOrd="0" presId="urn:microsoft.com/office/officeart/2018/2/layout/IconVerticalSolidList"/>
    <dgm:cxn modelId="{98855B0A-AC5F-4E3F-83A0-67B4341189D9}" type="presParOf" srcId="{C0BF97DD-157C-4F80-AE2E-24ED8D024C8A}" destId="{9B8B0ECC-C825-4AC4-BE48-8F196249183B}" srcOrd="0" destOrd="0" presId="urn:microsoft.com/office/officeart/2018/2/layout/IconVerticalSolidList"/>
    <dgm:cxn modelId="{1136F294-D415-4E7B-B0CE-880EB52C39EF}" type="presParOf" srcId="{C0BF97DD-157C-4F80-AE2E-24ED8D024C8A}" destId="{C6015655-8695-4648-AE6D-7B659B3D8FAC}" srcOrd="1" destOrd="0" presId="urn:microsoft.com/office/officeart/2018/2/layout/IconVerticalSolidList"/>
    <dgm:cxn modelId="{E3D40719-11DF-4DF1-9039-F91668B18CA3}" type="presParOf" srcId="{C0BF97DD-157C-4F80-AE2E-24ED8D024C8A}" destId="{AE2A52A9-60CB-4179-844E-F0E75B8AF20C}" srcOrd="2" destOrd="0" presId="urn:microsoft.com/office/officeart/2018/2/layout/IconVerticalSolidList"/>
    <dgm:cxn modelId="{99BFAA59-996F-482B-8C96-4F5CB46D0648}" type="presParOf" srcId="{C0BF97DD-157C-4F80-AE2E-24ED8D024C8A}" destId="{2F588541-D0CF-4209-A8C0-F78E28A4FF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79A0A-375F-44CE-80EC-3456B924AEAC}">
      <dsp:nvSpPr>
        <dsp:cNvPr id="0" name=""/>
        <dsp:cNvSpPr/>
      </dsp:nvSpPr>
      <dsp:spPr>
        <a:xfrm>
          <a:off x="0" y="3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ETL: CSV → pandas → SQLite</a:t>
          </a:r>
        </a:p>
      </dsp:txBody>
      <dsp:txXfrm>
        <a:off x="64083" y="64113"/>
        <a:ext cx="5047218" cy="1184574"/>
      </dsp:txXfrm>
    </dsp:sp>
    <dsp:sp modelId="{EA3E73D0-ED1B-4024-AB5C-5C870FDFA97E}">
      <dsp:nvSpPr>
        <dsp:cNvPr id="0" name=""/>
        <dsp:cNvSpPr/>
      </dsp:nvSpPr>
      <dsp:spPr>
        <a:xfrm>
          <a:off x="0" y="1407810"/>
          <a:ext cx="5175384" cy="13127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Transform: Clean &amp; filter by country/date</a:t>
          </a:r>
        </a:p>
      </dsp:txBody>
      <dsp:txXfrm>
        <a:off x="64083" y="1471893"/>
        <a:ext cx="5047218" cy="1184574"/>
      </dsp:txXfrm>
    </dsp:sp>
    <dsp:sp modelId="{9A1050F4-2A49-4DD3-8ABE-8BD02D8F5655}">
      <dsp:nvSpPr>
        <dsp:cNvPr id="0" name=""/>
        <dsp:cNvSpPr/>
      </dsp:nvSpPr>
      <dsp:spPr>
        <a:xfrm>
          <a:off x="0" y="2815590"/>
          <a:ext cx="5175384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Load: Persist into SQLite DB</a:t>
          </a:r>
        </a:p>
      </dsp:txBody>
      <dsp:txXfrm>
        <a:off x="64083" y="2879673"/>
        <a:ext cx="5047218" cy="1184574"/>
      </dsp:txXfrm>
    </dsp:sp>
    <dsp:sp modelId="{62E08213-09C9-423E-94A8-2AEE45B41D7C}">
      <dsp:nvSpPr>
        <dsp:cNvPr id="0" name=""/>
        <dsp:cNvSpPr/>
      </dsp:nvSpPr>
      <dsp:spPr>
        <a:xfrm>
          <a:off x="0" y="422337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Analyze: SQL query + matplotlib chart</a:t>
          </a:r>
        </a:p>
      </dsp:txBody>
      <dsp:txXfrm>
        <a:off x="64083" y="4287453"/>
        <a:ext cx="5047218" cy="118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18C94A-FFF2-4865-AC22-DFBC1B8F3650}">
      <dsp:nvSpPr>
        <dsp:cNvPr id="0" name=""/>
        <dsp:cNvSpPr/>
      </dsp:nvSpPr>
      <dsp:spPr>
        <a:xfrm>
          <a:off x="518043" y="1702007"/>
          <a:ext cx="413929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CF313-A40B-4B3B-862C-5A6FD3D784FE}">
      <dsp:nvSpPr>
        <dsp:cNvPr id="0" name=""/>
        <dsp:cNvSpPr/>
      </dsp:nvSpPr>
      <dsp:spPr>
        <a:xfrm>
          <a:off x="956809" y="1667273"/>
          <a:ext cx="47601" cy="8917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58987"/>
            <a:satOff val="-313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58987"/>
              <a:satOff val="-313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798AE-7C54-4C08-A784-3C410BF7A4D1}">
      <dsp:nvSpPr>
        <dsp:cNvPr id="0" name=""/>
        <dsp:cNvSpPr/>
      </dsp:nvSpPr>
      <dsp:spPr>
        <a:xfrm>
          <a:off x="300532" y="1536273"/>
          <a:ext cx="331540" cy="3315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66" tIns="12866" rIns="12866" bIns="128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</a:p>
      </dsp:txBody>
      <dsp:txXfrm>
        <a:off x="349085" y="1584826"/>
        <a:ext cx="234434" cy="234434"/>
      </dsp:txXfrm>
    </dsp:sp>
    <dsp:sp modelId="{534242A0-A838-4C67-89E6-BEEC036CAF45}">
      <dsp:nvSpPr>
        <dsp:cNvPr id="0" name=""/>
        <dsp:cNvSpPr/>
      </dsp:nvSpPr>
      <dsp:spPr>
        <a:xfrm>
          <a:off x="631" y="2032989"/>
          <a:ext cx="93134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717974"/>
            <a:satOff val="-625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717974"/>
              <a:satOff val="-625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5" tIns="165100" rIns="7346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Extract: Parquet over HTTP with DuckDB</a:t>
          </a:r>
        </a:p>
      </dsp:txBody>
      <dsp:txXfrm>
        <a:off x="631" y="2219257"/>
        <a:ext cx="931341" cy="1779332"/>
      </dsp:txXfrm>
    </dsp:sp>
    <dsp:sp modelId="{0AF37672-69F3-41F8-B793-AB0F6C0B9486}">
      <dsp:nvSpPr>
        <dsp:cNvPr id="0" name=""/>
        <dsp:cNvSpPr/>
      </dsp:nvSpPr>
      <dsp:spPr>
        <a:xfrm>
          <a:off x="1035455" y="1702434"/>
          <a:ext cx="931341" cy="72"/>
        </a:xfrm>
        <a:prstGeom prst="rect">
          <a:avLst/>
        </a:prstGeom>
        <a:solidFill>
          <a:schemeClr val="accent2">
            <a:tint val="40000"/>
            <a:alpha val="90000"/>
            <a:hueOff val="1076962"/>
            <a:satOff val="-938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76962"/>
              <a:satOff val="-938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FCB842-305A-4C68-BEE4-5449980EC549}">
      <dsp:nvSpPr>
        <dsp:cNvPr id="0" name=""/>
        <dsp:cNvSpPr/>
      </dsp:nvSpPr>
      <dsp:spPr>
        <a:xfrm>
          <a:off x="1991633" y="1667610"/>
          <a:ext cx="47601" cy="89638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435949"/>
            <a:satOff val="-1251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435949"/>
              <a:satOff val="-1251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7EE23-2689-4E5F-8DED-93A2E47BD82A}">
      <dsp:nvSpPr>
        <dsp:cNvPr id="0" name=""/>
        <dsp:cNvSpPr/>
      </dsp:nvSpPr>
      <dsp:spPr>
        <a:xfrm>
          <a:off x="1335356" y="1536700"/>
          <a:ext cx="331540" cy="331540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66" tIns="12866" rIns="12866" bIns="128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</a:t>
          </a:r>
        </a:p>
      </dsp:txBody>
      <dsp:txXfrm>
        <a:off x="1383909" y="1585253"/>
        <a:ext cx="234434" cy="234434"/>
      </dsp:txXfrm>
    </dsp:sp>
    <dsp:sp modelId="{D678FD08-5DC7-4124-8680-72A60E4D1602}">
      <dsp:nvSpPr>
        <dsp:cNvPr id="0" name=""/>
        <dsp:cNvSpPr/>
      </dsp:nvSpPr>
      <dsp:spPr>
        <a:xfrm>
          <a:off x="1035455" y="2034267"/>
          <a:ext cx="93134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794936"/>
            <a:satOff val="-1564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794936"/>
              <a:satOff val="-1564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5" tIns="165100" rIns="7346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Transform: Feature engineering (trip minutes, pickup hour)</a:t>
          </a:r>
        </a:p>
      </dsp:txBody>
      <dsp:txXfrm>
        <a:off x="1035455" y="2220535"/>
        <a:ext cx="931341" cy="1779332"/>
      </dsp:txXfrm>
    </dsp:sp>
    <dsp:sp modelId="{07C891F6-9EFD-40F2-B0C8-FFA06EABFE7A}">
      <dsp:nvSpPr>
        <dsp:cNvPr id="0" name=""/>
        <dsp:cNvSpPr/>
      </dsp:nvSpPr>
      <dsp:spPr>
        <a:xfrm>
          <a:off x="2070279" y="1702434"/>
          <a:ext cx="931341" cy="72"/>
        </a:xfrm>
        <a:prstGeom prst="rect">
          <a:avLst/>
        </a:prstGeom>
        <a:solidFill>
          <a:schemeClr val="accent2">
            <a:tint val="40000"/>
            <a:alpha val="90000"/>
            <a:hueOff val="2153923"/>
            <a:satOff val="-1876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153923"/>
              <a:satOff val="-1876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DE172-D42E-4E19-9253-D6608063680F}">
      <dsp:nvSpPr>
        <dsp:cNvPr id="0" name=""/>
        <dsp:cNvSpPr/>
      </dsp:nvSpPr>
      <dsp:spPr>
        <a:xfrm>
          <a:off x="3026457" y="1667610"/>
          <a:ext cx="47601" cy="89638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1C24AE-1A30-4DCD-93A7-A6EBA3128ECB}">
      <dsp:nvSpPr>
        <dsp:cNvPr id="0" name=""/>
        <dsp:cNvSpPr/>
      </dsp:nvSpPr>
      <dsp:spPr>
        <a:xfrm>
          <a:off x="2370180" y="1536700"/>
          <a:ext cx="331540" cy="331540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66" tIns="12866" rIns="12866" bIns="128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</a:t>
          </a:r>
        </a:p>
      </dsp:txBody>
      <dsp:txXfrm>
        <a:off x="2418733" y="1585253"/>
        <a:ext cx="234434" cy="234434"/>
      </dsp:txXfrm>
    </dsp:sp>
    <dsp:sp modelId="{6094B6A1-5436-4ECE-BA30-D26EBA365337}">
      <dsp:nvSpPr>
        <dsp:cNvPr id="0" name=""/>
        <dsp:cNvSpPr/>
      </dsp:nvSpPr>
      <dsp:spPr>
        <a:xfrm>
          <a:off x="2070279" y="2034267"/>
          <a:ext cx="93134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871898"/>
            <a:satOff val="-2502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871898"/>
              <a:satOff val="-2502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5" tIns="165100" rIns="7346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Load: DuckDB warehouse table</a:t>
          </a:r>
        </a:p>
      </dsp:txBody>
      <dsp:txXfrm>
        <a:off x="2070279" y="2220535"/>
        <a:ext cx="931341" cy="1779332"/>
      </dsp:txXfrm>
    </dsp:sp>
    <dsp:sp modelId="{E5BB4AF6-0440-46DF-B49D-41788D3A869E}">
      <dsp:nvSpPr>
        <dsp:cNvPr id="0" name=""/>
        <dsp:cNvSpPr/>
      </dsp:nvSpPr>
      <dsp:spPr>
        <a:xfrm>
          <a:off x="3105104" y="1702434"/>
          <a:ext cx="931341" cy="72"/>
        </a:xfrm>
        <a:prstGeom prst="rect">
          <a:avLst/>
        </a:prstGeom>
        <a:solidFill>
          <a:schemeClr val="accent2">
            <a:tint val="40000"/>
            <a:alpha val="90000"/>
            <a:hueOff val="3230885"/>
            <a:satOff val="-2814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230885"/>
              <a:satOff val="-2814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7A24C-9E99-423D-8DC7-5DB69172F290}">
      <dsp:nvSpPr>
        <dsp:cNvPr id="0" name=""/>
        <dsp:cNvSpPr/>
      </dsp:nvSpPr>
      <dsp:spPr>
        <a:xfrm>
          <a:off x="4061281" y="1667610"/>
          <a:ext cx="47601" cy="89638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589872"/>
            <a:satOff val="-3127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589872"/>
              <a:satOff val="-3127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997E8-BB18-4FA0-A29B-58FE74B27DDD}">
      <dsp:nvSpPr>
        <dsp:cNvPr id="0" name=""/>
        <dsp:cNvSpPr/>
      </dsp:nvSpPr>
      <dsp:spPr>
        <a:xfrm>
          <a:off x="3405004" y="1536700"/>
          <a:ext cx="331540" cy="331540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66" tIns="12866" rIns="12866" bIns="128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</a:t>
          </a:r>
        </a:p>
      </dsp:txBody>
      <dsp:txXfrm>
        <a:off x="3453557" y="1585253"/>
        <a:ext cx="234434" cy="234434"/>
      </dsp:txXfrm>
    </dsp:sp>
    <dsp:sp modelId="{53AA13AD-FCA9-4B57-9902-093D250038D3}">
      <dsp:nvSpPr>
        <dsp:cNvPr id="0" name=""/>
        <dsp:cNvSpPr/>
      </dsp:nvSpPr>
      <dsp:spPr>
        <a:xfrm>
          <a:off x="3105104" y="2034267"/>
          <a:ext cx="93134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948859"/>
            <a:satOff val="-3440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948859"/>
              <a:satOff val="-3440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5" tIns="165100" rIns="7346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Analyze: SQL QA + insights</a:t>
          </a:r>
        </a:p>
      </dsp:txBody>
      <dsp:txXfrm>
        <a:off x="3105104" y="2220535"/>
        <a:ext cx="931341" cy="1779332"/>
      </dsp:txXfrm>
    </dsp:sp>
    <dsp:sp modelId="{DC1454F1-08C7-4A28-9157-4793E6F7EB2F}">
      <dsp:nvSpPr>
        <dsp:cNvPr id="0" name=""/>
        <dsp:cNvSpPr/>
      </dsp:nvSpPr>
      <dsp:spPr>
        <a:xfrm>
          <a:off x="4139928" y="1702434"/>
          <a:ext cx="465670" cy="72"/>
        </a:xfrm>
        <a:prstGeom prst="rect">
          <a:avLst/>
        </a:prstGeom>
        <a:solidFill>
          <a:schemeClr val="accent2">
            <a:tint val="40000"/>
            <a:alpha val="90000"/>
            <a:hueOff val="4307846"/>
            <a:satOff val="-3753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307846"/>
              <a:satOff val="-3753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C7554-FE7E-4B82-837B-5A1D508453BE}">
      <dsp:nvSpPr>
        <dsp:cNvPr id="0" name=""/>
        <dsp:cNvSpPr/>
      </dsp:nvSpPr>
      <dsp:spPr>
        <a:xfrm>
          <a:off x="4439828" y="1536700"/>
          <a:ext cx="331540" cy="331540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66" tIns="12866" rIns="12866" bIns="1286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</a:t>
          </a:r>
        </a:p>
      </dsp:txBody>
      <dsp:txXfrm>
        <a:off x="4488381" y="1585253"/>
        <a:ext cx="234434" cy="234434"/>
      </dsp:txXfrm>
    </dsp:sp>
    <dsp:sp modelId="{3405DD18-0181-4004-AD47-F2BEEA992967}">
      <dsp:nvSpPr>
        <dsp:cNvPr id="0" name=""/>
        <dsp:cNvSpPr/>
      </dsp:nvSpPr>
      <dsp:spPr>
        <a:xfrm>
          <a:off x="4139928" y="2034267"/>
          <a:ext cx="93134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465" tIns="165100" rIns="7346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Model: Linear Regression predicts trip duration</a:t>
          </a:r>
        </a:p>
      </dsp:txBody>
      <dsp:txXfrm>
        <a:off x="4139928" y="2220535"/>
        <a:ext cx="931341" cy="17793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20ECBE-1DB0-465E-B623-9B888421A389}">
      <dsp:nvSpPr>
        <dsp:cNvPr id="0" name=""/>
        <dsp:cNvSpPr/>
      </dsp:nvSpPr>
      <dsp:spPr>
        <a:xfrm>
          <a:off x="0" y="4170"/>
          <a:ext cx="4988440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E1A6F-16C3-4CD0-BE80-3CB8319CC39D}">
      <dsp:nvSpPr>
        <dsp:cNvPr id="0" name=""/>
        <dsp:cNvSpPr/>
      </dsp:nvSpPr>
      <dsp:spPr>
        <a:xfrm>
          <a:off x="268742" y="204061"/>
          <a:ext cx="488622" cy="488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C8955-F9F9-4187-9DBC-945E8ED710D1}">
      <dsp:nvSpPr>
        <dsp:cNvPr id="0" name=""/>
        <dsp:cNvSpPr/>
      </dsp:nvSpPr>
      <dsp:spPr>
        <a:xfrm>
          <a:off x="1026106" y="4170"/>
          <a:ext cx="3962333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Scrape: Wikipedia article HTML</a:t>
          </a:r>
        </a:p>
      </dsp:txBody>
      <dsp:txXfrm>
        <a:off x="1026106" y="4170"/>
        <a:ext cx="3962333" cy="888403"/>
      </dsp:txXfrm>
    </dsp:sp>
    <dsp:sp modelId="{885232D4-522A-47D1-BF53-7EBAD05ECF32}">
      <dsp:nvSpPr>
        <dsp:cNvPr id="0" name=""/>
        <dsp:cNvSpPr/>
      </dsp:nvSpPr>
      <dsp:spPr>
        <a:xfrm>
          <a:off x="0" y="1114675"/>
          <a:ext cx="4988440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1DAE0-A019-4DCC-8900-051795E26A41}">
      <dsp:nvSpPr>
        <dsp:cNvPr id="0" name=""/>
        <dsp:cNvSpPr/>
      </dsp:nvSpPr>
      <dsp:spPr>
        <a:xfrm>
          <a:off x="268742" y="1314566"/>
          <a:ext cx="488622" cy="488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C2E9-EA63-4080-A294-9B4311162257}">
      <dsp:nvSpPr>
        <dsp:cNvPr id="0" name=""/>
        <dsp:cNvSpPr/>
      </dsp:nvSpPr>
      <dsp:spPr>
        <a:xfrm>
          <a:off x="1026106" y="1114675"/>
          <a:ext cx="3962333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Transform: Clean paragraphs, section labels</a:t>
          </a:r>
        </a:p>
      </dsp:txBody>
      <dsp:txXfrm>
        <a:off x="1026106" y="1114675"/>
        <a:ext cx="3962333" cy="888403"/>
      </dsp:txXfrm>
    </dsp:sp>
    <dsp:sp modelId="{507B0109-4FF6-4282-AD01-6A2E39B0EAE7}">
      <dsp:nvSpPr>
        <dsp:cNvPr id="0" name=""/>
        <dsp:cNvSpPr/>
      </dsp:nvSpPr>
      <dsp:spPr>
        <a:xfrm>
          <a:off x="0" y="2225180"/>
          <a:ext cx="4988440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22189-A7DE-4898-99DE-7B87F684B83F}">
      <dsp:nvSpPr>
        <dsp:cNvPr id="0" name=""/>
        <dsp:cNvSpPr/>
      </dsp:nvSpPr>
      <dsp:spPr>
        <a:xfrm>
          <a:off x="268742" y="2425070"/>
          <a:ext cx="488622" cy="488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D3FDB-66BE-4E36-A214-8AD09C6B3787}">
      <dsp:nvSpPr>
        <dsp:cNvPr id="0" name=""/>
        <dsp:cNvSpPr/>
      </dsp:nvSpPr>
      <dsp:spPr>
        <a:xfrm>
          <a:off x="1026106" y="2225180"/>
          <a:ext cx="3962333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Load: Save structured CSV</a:t>
          </a:r>
        </a:p>
      </dsp:txBody>
      <dsp:txXfrm>
        <a:off x="1026106" y="2225180"/>
        <a:ext cx="3962333" cy="888403"/>
      </dsp:txXfrm>
    </dsp:sp>
    <dsp:sp modelId="{AB8CD2CE-F8C1-4207-9423-872F7C86B9EA}">
      <dsp:nvSpPr>
        <dsp:cNvPr id="0" name=""/>
        <dsp:cNvSpPr/>
      </dsp:nvSpPr>
      <dsp:spPr>
        <a:xfrm>
          <a:off x="0" y="3335684"/>
          <a:ext cx="4988440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7F23F-AD2C-488F-A119-2349CD379260}">
      <dsp:nvSpPr>
        <dsp:cNvPr id="0" name=""/>
        <dsp:cNvSpPr/>
      </dsp:nvSpPr>
      <dsp:spPr>
        <a:xfrm>
          <a:off x="268742" y="3535575"/>
          <a:ext cx="488622" cy="488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CDED7-17ED-4DDD-BD4B-B62ABA1A7D8B}">
      <dsp:nvSpPr>
        <dsp:cNvPr id="0" name=""/>
        <dsp:cNvSpPr/>
      </dsp:nvSpPr>
      <dsp:spPr>
        <a:xfrm>
          <a:off x="1026106" y="3335684"/>
          <a:ext cx="3962333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NLP: TF-IDF keyword extraction</a:t>
          </a:r>
        </a:p>
      </dsp:txBody>
      <dsp:txXfrm>
        <a:off x="1026106" y="3335684"/>
        <a:ext cx="3962333" cy="888403"/>
      </dsp:txXfrm>
    </dsp:sp>
    <dsp:sp modelId="{9B8B0ECC-C825-4AC4-BE48-8F196249183B}">
      <dsp:nvSpPr>
        <dsp:cNvPr id="0" name=""/>
        <dsp:cNvSpPr/>
      </dsp:nvSpPr>
      <dsp:spPr>
        <a:xfrm>
          <a:off x="0" y="4446189"/>
          <a:ext cx="4988440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15655-8695-4648-AE6D-7B659B3D8FAC}">
      <dsp:nvSpPr>
        <dsp:cNvPr id="0" name=""/>
        <dsp:cNvSpPr/>
      </dsp:nvSpPr>
      <dsp:spPr>
        <a:xfrm>
          <a:off x="268742" y="4646080"/>
          <a:ext cx="488622" cy="488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88541-D0CF-4209-A8C0-F78E28A4FF90}">
      <dsp:nvSpPr>
        <dsp:cNvPr id="0" name=""/>
        <dsp:cNvSpPr/>
      </dsp:nvSpPr>
      <dsp:spPr>
        <a:xfrm>
          <a:off x="1026106" y="4446189"/>
          <a:ext cx="3962333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Summarize: Naive extractive summary</a:t>
          </a:r>
        </a:p>
      </dsp:txBody>
      <dsp:txXfrm>
        <a:off x="1026106" y="4446189"/>
        <a:ext cx="3962333" cy="888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Data Engineering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/>
              <a:t>Three 1-hour projects showcasing ETL, SQL, ML, and NLP</a:t>
            </a:r>
          </a:p>
          <a:p>
            <a:pPr algn="l">
              <a:lnSpc>
                <a:spcPct val="90000"/>
              </a:lnSpc>
            </a:pPr>
            <a:r>
              <a:rPr lang="en-US" sz="2500"/>
              <a:t>Prepared by Joe Guerra</a:t>
            </a:r>
          </a:p>
        </p:txBody>
      </p:sp>
      <p:pic>
        <p:nvPicPr>
          <p:cNvPr id="5" name="Picture 4" descr="A high angle view of a drawing compass and a ruler on a diagram">
            <a:extLst>
              <a:ext uri="{FF2B5EF4-FFF2-40B4-BE49-F238E27FC236}">
                <a16:creationId xmlns:a16="http://schemas.microsoft.com/office/drawing/2014/main" id="{73752F6C-8E37-9F1D-9E4E-2B7396AB10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18" r="30739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COVID-19 Mini Data Pipeline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48A31-48B1-8398-5CDA-1C57318BC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71877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NYC Taxi → DuckDB → SQL + Tiny ML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47959F-B17F-463F-1DF7-89EFDAF25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98062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Wikipedia Scraper → CSV + TF-IDF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D6BCAD-CB67-7B68-94C6-7305F1A81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652542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Data Engineering Portfolio</vt:lpstr>
      <vt:lpstr>COVID-19 Mini Data Pipeline</vt:lpstr>
      <vt:lpstr>NYC Taxi → DuckDB → SQL + Tiny ML</vt:lpstr>
      <vt:lpstr>Wikipedia Scraper → CSV + TF-IDF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Jose Guerra</cp:lastModifiedBy>
  <cp:revision>2</cp:revision>
  <dcterms:created xsi:type="dcterms:W3CDTF">2013-01-27T09:14:16Z</dcterms:created>
  <dcterms:modified xsi:type="dcterms:W3CDTF">2025-09-09T13:54:00Z</dcterms:modified>
  <cp:category/>
</cp:coreProperties>
</file>