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61" r:id="rId8"/>
    <p:sldId id="263" r:id="rId9"/>
    <p:sldId id="262" r:id="rId10"/>
    <p:sldId id="267" r:id="rId11"/>
    <p:sldId id="268" r:id="rId12"/>
    <p:sldId id="269" r:id="rId13"/>
    <p:sldId id="271"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1" d="100"/>
          <a:sy n="101" d="100"/>
        </p:scale>
        <p:origin x="126"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FF45C-E2C4-4082-B528-392BDFEAE049}"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7B9B35C3-633C-4458-ABE5-E022C4979D93}">
      <dgm:prSet/>
      <dgm:spPr>
        <a:solidFill>
          <a:schemeClr val="tx2">
            <a:lumMod val="75000"/>
          </a:schemeClr>
        </a:solidFill>
      </dgm:spPr>
      <dgm:t>
        <a:bodyPr/>
        <a:lstStyle/>
        <a:p>
          <a:r>
            <a:rPr lang="fr-FR" dirty="0"/>
            <a:t>Deux appareils</a:t>
          </a:r>
          <a:endParaRPr lang="en-US" dirty="0"/>
        </a:p>
      </dgm:t>
    </dgm:pt>
    <dgm:pt modelId="{F9C04806-1AEA-4E38-91E5-26F38597C076}" type="parTrans" cxnId="{9F73C8D1-54F8-4E38-8297-1266165C4B7C}">
      <dgm:prSet/>
      <dgm:spPr/>
      <dgm:t>
        <a:bodyPr/>
        <a:lstStyle/>
        <a:p>
          <a:endParaRPr lang="en-US"/>
        </a:p>
      </dgm:t>
    </dgm:pt>
    <dgm:pt modelId="{0060F2B7-FC08-486D-BA8C-F06491E8AB65}" type="sibTrans" cxnId="{9F73C8D1-54F8-4E38-8297-1266165C4B7C}">
      <dgm:prSet/>
      <dgm:spPr/>
      <dgm:t>
        <a:bodyPr/>
        <a:lstStyle/>
        <a:p>
          <a:endParaRPr lang="en-US"/>
        </a:p>
      </dgm:t>
    </dgm:pt>
    <dgm:pt modelId="{239A78B1-88C6-468F-B014-740E65FE2A80}">
      <dgm:prSet custT="1"/>
      <dgm:spPr>
        <a:solidFill>
          <a:schemeClr val="tx2">
            <a:lumMod val="60000"/>
            <a:lumOff val="40000"/>
          </a:schemeClr>
        </a:solidFill>
      </dgm:spPr>
      <dgm:t>
        <a:bodyPr/>
        <a:lstStyle/>
        <a:p>
          <a:r>
            <a:rPr lang="fr-FR" sz="3600" dirty="0"/>
            <a:t>Au torse :</a:t>
          </a:r>
          <a:endParaRPr lang="en-US" sz="3600" dirty="0"/>
        </a:p>
      </dgm:t>
    </dgm:pt>
    <dgm:pt modelId="{EAF097B9-AD07-4D38-86EA-6C7403319E80}" type="parTrans" cxnId="{92B4CDB5-635F-4AA2-AA13-33185B9CD27A}">
      <dgm:prSet/>
      <dgm:spPr/>
      <dgm:t>
        <a:bodyPr/>
        <a:lstStyle/>
        <a:p>
          <a:endParaRPr lang="en-US"/>
        </a:p>
      </dgm:t>
    </dgm:pt>
    <dgm:pt modelId="{E39E9D38-24D3-4F62-B304-C79A4485C279}" type="sibTrans" cxnId="{92B4CDB5-635F-4AA2-AA13-33185B9CD27A}">
      <dgm:prSet/>
      <dgm:spPr/>
      <dgm:t>
        <a:bodyPr/>
        <a:lstStyle/>
        <a:p>
          <a:endParaRPr lang="en-US"/>
        </a:p>
      </dgm:t>
    </dgm:pt>
    <dgm:pt modelId="{BDAA6611-479C-43FF-9D8B-04B424EA4ED0}">
      <dgm:prSet/>
      <dgm:spPr>
        <a:solidFill>
          <a:schemeClr val="accent3">
            <a:lumMod val="60000"/>
            <a:lumOff val="40000"/>
            <a:alpha val="90000"/>
          </a:schemeClr>
        </a:solidFill>
      </dgm:spPr>
      <dgm:t>
        <a:bodyPr/>
        <a:lstStyle/>
        <a:p>
          <a:r>
            <a:rPr lang="fr-FR"/>
            <a:t>Electrocardiogramme</a:t>
          </a:r>
          <a:endParaRPr lang="en-US"/>
        </a:p>
      </dgm:t>
    </dgm:pt>
    <dgm:pt modelId="{54B8545C-6412-459F-86D5-877E285984EF}" type="parTrans" cxnId="{786F22E1-BD6F-467C-9286-71EF95E6AC28}">
      <dgm:prSet/>
      <dgm:spPr/>
      <dgm:t>
        <a:bodyPr/>
        <a:lstStyle/>
        <a:p>
          <a:endParaRPr lang="en-US"/>
        </a:p>
      </dgm:t>
    </dgm:pt>
    <dgm:pt modelId="{405A0A07-60DA-4992-95D8-426433B3152D}" type="sibTrans" cxnId="{786F22E1-BD6F-467C-9286-71EF95E6AC28}">
      <dgm:prSet/>
      <dgm:spPr/>
      <dgm:t>
        <a:bodyPr/>
        <a:lstStyle/>
        <a:p>
          <a:endParaRPr lang="en-US"/>
        </a:p>
      </dgm:t>
    </dgm:pt>
    <dgm:pt modelId="{FC8E66DF-0CC2-42E1-A746-D29081BDF96F}">
      <dgm:prSet/>
      <dgm:spPr>
        <a:solidFill>
          <a:schemeClr val="accent3">
            <a:lumMod val="60000"/>
            <a:lumOff val="40000"/>
            <a:alpha val="90000"/>
          </a:schemeClr>
        </a:solidFill>
      </dgm:spPr>
      <dgm:t>
        <a:bodyPr/>
        <a:lstStyle/>
        <a:p>
          <a:r>
            <a:rPr lang="fr-FR"/>
            <a:t>Respiration</a:t>
          </a:r>
          <a:endParaRPr lang="en-US"/>
        </a:p>
      </dgm:t>
    </dgm:pt>
    <dgm:pt modelId="{A50C1EAA-C71B-4D17-AD7A-939ACAFFAC15}" type="parTrans" cxnId="{4CF649DF-009A-4FC3-9A44-1CFC5D9610F8}">
      <dgm:prSet/>
      <dgm:spPr/>
      <dgm:t>
        <a:bodyPr/>
        <a:lstStyle/>
        <a:p>
          <a:endParaRPr lang="en-US"/>
        </a:p>
      </dgm:t>
    </dgm:pt>
    <dgm:pt modelId="{D5B6506E-86AD-4D8B-B898-56AB43DF5601}" type="sibTrans" cxnId="{4CF649DF-009A-4FC3-9A44-1CFC5D9610F8}">
      <dgm:prSet/>
      <dgm:spPr/>
      <dgm:t>
        <a:bodyPr/>
        <a:lstStyle/>
        <a:p>
          <a:endParaRPr lang="en-US"/>
        </a:p>
      </dgm:t>
    </dgm:pt>
    <dgm:pt modelId="{E91CFFDE-8E15-486B-A65E-A9B2876610B0}">
      <dgm:prSet/>
      <dgm:spPr>
        <a:solidFill>
          <a:schemeClr val="accent3">
            <a:lumMod val="60000"/>
            <a:lumOff val="40000"/>
            <a:alpha val="90000"/>
          </a:schemeClr>
        </a:solidFill>
      </dgm:spPr>
      <dgm:t>
        <a:bodyPr/>
        <a:lstStyle/>
        <a:p>
          <a:r>
            <a:rPr lang="fr-FR"/>
            <a:t>Accéléromètre</a:t>
          </a:r>
          <a:endParaRPr lang="en-US"/>
        </a:p>
      </dgm:t>
    </dgm:pt>
    <dgm:pt modelId="{8AF03B5F-096D-4568-A97C-2B585F997D04}" type="parTrans" cxnId="{C0B7B6E2-640F-4679-ABE4-2B3FE743DCD4}">
      <dgm:prSet/>
      <dgm:spPr/>
      <dgm:t>
        <a:bodyPr/>
        <a:lstStyle/>
        <a:p>
          <a:endParaRPr lang="en-US"/>
        </a:p>
      </dgm:t>
    </dgm:pt>
    <dgm:pt modelId="{44D2C57D-D17B-4170-B7A8-190DF3685BB2}" type="sibTrans" cxnId="{C0B7B6E2-640F-4679-ABE4-2B3FE743DCD4}">
      <dgm:prSet/>
      <dgm:spPr/>
      <dgm:t>
        <a:bodyPr/>
        <a:lstStyle/>
        <a:p>
          <a:endParaRPr lang="en-US"/>
        </a:p>
      </dgm:t>
    </dgm:pt>
    <dgm:pt modelId="{74FB4029-064D-4564-A48A-DCDB406BF682}">
      <dgm:prSet custT="1"/>
      <dgm:spPr>
        <a:solidFill>
          <a:schemeClr val="tx2">
            <a:lumMod val="40000"/>
            <a:lumOff val="60000"/>
          </a:schemeClr>
        </a:solidFill>
      </dgm:spPr>
      <dgm:t>
        <a:bodyPr/>
        <a:lstStyle/>
        <a:p>
          <a:r>
            <a:rPr lang="fr-FR" sz="3600" dirty="0"/>
            <a:t>Au poignet :</a:t>
          </a:r>
          <a:endParaRPr lang="en-US" sz="3600" dirty="0"/>
        </a:p>
      </dgm:t>
    </dgm:pt>
    <dgm:pt modelId="{2DF213F8-EA8B-4280-A8D2-894D87F675A9}" type="parTrans" cxnId="{2A947FD3-A645-48D2-9C9D-C7E8E7A10A0D}">
      <dgm:prSet/>
      <dgm:spPr/>
      <dgm:t>
        <a:bodyPr/>
        <a:lstStyle/>
        <a:p>
          <a:endParaRPr lang="en-US"/>
        </a:p>
      </dgm:t>
    </dgm:pt>
    <dgm:pt modelId="{ACA872D2-EA2D-4025-B39F-C6EDBE70ADEB}" type="sibTrans" cxnId="{2A947FD3-A645-48D2-9C9D-C7E8E7A10A0D}">
      <dgm:prSet/>
      <dgm:spPr/>
      <dgm:t>
        <a:bodyPr/>
        <a:lstStyle/>
        <a:p>
          <a:endParaRPr lang="en-US"/>
        </a:p>
      </dgm:t>
    </dgm:pt>
    <dgm:pt modelId="{F29ECE48-5E30-4085-8255-8D074522914B}">
      <dgm:prSet/>
      <dgm:spPr/>
      <dgm:t>
        <a:bodyPr/>
        <a:lstStyle/>
        <a:p>
          <a:r>
            <a:rPr lang="fr-FR" dirty="0"/>
            <a:t>Accéléromètre</a:t>
          </a:r>
          <a:endParaRPr lang="en-US" dirty="0"/>
        </a:p>
      </dgm:t>
    </dgm:pt>
    <dgm:pt modelId="{98CCBCFD-9A2B-4736-8714-C82855ED96EE}" type="parTrans" cxnId="{98E446DA-B334-4076-9813-C6B7EE625BEA}">
      <dgm:prSet/>
      <dgm:spPr/>
      <dgm:t>
        <a:bodyPr/>
        <a:lstStyle/>
        <a:p>
          <a:endParaRPr lang="en-US"/>
        </a:p>
      </dgm:t>
    </dgm:pt>
    <dgm:pt modelId="{8F144F86-0138-4E39-AF5C-3E236913ECE6}" type="sibTrans" cxnId="{98E446DA-B334-4076-9813-C6B7EE625BEA}">
      <dgm:prSet/>
      <dgm:spPr/>
      <dgm:t>
        <a:bodyPr/>
        <a:lstStyle/>
        <a:p>
          <a:endParaRPr lang="en-US"/>
        </a:p>
      </dgm:t>
    </dgm:pt>
    <dgm:pt modelId="{3D7D0B78-CC94-4460-AAE8-B128B52EA102}">
      <dgm:prSet/>
      <dgm:spPr/>
      <dgm:t>
        <a:bodyPr/>
        <a:lstStyle/>
        <a:p>
          <a:r>
            <a:rPr lang="fr-FR" dirty="0" err="1"/>
            <a:t>Photoplethysmographe</a:t>
          </a:r>
          <a:r>
            <a:rPr lang="fr-FR" dirty="0"/>
            <a:t> -&gt; Outils de mesure des battements du cœur</a:t>
          </a:r>
          <a:endParaRPr lang="en-US" dirty="0"/>
        </a:p>
      </dgm:t>
    </dgm:pt>
    <dgm:pt modelId="{8D69615C-0468-4109-AB7B-9D308A712692}" type="parTrans" cxnId="{ECC27A68-B6A5-4522-BEE4-6A4A4F6665B5}">
      <dgm:prSet/>
      <dgm:spPr/>
      <dgm:t>
        <a:bodyPr/>
        <a:lstStyle/>
        <a:p>
          <a:endParaRPr lang="en-US"/>
        </a:p>
      </dgm:t>
    </dgm:pt>
    <dgm:pt modelId="{E11CA5BA-9343-42A9-84E0-76771A733E9A}" type="sibTrans" cxnId="{ECC27A68-B6A5-4522-BEE4-6A4A4F6665B5}">
      <dgm:prSet/>
      <dgm:spPr/>
      <dgm:t>
        <a:bodyPr/>
        <a:lstStyle/>
        <a:p>
          <a:endParaRPr lang="en-US"/>
        </a:p>
      </dgm:t>
    </dgm:pt>
    <dgm:pt modelId="{7BB73B2F-DBE9-4997-8F82-374AEB882FB2}">
      <dgm:prSet/>
      <dgm:spPr/>
      <dgm:t>
        <a:bodyPr/>
        <a:lstStyle/>
        <a:p>
          <a:r>
            <a:rPr lang="en-US" dirty="0"/>
            <a:t>EDA</a:t>
          </a:r>
        </a:p>
      </dgm:t>
    </dgm:pt>
    <dgm:pt modelId="{C8DF5A0C-170E-4D08-85D3-7920C3389F63}" type="parTrans" cxnId="{1B82DC33-48BB-4511-9A56-A396EDA09AC6}">
      <dgm:prSet/>
      <dgm:spPr/>
      <dgm:t>
        <a:bodyPr/>
        <a:lstStyle/>
        <a:p>
          <a:endParaRPr lang="fr-FR"/>
        </a:p>
      </dgm:t>
    </dgm:pt>
    <dgm:pt modelId="{0705FB6E-A51F-44A0-BC35-C0240A489728}" type="sibTrans" cxnId="{1B82DC33-48BB-4511-9A56-A396EDA09AC6}">
      <dgm:prSet/>
      <dgm:spPr/>
      <dgm:t>
        <a:bodyPr/>
        <a:lstStyle/>
        <a:p>
          <a:endParaRPr lang="fr-FR"/>
        </a:p>
      </dgm:t>
    </dgm:pt>
    <dgm:pt modelId="{D608CA44-2CA2-4128-B408-233F95C42697}">
      <dgm:prSet/>
      <dgm:spPr/>
      <dgm:t>
        <a:bodyPr/>
        <a:lstStyle/>
        <a:p>
          <a:r>
            <a:rPr lang="en-US" dirty="0" err="1"/>
            <a:t>Température</a:t>
          </a:r>
          <a:endParaRPr lang="en-US" dirty="0"/>
        </a:p>
      </dgm:t>
    </dgm:pt>
    <dgm:pt modelId="{20BB7253-001B-4094-8483-B6B2305DC8DA}" type="parTrans" cxnId="{AB908E83-977A-4C51-8197-AADC09AE4406}">
      <dgm:prSet/>
      <dgm:spPr/>
      <dgm:t>
        <a:bodyPr/>
        <a:lstStyle/>
        <a:p>
          <a:endParaRPr lang="fr-FR"/>
        </a:p>
      </dgm:t>
    </dgm:pt>
    <dgm:pt modelId="{9C8046BE-64A1-43DF-87A8-F00403E63DEE}" type="sibTrans" cxnId="{AB908E83-977A-4C51-8197-AADC09AE4406}">
      <dgm:prSet/>
      <dgm:spPr/>
      <dgm:t>
        <a:bodyPr/>
        <a:lstStyle/>
        <a:p>
          <a:endParaRPr lang="fr-FR"/>
        </a:p>
      </dgm:t>
    </dgm:pt>
    <dgm:pt modelId="{0C5245B5-EE57-4441-85FC-001C24909DE7}" type="pres">
      <dgm:prSet presAssocID="{43AFF45C-E2C4-4082-B528-392BDFEAE049}" presName="Name0" presStyleCnt="0">
        <dgm:presLayoutVars>
          <dgm:dir/>
          <dgm:animLvl val="lvl"/>
          <dgm:resizeHandles val="exact"/>
        </dgm:presLayoutVars>
      </dgm:prSet>
      <dgm:spPr/>
    </dgm:pt>
    <dgm:pt modelId="{C4F8105A-DAF5-41AC-8CEF-2083A01D6EE8}" type="pres">
      <dgm:prSet presAssocID="{7B9B35C3-633C-4458-ABE5-E022C4979D93}" presName="linNode" presStyleCnt="0"/>
      <dgm:spPr/>
    </dgm:pt>
    <dgm:pt modelId="{4C65549F-C081-44D4-9A14-14C3A7A9196C}" type="pres">
      <dgm:prSet presAssocID="{7B9B35C3-633C-4458-ABE5-E022C4979D93}" presName="parentText" presStyleLbl="node1" presStyleIdx="0" presStyleCnt="3" custScaleX="277778">
        <dgm:presLayoutVars>
          <dgm:chMax val="1"/>
          <dgm:bulletEnabled val="1"/>
        </dgm:presLayoutVars>
      </dgm:prSet>
      <dgm:spPr/>
    </dgm:pt>
    <dgm:pt modelId="{F2B7F9C4-A5FD-49E0-A9EC-F4BD8E17631F}" type="pres">
      <dgm:prSet presAssocID="{0060F2B7-FC08-486D-BA8C-F06491E8AB65}" presName="sp" presStyleCnt="0"/>
      <dgm:spPr/>
    </dgm:pt>
    <dgm:pt modelId="{F82AEC24-4264-4BD5-B4BB-E245D2119566}" type="pres">
      <dgm:prSet presAssocID="{239A78B1-88C6-468F-B014-740E65FE2A80}" presName="linNode" presStyleCnt="0"/>
      <dgm:spPr/>
    </dgm:pt>
    <dgm:pt modelId="{2870C4E1-C505-449C-A0E6-882359CA2627}" type="pres">
      <dgm:prSet presAssocID="{239A78B1-88C6-468F-B014-740E65FE2A80}" presName="parentText" presStyleLbl="node1" presStyleIdx="1" presStyleCnt="3">
        <dgm:presLayoutVars>
          <dgm:chMax val="1"/>
          <dgm:bulletEnabled val="1"/>
        </dgm:presLayoutVars>
      </dgm:prSet>
      <dgm:spPr/>
    </dgm:pt>
    <dgm:pt modelId="{8C5386AE-34CC-4D2A-8D73-FB364B762483}" type="pres">
      <dgm:prSet presAssocID="{239A78B1-88C6-468F-B014-740E65FE2A80}" presName="descendantText" presStyleLbl="alignAccFollowNode1" presStyleIdx="0" presStyleCnt="2">
        <dgm:presLayoutVars>
          <dgm:bulletEnabled val="1"/>
        </dgm:presLayoutVars>
      </dgm:prSet>
      <dgm:spPr/>
    </dgm:pt>
    <dgm:pt modelId="{9EE04392-E72C-4146-B35B-4E48FB510E0B}" type="pres">
      <dgm:prSet presAssocID="{E39E9D38-24D3-4F62-B304-C79A4485C279}" presName="sp" presStyleCnt="0"/>
      <dgm:spPr/>
    </dgm:pt>
    <dgm:pt modelId="{05727E47-53F5-4949-AA41-8AB6F803F4F2}" type="pres">
      <dgm:prSet presAssocID="{74FB4029-064D-4564-A48A-DCDB406BF682}" presName="linNode" presStyleCnt="0"/>
      <dgm:spPr/>
    </dgm:pt>
    <dgm:pt modelId="{1F5A6A7F-6CDF-49D0-AF9E-97085BF5DBBD}" type="pres">
      <dgm:prSet presAssocID="{74FB4029-064D-4564-A48A-DCDB406BF682}" presName="parentText" presStyleLbl="node1" presStyleIdx="2" presStyleCnt="3">
        <dgm:presLayoutVars>
          <dgm:chMax val="1"/>
          <dgm:bulletEnabled val="1"/>
        </dgm:presLayoutVars>
      </dgm:prSet>
      <dgm:spPr/>
    </dgm:pt>
    <dgm:pt modelId="{9AFF6BCA-A522-4FCD-90EA-860E9C1CB75B}" type="pres">
      <dgm:prSet presAssocID="{74FB4029-064D-4564-A48A-DCDB406BF682}" presName="descendantText" presStyleLbl="alignAccFollowNode1" presStyleIdx="1" presStyleCnt="2">
        <dgm:presLayoutVars>
          <dgm:bulletEnabled val="1"/>
        </dgm:presLayoutVars>
      </dgm:prSet>
      <dgm:spPr/>
    </dgm:pt>
  </dgm:ptLst>
  <dgm:cxnLst>
    <dgm:cxn modelId="{CDA3510D-A593-4674-BFF9-961B87D076D7}" type="presOf" srcId="{F29ECE48-5E30-4085-8255-8D074522914B}" destId="{9AFF6BCA-A522-4FCD-90EA-860E9C1CB75B}" srcOrd="0" destOrd="0" presId="urn:microsoft.com/office/officeart/2005/8/layout/vList5"/>
    <dgm:cxn modelId="{A38B391A-F509-402F-B926-BFA002FC91E4}" type="presOf" srcId="{BDAA6611-479C-43FF-9D8B-04B424EA4ED0}" destId="{8C5386AE-34CC-4D2A-8D73-FB364B762483}" srcOrd="0" destOrd="0" presId="urn:microsoft.com/office/officeart/2005/8/layout/vList5"/>
    <dgm:cxn modelId="{48261D1D-26DF-41E8-8D9C-32197FC60653}" type="presOf" srcId="{D608CA44-2CA2-4128-B408-233F95C42697}" destId="{9AFF6BCA-A522-4FCD-90EA-860E9C1CB75B}" srcOrd="0" destOrd="3" presId="urn:microsoft.com/office/officeart/2005/8/layout/vList5"/>
    <dgm:cxn modelId="{8D579F27-B4CE-46FB-B076-0C03BBA33CA3}" type="presOf" srcId="{74FB4029-064D-4564-A48A-DCDB406BF682}" destId="{1F5A6A7F-6CDF-49D0-AF9E-97085BF5DBBD}" srcOrd="0" destOrd="0" presId="urn:microsoft.com/office/officeart/2005/8/layout/vList5"/>
    <dgm:cxn modelId="{1B82DC33-48BB-4511-9A56-A396EDA09AC6}" srcId="{74FB4029-064D-4564-A48A-DCDB406BF682}" destId="{7BB73B2F-DBE9-4997-8F82-374AEB882FB2}" srcOrd="2" destOrd="0" parTransId="{C8DF5A0C-170E-4D08-85D3-7920C3389F63}" sibTransId="{0705FB6E-A51F-44A0-BC35-C0240A489728}"/>
    <dgm:cxn modelId="{7E46883F-7864-4D3D-A836-A5A143A173B0}" type="presOf" srcId="{7B9B35C3-633C-4458-ABE5-E022C4979D93}" destId="{4C65549F-C081-44D4-9A14-14C3A7A9196C}" srcOrd="0" destOrd="0" presId="urn:microsoft.com/office/officeart/2005/8/layout/vList5"/>
    <dgm:cxn modelId="{ECC27A68-B6A5-4522-BEE4-6A4A4F6665B5}" srcId="{74FB4029-064D-4564-A48A-DCDB406BF682}" destId="{3D7D0B78-CC94-4460-AAE8-B128B52EA102}" srcOrd="1" destOrd="0" parTransId="{8D69615C-0468-4109-AB7B-9D308A712692}" sibTransId="{E11CA5BA-9343-42A9-84E0-76771A733E9A}"/>
    <dgm:cxn modelId="{A41E6352-F1AC-4A6E-ABB4-5BDBB86D8877}" type="presOf" srcId="{FC8E66DF-0CC2-42E1-A746-D29081BDF96F}" destId="{8C5386AE-34CC-4D2A-8D73-FB364B762483}" srcOrd="0" destOrd="1" presId="urn:microsoft.com/office/officeart/2005/8/layout/vList5"/>
    <dgm:cxn modelId="{21E24458-071B-4AC1-B6ED-DEA7A7F58D94}" type="presOf" srcId="{239A78B1-88C6-468F-B014-740E65FE2A80}" destId="{2870C4E1-C505-449C-A0E6-882359CA2627}" srcOrd="0" destOrd="0" presId="urn:microsoft.com/office/officeart/2005/8/layout/vList5"/>
    <dgm:cxn modelId="{8995E782-596B-4834-8DC1-6F7D384BC2D4}" type="presOf" srcId="{43AFF45C-E2C4-4082-B528-392BDFEAE049}" destId="{0C5245B5-EE57-4441-85FC-001C24909DE7}" srcOrd="0" destOrd="0" presId="urn:microsoft.com/office/officeart/2005/8/layout/vList5"/>
    <dgm:cxn modelId="{AB908E83-977A-4C51-8197-AADC09AE4406}" srcId="{74FB4029-064D-4564-A48A-DCDB406BF682}" destId="{D608CA44-2CA2-4128-B408-233F95C42697}" srcOrd="3" destOrd="0" parTransId="{20BB7253-001B-4094-8483-B6B2305DC8DA}" sibTransId="{9C8046BE-64A1-43DF-87A8-F00403E63DEE}"/>
    <dgm:cxn modelId="{3BF0CE88-F91A-41E4-9BC6-B7D3F327F874}" type="presOf" srcId="{3D7D0B78-CC94-4460-AAE8-B128B52EA102}" destId="{9AFF6BCA-A522-4FCD-90EA-860E9C1CB75B}" srcOrd="0" destOrd="1" presId="urn:microsoft.com/office/officeart/2005/8/layout/vList5"/>
    <dgm:cxn modelId="{D998A0AE-DE14-4F94-874F-969396442586}" type="presOf" srcId="{7BB73B2F-DBE9-4997-8F82-374AEB882FB2}" destId="{9AFF6BCA-A522-4FCD-90EA-860E9C1CB75B}" srcOrd="0" destOrd="2" presId="urn:microsoft.com/office/officeart/2005/8/layout/vList5"/>
    <dgm:cxn modelId="{44F65CB0-CD84-4BBE-B158-4CE5EEAEB42D}" type="presOf" srcId="{E91CFFDE-8E15-486B-A65E-A9B2876610B0}" destId="{8C5386AE-34CC-4D2A-8D73-FB364B762483}" srcOrd="0" destOrd="2" presId="urn:microsoft.com/office/officeart/2005/8/layout/vList5"/>
    <dgm:cxn modelId="{92B4CDB5-635F-4AA2-AA13-33185B9CD27A}" srcId="{43AFF45C-E2C4-4082-B528-392BDFEAE049}" destId="{239A78B1-88C6-468F-B014-740E65FE2A80}" srcOrd="1" destOrd="0" parTransId="{EAF097B9-AD07-4D38-86EA-6C7403319E80}" sibTransId="{E39E9D38-24D3-4F62-B304-C79A4485C279}"/>
    <dgm:cxn modelId="{9F73C8D1-54F8-4E38-8297-1266165C4B7C}" srcId="{43AFF45C-E2C4-4082-B528-392BDFEAE049}" destId="{7B9B35C3-633C-4458-ABE5-E022C4979D93}" srcOrd="0" destOrd="0" parTransId="{F9C04806-1AEA-4E38-91E5-26F38597C076}" sibTransId="{0060F2B7-FC08-486D-BA8C-F06491E8AB65}"/>
    <dgm:cxn modelId="{2A947FD3-A645-48D2-9C9D-C7E8E7A10A0D}" srcId="{43AFF45C-E2C4-4082-B528-392BDFEAE049}" destId="{74FB4029-064D-4564-A48A-DCDB406BF682}" srcOrd="2" destOrd="0" parTransId="{2DF213F8-EA8B-4280-A8D2-894D87F675A9}" sibTransId="{ACA872D2-EA2D-4025-B39F-C6EDBE70ADEB}"/>
    <dgm:cxn modelId="{98E446DA-B334-4076-9813-C6B7EE625BEA}" srcId="{74FB4029-064D-4564-A48A-DCDB406BF682}" destId="{F29ECE48-5E30-4085-8255-8D074522914B}" srcOrd="0" destOrd="0" parTransId="{98CCBCFD-9A2B-4736-8714-C82855ED96EE}" sibTransId="{8F144F86-0138-4E39-AF5C-3E236913ECE6}"/>
    <dgm:cxn modelId="{4CF649DF-009A-4FC3-9A44-1CFC5D9610F8}" srcId="{239A78B1-88C6-468F-B014-740E65FE2A80}" destId="{FC8E66DF-0CC2-42E1-A746-D29081BDF96F}" srcOrd="1" destOrd="0" parTransId="{A50C1EAA-C71B-4D17-AD7A-939ACAFFAC15}" sibTransId="{D5B6506E-86AD-4D8B-B898-56AB43DF5601}"/>
    <dgm:cxn modelId="{786F22E1-BD6F-467C-9286-71EF95E6AC28}" srcId="{239A78B1-88C6-468F-B014-740E65FE2A80}" destId="{BDAA6611-479C-43FF-9D8B-04B424EA4ED0}" srcOrd="0" destOrd="0" parTransId="{54B8545C-6412-459F-86D5-877E285984EF}" sibTransId="{405A0A07-60DA-4992-95D8-426433B3152D}"/>
    <dgm:cxn modelId="{C0B7B6E2-640F-4679-ABE4-2B3FE743DCD4}" srcId="{239A78B1-88C6-468F-B014-740E65FE2A80}" destId="{E91CFFDE-8E15-486B-A65E-A9B2876610B0}" srcOrd="2" destOrd="0" parTransId="{8AF03B5F-096D-4568-A97C-2B585F997D04}" sibTransId="{44D2C57D-D17B-4170-B7A8-190DF3685BB2}"/>
    <dgm:cxn modelId="{B0FEF677-D7CC-4830-9517-9A186BD4400E}" type="presParOf" srcId="{0C5245B5-EE57-4441-85FC-001C24909DE7}" destId="{C4F8105A-DAF5-41AC-8CEF-2083A01D6EE8}" srcOrd="0" destOrd="0" presId="urn:microsoft.com/office/officeart/2005/8/layout/vList5"/>
    <dgm:cxn modelId="{EE08F108-E9C5-49E9-BDFF-6BF3F2A13801}" type="presParOf" srcId="{C4F8105A-DAF5-41AC-8CEF-2083A01D6EE8}" destId="{4C65549F-C081-44D4-9A14-14C3A7A9196C}" srcOrd="0" destOrd="0" presId="urn:microsoft.com/office/officeart/2005/8/layout/vList5"/>
    <dgm:cxn modelId="{ABF92832-82E6-48A3-924E-D26132C72796}" type="presParOf" srcId="{0C5245B5-EE57-4441-85FC-001C24909DE7}" destId="{F2B7F9C4-A5FD-49E0-A9EC-F4BD8E17631F}" srcOrd="1" destOrd="0" presId="urn:microsoft.com/office/officeart/2005/8/layout/vList5"/>
    <dgm:cxn modelId="{CA554140-0AFE-4881-B514-B6B20C8EAEB3}" type="presParOf" srcId="{0C5245B5-EE57-4441-85FC-001C24909DE7}" destId="{F82AEC24-4264-4BD5-B4BB-E245D2119566}" srcOrd="2" destOrd="0" presId="urn:microsoft.com/office/officeart/2005/8/layout/vList5"/>
    <dgm:cxn modelId="{13D10F82-5C1A-4B95-B666-29415E133871}" type="presParOf" srcId="{F82AEC24-4264-4BD5-B4BB-E245D2119566}" destId="{2870C4E1-C505-449C-A0E6-882359CA2627}" srcOrd="0" destOrd="0" presId="urn:microsoft.com/office/officeart/2005/8/layout/vList5"/>
    <dgm:cxn modelId="{25E7E449-FEA1-479A-B0B1-7C773E462338}" type="presParOf" srcId="{F82AEC24-4264-4BD5-B4BB-E245D2119566}" destId="{8C5386AE-34CC-4D2A-8D73-FB364B762483}" srcOrd="1" destOrd="0" presId="urn:microsoft.com/office/officeart/2005/8/layout/vList5"/>
    <dgm:cxn modelId="{4C7C64EE-848D-4902-AD0A-48C76B9068AF}" type="presParOf" srcId="{0C5245B5-EE57-4441-85FC-001C24909DE7}" destId="{9EE04392-E72C-4146-B35B-4E48FB510E0B}" srcOrd="3" destOrd="0" presId="urn:microsoft.com/office/officeart/2005/8/layout/vList5"/>
    <dgm:cxn modelId="{F385C4F1-FE80-4DF2-9E51-FCC8F00CF1AC}" type="presParOf" srcId="{0C5245B5-EE57-4441-85FC-001C24909DE7}" destId="{05727E47-53F5-4949-AA41-8AB6F803F4F2}" srcOrd="4" destOrd="0" presId="urn:microsoft.com/office/officeart/2005/8/layout/vList5"/>
    <dgm:cxn modelId="{DA8D5A6C-C00D-457D-92F0-446FD16F108E}" type="presParOf" srcId="{05727E47-53F5-4949-AA41-8AB6F803F4F2}" destId="{1F5A6A7F-6CDF-49D0-AF9E-97085BF5DBBD}" srcOrd="0" destOrd="0" presId="urn:microsoft.com/office/officeart/2005/8/layout/vList5"/>
    <dgm:cxn modelId="{64E11BFF-5347-4E29-BD4E-23A755499BF1}" type="presParOf" srcId="{05727E47-53F5-4949-AA41-8AB6F803F4F2}" destId="{9AFF6BCA-A522-4FCD-90EA-860E9C1CB75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F035C9-F613-4962-9DAB-11FC91547DA3}"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E6D228C-DE21-463E-B53B-5A9F410B840B}">
      <dgm:prSet/>
      <dgm:spPr/>
      <dgm:t>
        <a:bodyPr/>
        <a:lstStyle/>
        <a:p>
          <a:pPr>
            <a:defRPr b="1"/>
          </a:pPr>
          <a:r>
            <a:rPr lang="fr-FR"/>
            <a:t>Un tri dans les données</a:t>
          </a:r>
          <a:endParaRPr lang="en-US"/>
        </a:p>
      </dgm:t>
    </dgm:pt>
    <dgm:pt modelId="{820C7B68-F154-404D-A208-B98954783C48}" type="parTrans" cxnId="{7E6DD225-CFF3-468E-9242-45BD4571AF01}">
      <dgm:prSet/>
      <dgm:spPr/>
      <dgm:t>
        <a:bodyPr/>
        <a:lstStyle/>
        <a:p>
          <a:endParaRPr lang="en-US"/>
        </a:p>
      </dgm:t>
    </dgm:pt>
    <dgm:pt modelId="{005EE0F8-8AA4-4705-A1AA-B7660AB204A3}" type="sibTrans" cxnId="{7E6DD225-CFF3-468E-9242-45BD4571AF01}">
      <dgm:prSet/>
      <dgm:spPr/>
      <dgm:t>
        <a:bodyPr/>
        <a:lstStyle/>
        <a:p>
          <a:endParaRPr lang="en-US"/>
        </a:p>
      </dgm:t>
    </dgm:pt>
    <dgm:pt modelId="{E370D2AA-5058-4965-AAE8-97211BEC189B}">
      <dgm:prSet/>
      <dgm:spPr/>
      <dgm:t>
        <a:bodyPr/>
        <a:lstStyle/>
        <a:p>
          <a:r>
            <a:rPr lang="fr-FR"/>
            <a:t>Certaines colonnes sont inutiles, d’autres avec des valeurs nulles, etc</a:t>
          </a:r>
          <a:endParaRPr lang="en-US"/>
        </a:p>
      </dgm:t>
    </dgm:pt>
    <dgm:pt modelId="{995744DE-A20F-4245-B3EC-39C464B3AA68}" type="parTrans" cxnId="{5D0E45FA-08AA-428E-9BF6-E41C0D579940}">
      <dgm:prSet/>
      <dgm:spPr/>
      <dgm:t>
        <a:bodyPr/>
        <a:lstStyle/>
        <a:p>
          <a:endParaRPr lang="en-US"/>
        </a:p>
      </dgm:t>
    </dgm:pt>
    <dgm:pt modelId="{5322AF1D-ACF0-4770-92E9-7F1345E2B661}" type="sibTrans" cxnId="{5D0E45FA-08AA-428E-9BF6-E41C0D579940}">
      <dgm:prSet/>
      <dgm:spPr/>
      <dgm:t>
        <a:bodyPr/>
        <a:lstStyle/>
        <a:p>
          <a:endParaRPr lang="en-US"/>
        </a:p>
      </dgm:t>
    </dgm:pt>
    <dgm:pt modelId="{7C33215F-1D14-45E9-9582-806ABF9B46CB}">
      <dgm:prSet/>
      <dgm:spPr/>
      <dgm:t>
        <a:bodyPr/>
        <a:lstStyle/>
        <a:p>
          <a:pPr>
            <a:defRPr b="1"/>
          </a:pPr>
          <a:r>
            <a:rPr lang="fr-FR"/>
            <a:t>Un calibrage des données</a:t>
          </a:r>
          <a:endParaRPr lang="en-US"/>
        </a:p>
      </dgm:t>
    </dgm:pt>
    <dgm:pt modelId="{59379801-0C58-4F01-88FD-F4AAB6B817E5}" type="parTrans" cxnId="{81BF248A-5375-44C3-B81C-BC19DA218904}">
      <dgm:prSet/>
      <dgm:spPr/>
      <dgm:t>
        <a:bodyPr/>
        <a:lstStyle/>
        <a:p>
          <a:endParaRPr lang="en-US"/>
        </a:p>
      </dgm:t>
    </dgm:pt>
    <dgm:pt modelId="{908E2DC3-09E4-4A95-9923-D38FBA7298C5}" type="sibTrans" cxnId="{81BF248A-5375-44C3-B81C-BC19DA218904}">
      <dgm:prSet/>
      <dgm:spPr/>
      <dgm:t>
        <a:bodyPr/>
        <a:lstStyle/>
        <a:p>
          <a:endParaRPr lang="en-US"/>
        </a:p>
      </dgm:t>
    </dgm:pt>
    <dgm:pt modelId="{37539A9E-D667-46C4-BC01-2223C4DAAA6B}">
      <dgm:prSet/>
      <dgm:spPr/>
      <dgm:t>
        <a:bodyPr/>
        <a:lstStyle/>
        <a:p>
          <a:r>
            <a:rPr lang="fr-FR" dirty="0"/>
            <a:t>Toutes les données ne sont pas capturées à la même fréquence</a:t>
          </a:r>
          <a:endParaRPr lang="en-US" dirty="0"/>
        </a:p>
      </dgm:t>
    </dgm:pt>
    <dgm:pt modelId="{A67ABAAC-34B1-49D3-BDD8-71F7621A7322}" type="parTrans" cxnId="{892A8128-0A44-4814-98C4-5E6C881DAA15}">
      <dgm:prSet/>
      <dgm:spPr/>
      <dgm:t>
        <a:bodyPr/>
        <a:lstStyle/>
        <a:p>
          <a:endParaRPr lang="en-US"/>
        </a:p>
      </dgm:t>
    </dgm:pt>
    <dgm:pt modelId="{D1FABE88-2AA2-4E45-9182-01E6DBF628B5}" type="sibTrans" cxnId="{892A8128-0A44-4814-98C4-5E6C881DAA15}">
      <dgm:prSet/>
      <dgm:spPr/>
      <dgm:t>
        <a:bodyPr/>
        <a:lstStyle/>
        <a:p>
          <a:endParaRPr lang="en-US"/>
        </a:p>
      </dgm:t>
    </dgm:pt>
    <dgm:pt modelId="{9CFDE63C-3619-4515-8B7E-E5C2A529E026}">
      <dgm:prSet/>
      <dgm:spPr/>
      <dgm:t>
        <a:bodyPr/>
        <a:lstStyle/>
        <a:p>
          <a:r>
            <a:rPr lang="fr-FR" dirty="0"/>
            <a:t>Elles devront dans ce cas être calibrées sur la même fréquence, la plus basse -&gt; 4hz</a:t>
          </a:r>
          <a:endParaRPr lang="en-US" dirty="0"/>
        </a:p>
      </dgm:t>
    </dgm:pt>
    <dgm:pt modelId="{8408CA27-9B16-419E-993D-407076F9A538}" type="parTrans" cxnId="{8BE2F717-195B-4236-BA84-64121F3C96E5}">
      <dgm:prSet/>
      <dgm:spPr/>
      <dgm:t>
        <a:bodyPr/>
        <a:lstStyle/>
        <a:p>
          <a:endParaRPr lang="en-US"/>
        </a:p>
      </dgm:t>
    </dgm:pt>
    <dgm:pt modelId="{B2A8AE81-DA66-4DFE-BADD-CBE40355BAF4}" type="sibTrans" cxnId="{8BE2F717-195B-4236-BA84-64121F3C96E5}">
      <dgm:prSet/>
      <dgm:spPr/>
      <dgm:t>
        <a:bodyPr/>
        <a:lstStyle/>
        <a:p>
          <a:endParaRPr lang="en-US"/>
        </a:p>
      </dgm:t>
    </dgm:pt>
    <dgm:pt modelId="{970E98C0-ACCD-46C0-949C-808D219730A6}">
      <dgm:prSet/>
      <dgm:spPr/>
      <dgm:t>
        <a:bodyPr/>
        <a:lstStyle/>
        <a:p>
          <a:pPr>
            <a:defRPr b="1"/>
          </a:pPr>
          <a:r>
            <a:rPr lang="fr-FR"/>
            <a:t>Les graphiques ci-après sont fait après processing</a:t>
          </a:r>
          <a:endParaRPr lang="en-US"/>
        </a:p>
      </dgm:t>
    </dgm:pt>
    <dgm:pt modelId="{7390F531-C830-494D-BFCB-AFDB2A146E2E}" type="parTrans" cxnId="{C5409F7E-603F-4E20-AA50-997F42E82592}">
      <dgm:prSet/>
      <dgm:spPr/>
      <dgm:t>
        <a:bodyPr/>
        <a:lstStyle/>
        <a:p>
          <a:endParaRPr lang="en-US"/>
        </a:p>
      </dgm:t>
    </dgm:pt>
    <dgm:pt modelId="{95160871-0503-4D2C-99FB-75E27E34A21D}" type="sibTrans" cxnId="{C5409F7E-603F-4E20-AA50-997F42E82592}">
      <dgm:prSet/>
      <dgm:spPr/>
      <dgm:t>
        <a:bodyPr/>
        <a:lstStyle/>
        <a:p>
          <a:endParaRPr lang="en-US"/>
        </a:p>
      </dgm:t>
    </dgm:pt>
    <dgm:pt modelId="{3F90129F-2F58-49D3-B4EE-4FA9821E7DB2}" type="pres">
      <dgm:prSet presAssocID="{94F035C9-F613-4962-9DAB-11FC91547DA3}" presName="root" presStyleCnt="0">
        <dgm:presLayoutVars>
          <dgm:dir/>
          <dgm:resizeHandles val="exact"/>
        </dgm:presLayoutVars>
      </dgm:prSet>
      <dgm:spPr/>
    </dgm:pt>
    <dgm:pt modelId="{702D3906-93AB-4EE6-A46D-546A7A2D615F}" type="pres">
      <dgm:prSet presAssocID="{BE6D228C-DE21-463E-B53B-5A9F410B840B}" presName="compNode" presStyleCnt="0"/>
      <dgm:spPr/>
    </dgm:pt>
    <dgm:pt modelId="{B573DDDA-96BC-4779-BE0D-6D3FDA4D4DFF}" type="pres">
      <dgm:prSet presAssocID="{BE6D228C-DE21-463E-B53B-5A9F410B84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20A1B53-8D13-4085-9C30-B181FC0DA3E5}" type="pres">
      <dgm:prSet presAssocID="{BE6D228C-DE21-463E-B53B-5A9F410B840B}" presName="iconSpace" presStyleCnt="0"/>
      <dgm:spPr/>
    </dgm:pt>
    <dgm:pt modelId="{49BFA480-1C77-4924-ABEA-97748B593E31}" type="pres">
      <dgm:prSet presAssocID="{BE6D228C-DE21-463E-B53B-5A9F410B840B}" presName="parTx" presStyleLbl="revTx" presStyleIdx="0" presStyleCnt="6">
        <dgm:presLayoutVars>
          <dgm:chMax val="0"/>
          <dgm:chPref val="0"/>
        </dgm:presLayoutVars>
      </dgm:prSet>
      <dgm:spPr/>
    </dgm:pt>
    <dgm:pt modelId="{119A789F-3E2F-45B5-BB59-E62271D028EF}" type="pres">
      <dgm:prSet presAssocID="{BE6D228C-DE21-463E-B53B-5A9F410B840B}" presName="txSpace" presStyleCnt="0"/>
      <dgm:spPr/>
    </dgm:pt>
    <dgm:pt modelId="{0180305E-1EB8-435E-A70B-2C5ACD53D635}" type="pres">
      <dgm:prSet presAssocID="{BE6D228C-DE21-463E-B53B-5A9F410B840B}" presName="desTx" presStyleLbl="revTx" presStyleIdx="1" presStyleCnt="6">
        <dgm:presLayoutVars/>
      </dgm:prSet>
      <dgm:spPr/>
    </dgm:pt>
    <dgm:pt modelId="{44D0AB51-6F17-49FD-A03C-54E7AE82971A}" type="pres">
      <dgm:prSet presAssocID="{005EE0F8-8AA4-4705-A1AA-B7660AB204A3}" presName="sibTrans" presStyleCnt="0"/>
      <dgm:spPr/>
    </dgm:pt>
    <dgm:pt modelId="{866B291A-7C2E-4F12-A610-DB567AB7F87A}" type="pres">
      <dgm:prSet presAssocID="{7C33215F-1D14-45E9-9582-806ABF9B46CB}" presName="compNode" presStyleCnt="0"/>
      <dgm:spPr/>
    </dgm:pt>
    <dgm:pt modelId="{1F0C616E-93C5-450D-BC1A-08727199D51D}" type="pres">
      <dgm:prSet presAssocID="{7C33215F-1D14-45E9-9582-806ABF9B46CB}"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Outils"/>
        </a:ext>
      </dgm:extLst>
    </dgm:pt>
    <dgm:pt modelId="{55749DEE-9907-4692-A572-9F7A0123EEB1}" type="pres">
      <dgm:prSet presAssocID="{7C33215F-1D14-45E9-9582-806ABF9B46CB}" presName="iconSpace" presStyleCnt="0"/>
      <dgm:spPr/>
    </dgm:pt>
    <dgm:pt modelId="{09C7CB7F-8706-4D7C-83EB-905A441B94DF}" type="pres">
      <dgm:prSet presAssocID="{7C33215F-1D14-45E9-9582-806ABF9B46CB}" presName="parTx" presStyleLbl="revTx" presStyleIdx="2" presStyleCnt="6">
        <dgm:presLayoutVars>
          <dgm:chMax val="0"/>
          <dgm:chPref val="0"/>
        </dgm:presLayoutVars>
      </dgm:prSet>
      <dgm:spPr/>
    </dgm:pt>
    <dgm:pt modelId="{62DE1C42-84D8-4219-971C-B184B888437E}" type="pres">
      <dgm:prSet presAssocID="{7C33215F-1D14-45E9-9582-806ABF9B46CB}" presName="txSpace" presStyleCnt="0"/>
      <dgm:spPr/>
    </dgm:pt>
    <dgm:pt modelId="{73880F18-B8CB-4124-A522-693D4A749A89}" type="pres">
      <dgm:prSet presAssocID="{7C33215F-1D14-45E9-9582-806ABF9B46CB}" presName="desTx" presStyleLbl="revTx" presStyleIdx="3" presStyleCnt="6">
        <dgm:presLayoutVars/>
      </dgm:prSet>
      <dgm:spPr/>
    </dgm:pt>
    <dgm:pt modelId="{64EC24E5-ACFE-446D-B1DB-52597BE45552}" type="pres">
      <dgm:prSet presAssocID="{908E2DC3-09E4-4A95-9923-D38FBA7298C5}" presName="sibTrans" presStyleCnt="0"/>
      <dgm:spPr/>
    </dgm:pt>
    <dgm:pt modelId="{D00A719F-98D5-430D-89F0-2B2966C65042}" type="pres">
      <dgm:prSet presAssocID="{970E98C0-ACCD-46C0-949C-808D219730A6}" presName="compNode" presStyleCnt="0"/>
      <dgm:spPr/>
    </dgm:pt>
    <dgm:pt modelId="{69212002-6810-4329-B69E-F41E00B490E3}" type="pres">
      <dgm:prSet presAssocID="{970E98C0-ACCD-46C0-949C-808D219730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49AA4686-8FBA-4B32-85C4-09B3B2D8A437}" type="pres">
      <dgm:prSet presAssocID="{970E98C0-ACCD-46C0-949C-808D219730A6}" presName="iconSpace" presStyleCnt="0"/>
      <dgm:spPr/>
    </dgm:pt>
    <dgm:pt modelId="{F3BB0241-5D1C-4CD5-BA86-9D79EA9F049C}" type="pres">
      <dgm:prSet presAssocID="{970E98C0-ACCD-46C0-949C-808D219730A6}" presName="parTx" presStyleLbl="revTx" presStyleIdx="4" presStyleCnt="6">
        <dgm:presLayoutVars>
          <dgm:chMax val="0"/>
          <dgm:chPref val="0"/>
        </dgm:presLayoutVars>
      </dgm:prSet>
      <dgm:spPr/>
    </dgm:pt>
    <dgm:pt modelId="{8F2F9064-09E0-45D0-B79F-CE29EDEC48DE}" type="pres">
      <dgm:prSet presAssocID="{970E98C0-ACCD-46C0-949C-808D219730A6}" presName="txSpace" presStyleCnt="0"/>
      <dgm:spPr/>
    </dgm:pt>
    <dgm:pt modelId="{EF03D3D1-3ABB-4E21-AA95-592DE5513118}" type="pres">
      <dgm:prSet presAssocID="{970E98C0-ACCD-46C0-949C-808D219730A6}" presName="desTx" presStyleLbl="revTx" presStyleIdx="5" presStyleCnt="6">
        <dgm:presLayoutVars/>
      </dgm:prSet>
      <dgm:spPr/>
    </dgm:pt>
  </dgm:ptLst>
  <dgm:cxnLst>
    <dgm:cxn modelId="{60ADBD16-722B-4999-8E95-30CDBCA97A6B}" type="presOf" srcId="{BE6D228C-DE21-463E-B53B-5A9F410B840B}" destId="{49BFA480-1C77-4924-ABEA-97748B593E31}" srcOrd="0" destOrd="0" presId="urn:microsoft.com/office/officeart/2018/2/layout/IconLabelDescriptionList"/>
    <dgm:cxn modelId="{8BE2F717-195B-4236-BA84-64121F3C96E5}" srcId="{7C33215F-1D14-45E9-9582-806ABF9B46CB}" destId="{9CFDE63C-3619-4515-8B7E-E5C2A529E026}" srcOrd="1" destOrd="0" parTransId="{8408CA27-9B16-419E-993D-407076F9A538}" sibTransId="{B2A8AE81-DA66-4DFE-BADD-CBE40355BAF4}"/>
    <dgm:cxn modelId="{7E6DD225-CFF3-468E-9242-45BD4571AF01}" srcId="{94F035C9-F613-4962-9DAB-11FC91547DA3}" destId="{BE6D228C-DE21-463E-B53B-5A9F410B840B}" srcOrd="0" destOrd="0" parTransId="{820C7B68-F154-404D-A208-B98954783C48}" sibTransId="{005EE0F8-8AA4-4705-A1AA-B7660AB204A3}"/>
    <dgm:cxn modelId="{892A8128-0A44-4814-98C4-5E6C881DAA15}" srcId="{7C33215F-1D14-45E9-9582-806ABF9B46CB}" destId="{37539A9E-D667-46C4-BC01-2223C4DAAA6B}" srcOrd="0" destOrd="0" parTransId="{A67ABAAC-34B1-49D3-BDD8-71F7621A7322}" sibTransId="{D1FABE88-2AA2-4E45-9182-01E6DBF628B5}"/>
    <dgm:cxn modelId="{84C02052-4D2A-43D4-834B-030D25B3E964}" type="presOf" srcId="{94F035C9-F613-4962-9DAB-11FC91547DA3}" destId="{3F90129F-2F58-49D3-B4EE-4FA9821E7DB2}" srcOrd="0" destOrd="0" presId="urn:microsoft.com/office/officeart/2018/2/layout/IconLabelDescriptionList"/>
    <dgm:cxn modelId="{C5409F7E-603F-4E20-AA50-997F42E82592}" srcId="{94F035C9-F613-4962-9DAB-11FC91547DA3}" destId="{970E98C0-ACCD-46C0-949C-808D219730A6}" srcOrd="2" destOrd="0" parTransId="{7390F531-C830-494D-BFCB-AFDB2A146E2E}" sibTransId="{95160871-0503-4D2C-99FB-75E27E34A21D}"/>
    <dgm:cxn modelId="{E57E9C83-CF56-4995-84EC-C5465569A359}" type="presOf" srcId="{9CFDE63C-3619-4515-8B7E-E5C2A529E026}" destId="{73880F18-B8CB-4124-A522-693D4A749A89}" srcOrd="0" destOrd="1" presId="urn:microsoft.com/office/officeart/2018/2/layout/IconLabelDescriptionList"/>
    <dgm:cxn modelId="{81BF248A-5375-44C3-B81C-BC19DA218904}" srcId="{94F035C9-F613-4962-9DAB-11FC91547DA3}" destId="{7C33215F-1D14-45E9-9582-806ABF9B46CB}" srcOrd="1" destOrd="0" parTransId="{59379801-0C58-4F01-88FD-F4AAB6B817E5}" sibTransId="{908E2DC3-09E4-4A95-9923-D38FBA7298C5}"/>
    <dgm:cxn modelId="{C2DF7490-08C0-42A1-82C9-EBD2975F22D3}" type="presOf" srcId="{37539A9E-D667-46C4-BC01-2223C4DAAA6B}" destId="{73880F18-B8CB-4124-A522-693D4A749A89}" srcOrd="0" destOrd="0" presId="urn:microsoft.com/office/officeart/2018/2/layout/IconLabelDescriptionList"/>
    <dgm:cxn modelId="{B1430E9F-14A9-4B76-A138-A260200DE7D1}" type="presOf" srcId="{970E98C0-ACCD-46C0-949C-808D219730A6}" destId="{F3BB0241-5D1C-4CD5-BA86-9D79EA9F049C}" srcOrd="0" destOrd="0" presId="urn:microsoft.com/office/officeart/2018/2/layout/IconLabelDescriptionList"/>
    <dgm:cxn modelId="{6A9748DB-2786-4DA0-88D6-7283C6510570}" type="presOf" srcId="{7C33215F-1D14-45E9-9582-806ABF9B46CB}" destId="{09C7CB7F-8706-4D7C-83EB-905A441B94DF}" srcOrd="0" destOrd="0" presId="urn:microsoft.com/office/officeart/2018/2/layout/IconLabelDescriptionList"/>
    <dgm:cxn modelId="{3E4D17DD-659C-4848-BC09-495578A8C4D9}" type="presOf" srcId="{E370D2AA-5058-4965-AAE8-97211BEC189B}" destId="{0180305E-1EB8-435E-A70B-2C5ACD53D635}" srcOrd="0" destOrd="0" presId="urn:microsoft.com/office/officeart/2018/2/layout/IconLabelDescriptionList"/>
    <dgm:cxn modelId="{5D0E45FA-08AA-428E-9BF6-E41C0D579940}" srcId="{BE6D228C-DE21-463E-B53B-5A9F410B840B}" destId="{E370D2AA-5058-4965-AAE8-97211BEC189B}" srcOrd="0" destOrd="0" parTransId="{995744DE-A20F-4245-B3EC-39C464B3AA68}" sibTransId="{5322AF1D-ACF0-4770-92E9-7F1345E2B661}"/>
    <dgm:cxn modelId="{DE418669-BE9B-41B1-8B32-40543C4D4DB6}" type="presParOf" srcId="{3F90129F-2F58-49D3-B4EE-4FA9821E7DB2}" destId="{702D3906-93AB-4EE6-A46D-546A7A2D615F}" srcOrd="0" destOrd="0" presId="urn:microsoft.com/office/officeart/2018/2/layout/IconLabelDescriptionList"/>
    <dgm:cxn modelId="{C0F0690B-1DF4-4DD9-9072-A2296205F085}" type="presParOf" srcId="{702D3906-93AB-4EE6-A46D-546A7A2D615F}" destId="{B573DDDA-96BC-4779-BE0D-6D3FDA4D4DFF}" srcOrd="0" destOrd="0" presId="urn:microsoft.com/office/officeart/2018/2/layout/IconLabelDescriptionList"/>
    <dgm:cxn modelId="{3517C200-71A4-47A8-8508-33E15456DDFE}" type="presParOf" srcId="{702D3906-93AB-4EE6-A46D-546A7A2D615F}" destId="{020A1B53-8D13-4085-9C30-B181FC0DA3E5}" srcOrd="1" destOrd="0" presId="urn:microsoft.com/office/officeart/2018/2/layout/IconLabelDescriptionList"/>
    <dgm:cxn modelId="{6BF54B5D-FE95-4AAA-BB0C-B12F1FBC933E}" type="presParOf" srcId="{702D3906-93AB-4EE6-A46D-546A7A2D615F}" destId="{49BFA480-1C77-4924-ABEA-97748B593E31}" srcOrd="2" destOrd="0" presId="urn:microsoft.com/office/officeart/2018/2/layout/IconLabelDescriptionList"/>
    <dgm:cxn modelId="{A3013049-EE68-4098-A73B-BB33865B7C97}" type="presParOf" srcId="{702D3906-93AB-4EE6-A46D-546A7A2D615F}" destId="{119A789F-3E2F-45B5-BB59-E62271D028EF}" srcOrd="3" destOrd="0" presId="urn:microsoft.com/office/officeart/2018/2/layout/IconLabelDescriptionList"/>
    <dgm:cxn modelId="{751CA124-BE40-4B8A-8CE0-2D0A8A941E6C}" type="presParOf" srcId="{702D3906-93AB-4EE6-A46D-546A7A2D615F}" destId="{0180305E-1EB8-435E-A70B-2C5ACD53D635}" srcOrd="4" destOrd="0" presId="urn:microsoft.com/office/officeart/2018/2/layout/IconLabelDescriptionList"/>
    <dgm:cxn modelId="{35C9588F-B93B-46D5-AB52-B24EF925D360}" type="presParOf" srcId="{3F90129F-2F58-49D3-B4EE-4FA9821E7DB2}" destId="{44D0AB51-6F17-49FD-A03C-54E7AE82971A}" srcOrd="1" destOrd="0" presId="urn:microsoft.com/office/officeart/2018/2/layout/IconLabelDescriptionList"/>
    <dgm:cxn modelId="{FFB88690-3E72-4695-B348-58F1D6520077}" type="presParOf" srcId="{3F90129F-2F58-49D3-B4EE-4FA9821E7DB2}" destId="{866B291A-7C2E-4F12-A610-DB567AB7F87A}" srcOrd="2" destOrd="0" presId="urn:microsoft.com/office/officeart/2018/2/layout/IconLabelDescriptionList"/>
    <dgm:cxn modelId="{77E50E9F-B683-420C-AFAC-F0752157E8B8}" type="presParOf" srcId="{866B291A-7C2E-4F12-A610-DB567AB7F87A}" destId="{1F0C616E-93C5-450D-BC1A-08727199D51D}" srcOrd="0" destOrd="0" presId="urn:microsoft.com/office/officeart/2018/2/layout/IconLabelDescriptionList"/>
    <dgm:cxn modelId="{FDBDF8E1-FE5E-48AF-9410-6196BAE48D2D}" type="presParOf" srcId="{866B291A-7C2E-4F12-A610-DB567AB7F87A}" destId="{55749DEE-9907-4692-A572-9F7A0123EEB1}" srcOrd="1" destOrd="0" presId="urn:microsoft.com/office/officeart/2018/2/layout/IconLabelDescriptionList"/>
    <dgm:cxn modelId="{22CDF611-AB2A-4FE0-9CF8-D776CD51A914}" type="presParOf" srcId="{866B291A-7C2E-4F12-A610-DB567AB7F87A}" destId="{09C7CB7F-8706-4D7C-83EB-905A441B94DF}" srcOrd="2" destOrd="0" presId="urn:microsoft.com/office/officeart/2018/2/layout/IconLabelDescriptionList"/>
    <dgm:cxn modelId="{A5F736A7-0B21-4E3C-A563-C0D94CF16655}" type="presParOf" srcId="{866B291A-7C2E-4F12-A610-DB567AB7F87A}" destId="{62DE1C42-84D8-4219-971C-B184B888437E}" srcOrd="3" destOrd="0" presId="urn:microsoft.com/office/officeart/2018/2/layout/IconLabelDescriptionList"/>
    <dgm:cxn modelId="{03F35E7F-43B9-4251-BE5E-42DA099A88FB}" type="presParOf" srcId="{866B291A-7C2E-4F12-A610-DB567AB7F87A}" destId="{73880F18-B8CB-4124-A522-693D4A749A89}" srcOrd="4" destOrd="0" presId="urn:microsoft.com/office/officeart/2018/2/layout/IconLabelDescriptionList"/>
    <dgm:cxn modelId="{84C28A44-5DC4-40D5-8BE0-8F7090562AA5}" type="presParOf" srcId="{3F90129F-2F58-49D3-B4EE-4FA9821E7DB2}" destId="{64EC24E5-ACFE-446D-B1DB-52597BE45552}" srcOrd="3" destOrd="0" presId="urn:microsoft.com/office/officeart/2018/2/layout/IconLabelDescriptionList"/>
    <dgm:cxn modelId="{53DEC87C-9B1C-4DC5-A8DF-31ACEABB6405}" type="presParOf" srcId="{3F90129F-2F58-49D3-B4EE-4FA9821E7DB2}" destId="{D00A719F-98D5-430D-89F0-2B2966C65042}" srcOrd="4" destOrd="0" presId="urn:microsoft.com/office/officeart/2018/2/layout/IconLabelDescriptionList"/>
    <dgm:cxn modelId="{A7158B9F-0A2E-4FD0-BB84-B985E2774C5F}" type="presParOf" srcId="{D00A719F-98D5-430D-89F0-2B2966C65042}" destId="{69212002-6810-4329-B69E-F41E00B490E3}" srcOrd="0" destOrd="0" presId="urn:microsoft.com/office/officeart/2018/2/layout/IconLabelDescriptionList"/>
    <dgm:cxn modelId="{D9B3EBB8-A801-40AE-928A-D1196D7A9E13}" type="presParOf" srcId="{D00A719F-98D5-430D-89F0-2B2966C65042}" destId="{49AA4686-8FBA-4B32-85C4-09B3B2D8A437}" srcOrd="1" destOrd="0" presId="urn:microsoft.com/office/officeart/2018/2/layout/IconLabelDescriptionList"/>
    <dgm:cxn modelId="{7EE758B4-BA6D-4FD6-A053-88CA1963A169}" type="presParOf" srcId="{D00A719F-98D5-430D-89F0-2B2966C65042}" destId="{F3BB0241-5D1C-4CD5-BA86-9D79EA9F049C}" srcOrd="2" destOrd="0" presId="urn:microsoft.com/office/officeart/2018/2/layout/IconLabelDescriptionList"/>
    <dgm:cxn modelId="{09C677E2-6B7D-4A4C-846D-2E22E187488A}" type="presParOf" srcId="{D00A719F-98D5-430D-89F0-2B2966C65042}" destId="{8F2F9064-09E0-45D0-B79F-CE29EDEC48DE}" srcOrd="3" destOrd="0" presId="urn:microsoft.com/office/officeart/2018/2/layout/IconLabelDescriptionList"/>
    <dgm:cxn modelId="{34789608-1356-4592-B3B8-9936D8F51B01}" type="presParOf" srcId="{D00A719F-98D5-430D-89F0-2B2966C65042}" destId="{EF03D3D1-3ABB-4E21-AA95-592DE551311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5549F-C081-44D4-9A14-14C3A7A9196C}">
      <dsp:nvSpPr>
        <dsp:cNvPr id="0" name=""/>
        <dsp:cNvSpPr/>
      </dsp:nvSpPr>
      <dsp:spPr>
        <a:xfrm>
          <a:off x="0" y="2873"/>
          <a:ext cx="6507248" cy="1896670"/>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marL="0" lvl="0" indent="0" algn="ctr" defTabSz="2844800">
            <a:lnSpc>
              <a:spcPct val="90000"/>
            </a:lnSpc>
            <a:spcBef>
              <a:spcPct val="0"/>
            </a:spcBef>
            <a:spcAft>
              <a:spcPct val="35000"/>
            </a:spcAft>
            <a:buNone/>
          </a:pPr>
          <a:r>
            <a:rPr lang="fr-FR" sz="6400" kern="1200" dirty="0"/>
            <a:t>Deux appareils</a:t>
          </a:r>
          <a:endParaRPr lang="en-US" sz="6400" kern="1200" dirty="0"/>
        </a:p>
      </dsp:txBody>
      <dsp:txXfrm>
        <a:off x="92588" y="95461"/>
        <a:ext cx="6322072" cy="1711494"/>
      </dsp:txXfrm>
    </dsp:sp>
    <dsp:sp modelId="{8C5386AE-34CC-4D2A-8D73-FB364B762483}">
      <dsp:nvSpPr>
        <dsp:cNvPr id="0" name=""/>
        <dsp:cNvSpPr/>
      </dsp:nvSpPr>
      <dsp:spPr>
        <a:xfrm rot="5400000">
          <a:off x="3670582" y="858359"/>
          <a:ext cx="1517336" cy="4168706"/>
        </a:xfrm>
        <a:prstGeom prst="round2SameRect">
          <a:avLst/>
        </a:prstGeom>
        <a:solidFill>
          <a:schemeClr val="accent3">
            <a:lumMod val="60000"/>
            <a:lumOff val="4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fr-FR" sz="1600" kern="1200"/>
            <a:t>Electrocardiogramme</a:t>
          </a:r>
          <a:endParaRPr lang="en-US" sz="1600" kern="1200"/>
        </a:p>
        <a:p>
          <a:pPr marL="171450" lvl="1" indent="-171450" algn="l" defTabSz="711200">
            <a:lnSpc>
              <a:spcPct val="90000"/>
            </a:lnSpc>
            <a:spcBef>
              <a:spcPct val="0"/>
            </a:spcBef>
            <a:spcAft>
              <a:spcPct val="15000"/>
            </a:spcAft>
            <a:buChar char="•"/>
          </a:pPr>
          <a:r>
            <a:rPr lang="fr-FR" sz="1600" kern="1200"/>
            <a:t>Respiration</a:t>
          </a:r>
          <a:endParaRPr lang="en-US" sz="1600" kern="1200"/>
        </a:p>
        <a:p>
          <a:pPr marL="171450" lvl="1" indent="-171450" algn="l" defTabSz="711200">
            <a:lnSpc>
              <a:spcPct val="90000"/>
            </a:lnSpc>
            <a:spcBef>
              <a:spcPct val="0"/>
            </a:spcBef>
            <a:spcAft>
              <a:spcPct val="15000"/>
            </a:spcAft>
            <a:buChar char="•"/>
          </a:pPr>
          <a:r>
            <a:rPr lang="fr-FR" sz="1600" kern="1200"/>
            <a:t>Accéléromètre</a:t>
          </a:r>
          <a:endParaRPr lang="en-US" sz="1600" kern="1200"/>
        </a:p>
      </dsp:txBody>
      <dsp:txXfrm rot="-5400000">
        <a:off x="2344897" y="2258114"/>
        <a:ext cx="4094636" cy="1369196"/>
      </dsp:txXfrm>
    </dsp:sp>
    <dsp:sp modelId="{2870C4E1-C505-449C-A0E6-882359CA2627}">
      <dsp:nvSpPr>
        <dsp:cNvPr id="0" name=""/>
        <dsp:cNvSpPr/>
      </dsp:nvSpPr>
      <dsp:spPr>
        <a:xfrm>
          <a:off x="0" y="1994377"/>
          <a:ext cx="2344897" cy="1896670"/>
        </a:xfrm>
        <a:prstGeom prst="roundRect">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fr-FR" sz="3600" kern="1200" dirty="0"/>
            <a:t>Au torse :</a:t>
          </a:r>
          <a:endParaRPr lang="en-US" sz="3600" kern="1200" dirty="0"/>
        </a:p>
      </dsp:txBody>
      <dsp:txXfrm>
        <a:off x="92588" y="2086965"/>
        <a:ext cx="2159721" cy="1711494"/>
      </dsp:txXfrm>
    </dsp:sp>
    <dsp:sp modelId="{9AFF6BCA-A522-4FCD-90EA-860E9C1CB75B}">
      <dsp:nvSpPr>
        <dsp:cNvPr id="0" name=""/>
        <dsp:cNvSpPr/>
      </dsp:nvSpPr>
      <dsp:spPr>
        <a:xfrm rot="5400000">
          <a:off x="3670582" y="2849863"/>
          <a:ext cx="1517336" cy="4168706"/>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fr-FR" sz="1600" kern="1200" dirty="0"/>
            <a:t>Accéléromètre</a:t>
          </a:r>
          <a:endParaRPr lang="en-US" sz="1600" kern="1200" dirty="0"/>
        </a:p>
        <a:p>
          <a:pPr marL="171450" lvl="1" indent="-171450" algn="l" defTabSz="711200">
            <a:lnSpc>
              <a:spcPct val="90000"/>
            </a:lnSpc>
            <a:spcBef>
              <a:spcPct val="0"/>
            </a:spcBef>
            <a:spcAft>
              <a:spcPct val="15000"/>
            </a:spcAft>
            <a:buChar char="•"/>
          </a:pPr>
          <a:r>
            <a:rPr lang="fr-FR" sz="1600" kern="1200" dirty="0" err="1"/>
            <a:t>Photoplethysmographe</a:t>
          </a:r>
          <a:r>
            <a:rPr lang="fr-FR" sz="1600" kern="1200" dirty="0"/>
            <a:t> -&gt; Outils de mesure des battements du cœur</a:t>
          </a:r>
          <a:endParaRPr lang="en-US" sz="1600" kern="1200" dirty="0"/>
        </a:p>
        <a:p>
          <a:pPr marL="171450" lvl="1" indent="-171450" algn="l" defTabSz="711200">
            <a:lnSpc>
              <a:spcPct val="90000"/>
            </a:lnSpc>
            <a:spcBef>
              <a:spcPct val="0"/>
            </a:spcBef>
            <a:spcAft>
              <a:spcPct val="15000"/>
            </a:spcAft>
            <a:buChar char="•"/>
          </a:pPr>
          <a:r>
            <a:rPr lang="en-US" sz="1600" kern="1200" dirty="0"/>
            <a:t>EDA</a:t>
          </a:r>
        </a:p>
        <a:p>
          <a:pPr marL="171450" lvl="1" indent="-171450" algn="l" defTabSz="711200">
            <a:lnSpc>
              <a:spcPct val="90000"/>
            </a:lnSpc>
            <a:spcBef>
              <a:spcPct val="0"/>
            </a:spcBef>
            <a:spcAft>
              <a:spcPct val="15000"/>
            </a:spcAft>
            <a:buChar char="•"/>
          </a:pPr>
          <a:r>
            <a:rPr lang="en-US" sz="1600" kern="1200" dirty="0" err="1"/>
            <a:t>Température</a:t>
          </a:r>
          <a:endParaRPr lang="en-US" sz="1600" kern="1200" dirty="0"/>
        </a:p>
      </dsp:txBody>
      <dsp:txXfrm rot="-5400000">
        <a:off x="2344897" y="4249618"/>
        <a:ext cx="4094636" cy="1369196"/>
      </dsp:txXfrm>
    </dsp:sp>
    <dsp:sp modelId="{1F5A6A7F-6CDF-49D0-AF9E-97085BF5DBBD}">
      <dsp:nvSpPr>
        <dsp:cNvPr id="0" name=""/>
        <dsp:cNvSpPr/>
      </dsp:nvSpPr>
      <dsp:spPr>
        <a:xfrm>
          <a:off x="0" y="3985881"/>
          <a:ext cx="2344897" cy="1896670"/>
        </a:xfrm>
        <a:prstGeom prst="round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fr-FR" sz="3600" kern="1200" dirty="0"/>
            <a:t>Au poignet :</a:t>
          </a:r>
          <a:endParaRPr lang="en-US" sz="3600" kern="1200" dirty="0"/>
        </a:p>
      </dsp:txBody>
      <dsp:txXfrm>
        <a:off x="92588" y="4078469"/>
        <a:ext cx="2159721" cy="17114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3DDDA-96BC-4779-BE0D-6D3FDA4D4DFF}">
      <dsp:nvSpPr>
        <dsp:cNvPr id="0" name=""/>
        <dsp:cNvSpPr/>
      </dsp:nvSpPr>
      <dsp:spPr>
        <a:xfrm>
          <a:off x="393" y="93987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BFA480-1C77-4924-ABEA-97748B593E31}">
      <dsp:nvSpPr>
        <dsp:cNvPr id="0" name=""/>
        <dsp:cNvSpPr/>
      </dsp:nvSpPr>
      <dsp:spPr>
        <a:xfrm>
          <a:off x="393" y="214471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fr-FR" sz="1600" kern="1200"/>
            <a:t>Un tri dans les données</a:t>
          </a:r>
          <a:endParaRPr lang="en-US" sz="1600" kern="1200"/>
        </a:p>
      </dsp:txBody>
      <dsp:txXfrm>
        <a:off x="393" y="2144713"/>
        <a:ext cx="3138750" cy="470812"/>
      </dsp:txXfrm>
    </dsp:sp>
    <dsp:sp modelId="{0180305E-1EB8-435E-A70B-2C5ACD53D635}">
      <dsp:nvSpPr>
        <dsp:cNvPr id="0" name=""/>
        <dsp:cNvSpPr/>
      </dsp:nvSpPr>
      <dsp:spPr>
        <a:xfrm>
          <a:off x="393" y="2664958"/>
          <a:ext cx="3138750" cy="746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fr-FR" sz="1200" kern="1200"/>
            <a:t>Certaines colonnes sont inutiles, d’autres avec des valeurs nulles, etc</a:t>
          </a:r>
          <a:endParaRPr lang="en-US" sz="1200" kern="1200"/>
        </a:p>
      </dsp:txBody>
      <dsp:txXfrm>
        <a:off x="393" y="2664958"/>
        <a:ext cx="3138750" cy="746506"/>
      </dsp:txXfrm>
    </dsp:sp>
    <dsp:sp modelId="{1F0C616E-93C5-450D-BC1A-08727199D51D}">
      <dsp:nvSpPr>
        <dsp:cNvPr id="0" name=""/>
        <dsp:cNvSpPr/>
      </dsp:nvSpPr>
      <dsp:spPr>
        <a:xfrm>
          <a:off x="3688425" y="939873"/>
          <a:ext cx="1098562" cy="10985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C7CB7F-8706-4D7C-83EB-905A441B94DF}">
      <dsp:nvSpPr>
        <dsp:cNvPr id="0" name=""/>
        <dsp:cNvSpPr/>
      </dsp:nvSpPr>
      <dsp:spPr>
        <a:xfrm>
          <a:off x="3688425" y="214471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fr-FR" sz="1600" kern="1200"/>
            <a:t>Un calibrage des données</a:t>
          </a:r>
          <a:endParaRPr lang="en-US" sz="1600" kern="1200"/>
        </a:p>
      </dsp:txBody>
      <dsp:txXfrm>
        <a:off x="3688425" y="2144713"/>
        <a:ext cx="3138750" cy="470812"/>
      </dsp:txXfrm>
    </dsp:sp>
    <dsp:sp modelId="{73880F18-B8CB-4124-A522-693D4A749A89}">
      <dsp:nvSpPr>
        <dsp:cNvPr id="0" name=""/>
        <dsp:cNvSpPr/>
      </dsp:nvSpPr>
      <dsp:spPr>
        <a:xfrm>
          <a:off x="3688425" y="2664958"/>
          <a:ext cx="3138750" cy="746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fr-FR" sz="1200" kern="1200" dirty="0"/>
            <a:t>Toutes les données ne sont pas capturées à la même fréquence</a:t>
          </a:r>
          <a:endParaRPr lang="en-US" sz="1200" kern="1200" dirty="0"/>
        </a:p>
        <a:p>
          <a:pPr marL="0" lvl="0" indent="0" algn="l" defTabSz="533400">
            <a:lnSpc>
              <a:spcPct val="90000"/>
            </a:lnSpc>
            <a:spcBef>
              <a:spcPct val="0"/>
            </a:spcBef>
            <a:spcAft>
              <a:spcPct val="35000"/>
            </a:spcAft>
            <a:buNone/>
          </a:pPr>
          <a:r>
            <a:rPr lang="fr-FR" sz="1200" kern="1200" dirty="0"/>
            <a:t>Elles devront dans ce cas être calibrées sur la même fréquence, la plus basse -&gt; 4hz</a:t>
          </a:r>
          <a:endParaRPr lang="en-US" sz="1200" kern="1200" dirty="0"/>
        </a:p>
      </dsp:txBody>
      <dsp:txXfrm>
        <a:off x="3688425" y="2664958"/>
        <a:ext cx="3138750" cy="746506"/>
      </dsp:txXfrm>
    </dsp:sp>
    <dsp:sp modelId="{69212002-6810-4329-B69E-F41E00B490E3}">
      <dsp:nvSpPr>
        <dsp:cNvPr id="0" name=""/>
        <dsp:cNvSpPr/>
      </dsp:nvSpPr>
      <dsp:spPr>
        <a:xfrm>
          <a:off x="7376456" y="93987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BB0241-5D1C-4CD5-BA86-9D79EA9F049C}">
      <dsp:nvSpPr>
        <dsp:cNvPr id="0" name=""/>
        <dsp:cNvSpPr/>
      </dsp:nvSpPr>
      <dsp:spPr>
        <a:xfrm>
          <a:off x="7376456" y="214471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fr-FR" sz="1600" kern="1200"/>
            <a:t>Les graphiques ci-après sont fait après processing</a:t>
          </a:r>
          <a:endParaRPr lang="en-US" sz="1600" kern="1200"/>
        </a:p>
      </dsp:txBody>
      <dsp:txXfrm>
        <a:off x="7376456" y="2144713"/>
        <a:ext cx="3138750" cy="470812"/>
      </dsp:txXfrm>
    </dsp:sp>
    <dsp:sp modelId="{EF03D3D1-3ABB-4E21-AA95-592DE5513118}">
      <dsp:nvSpPr>
        <dsp:cNvPr id="0" name=""/>
        <dsp:cNvSpPr/>
      </dsp:nvSpPr>
      <dsp:spPr>
        <a:xfrm>
          <a:off x="7376456" y="2664958"/>
          <a:ext cx="3138750" cy="74650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3B483F-761E-45BE-BBE9-D9ADF189814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9499EC5-8EF3-4A46-A252-F531963421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EA29B1B-C310-4DFF-AAAD-1F4A92340AC4}"/>
              </a:ext>
            </a:extLst>
          </p:cNvPr>
          <p:cNvSpPr>
            <a:spLocks noGrp="1"/>
          </p:cNvSpPr>
          <p:nvPr>
            <p:ph type="dt" sz="half" idx="10"/>
          </p:nvPr>
        </p:nvSpPr>
        <p:spPr/>
        <p:txBody>
          <a:bodyPr/>
          <a:lstStyle/>
          <a:p>
            <a:fld id="{86E063FD-4635-43C8-BD6B-CE1266201A07}"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C4AEB074-B19B-49C9-9FC8-E70DE1DC6D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DF6343-96FE-439B-B3CD-2169554E4F6A}"/>
              </a:ext>
            </a:extLst>
          </p:cNvPr>
          <p:cNvSpPr>
            <a:spLocks noGrp="1"/>
          </p:cNvSpPr>
          <p:nvPr>
            <p:ph type="sldNum" sz="quarter" idx="12"/>
          </p:nvPr>
        </p:nvSpPr>
        <p:spPr/>
        <p:txBody>
          <a:bodyPr/>
          <a:lstStyle/>
          <a:p>
            <a:fld id="{1F928382-60F4-4A9E-8E8B-5A7EF01C758F}" type="slidenum">
              <a:rPr lang="fr-FR" smtClean="0"/>
              <a:t>‹N°›</a:t>
            </a:fld>
            <a:endParaRPr lang="fr-FR"/>
          </a:p>
        </p:txBody>
      </p:sp>
    </p:spTree>
    <p:extLst>
      <p:ext uri="{BB962C8B-B14F-4D97-AF65-F5344CB8AC3E}">
        <p14:creationId xmlns:p14="http://schemas.microsoft.com/office/powerpoint/2010/main" val="1233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921AAB-DEF4-4A3E-82EE-199011762D4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9FD899F-98CC-4A72-972C-6C430818ECA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6DA74A-273D-4762-9215-BB5052CCD903}"/>
              </a:ext>
            </a:extLst>
          </p:cNvPr>
          <p:cNvSpPr>
            <a:spLocks noGrp="1"/>
          </p:cNvSpPr>
          <p:nvPr>
            <p:ph type="dt" sz="half" idx="10"/>
          </p:nvPr>
        </p:nvSpPr>
        <p:spPr/>
        <p:txBody>
          <a:bodyPr/>
          <a:lstStyle/>
          <a:p>
            <a:fld id="{86E063FD-4635-43C8-BD6B-CE1266201A07}"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60B6EEA5-EADA-4D93-96BF-8F933F0C092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659F4B-53DD-45B3-8A5D-ACF9618AC0DB}"/>
              </a:ext>
            </a:extLst>
          </p:cNvPr>
          <p:cNvSpPr>
            <a:spLocks noGrp="1"/>
          </p:cNvSpPr>
          <p:nvPr>
            <p:ph type="sldNum" sz="quarter" idx="12"/>
          </p:nvPr>
        </p:nvSpPr>
        <p:spPr/>
        <p:txBody>
          <a:bodyPr/>
          <a:lstStyle/>
          <a:p>
            <a:fld id="{1F928382-60F4-4A9E-8E8B-5A7EF01C758F}" type="slidenum">
              <a:rPr lang="fr-FR" smtClean="0"/>
              <a:t>‹N°›</a:t>
            </a:fld>
            <a:endParaRPr lang="fr-FR"/>
          </a:p>
        </p:txBody>
      </p:sp>
    </p:spTree>
    <p:extLst>
      <p:ext uri="{BB962C8B-B14F-4D97-AF65-F5344CB8AC3E}">
        <p14:creationId xmlns:p14="http://schemas.microsoft.com/office/powerpoint/2010/main" val="172295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5934ABC-F7D6-4826-A51E-91B01C64C7A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053B01A-6AF5-48A2-A29B-0971264DA59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D888FB2-F793-4908-801F-255A3F755713}"/>
              </a:ext>
            </a:extLst>
          </p:cNvPr>
          <p:cNvSpPr>
            <a:spLocks noGrp="1"/>
          </p:cNvSpPr>
          <p:nvPr>
            <p:ph type="dt" sz="half" idx="10"/>
          </p:nvPr>
        </p:nvSpPr>
        <p:spPr/>
        <p:txBody>
          <a:bodyPr/>
          <a:lstStyle/>
          <a:p>
            <a:fld id="{86E063FD-4635-43C8-BD6B-CE1266201A07}"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CA490898-3939-46B4-BE06-FAB9E24B9A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C66408-C4F5-4B81-9530-DDC8EBB9CF88}"/>
              </a:ext>
            </a:extLst>
          </p:cNvPr>
          <p:cNvSpPr>
            <a:spLocks noGrp="1"/>
          </p:cNvSpPr>
          <p:nvPr>
            <p:ph type="sldNum" sz="quarter" idx="12"/>
          </p:nvPr>
        </p:nvSpPr>
        <p:spPr/>
        <p:txBody>
          <a:bodyPr/>
          <a:lstStyle/>
          <a:p>
            <a:fld id="{1F928382-60F4-4A9E-8E8B-5A7EF01C758F}" type="slidenum">
              <a:rPr lang="fr-FR" smtClean="0"/>
              <a:t>‹N°›</a:t>
            </a:fld>
            <a:endParaRPr lang="fr-FR"/>
          </a:p>
        </p:txBody>
      </p:sp>
    </p:spTree>
    <p:extLst>
      <p:ext uri="{BB962C8B-B14F-4D97-AF65-F5344CB8AC3E}">
        <p14:creationId xmlns:p14="http://schemas.microsoft.com/office/powerpoint/2010/main" val="228393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A056D7-B56D-4A22-9568-258AE797D5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33F7F85-72AC-4356-A7EC-477D8E9ACDA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061D19-DF26-40A5-B3B4-B986BD57E1C0}"/>
              </a:ext>
            </a:extLst>
          </p:cNvPr>
          <p:cNvSpPr>
            <a:spLocks noGrp="1"/>
          </p:cNvSpPr>
          <p:nvPr>
            <p:ph type="dt" sz="half" idx="10"/>
          </p:nvPr>
        </p:nvSpPr>
        <p:spPr/>
        <p:txBody>
          <a:bodyPr/>
          <a:lstStyle/>
          <a:p>
            <a:fld id="{86E063FD-4635-43C8-BD6B-CE1266201A07}"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356B2227-28FB-4AD9-B43F-50B0F739AB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448869-07B8-49BC-9E32-7C13C7AE4920}"/>
              </a:ext>
            </a:extLst>
          </p:cNvPr>
          <p:cNvSpPr>
            <a:spLocks noGrp="1"/>
          </p:cNvSpPr>
          <p:nvPr>
            <p:ph type="sldNum" sz="quarter" idx="12"/>
          </p:nvPr>
        </p:nvSpPr>
        <p:spPr/>
        <p:txBody>
          <a:bodyPr/>
          <a:lstStyle/>
          <a:p>
            <a:fld id="{1F928382-60F4-4A9E-8E8B-5A7EF01C758F}" type="slidenum">
              <a:rPr lang="fr-FR" smtClean="0"/>
              <a:t>‹N°›</a:t>
            </a:fld>
            <a:endParaRPr lang="fr-FR"/>
          </a:p>
        </p:txBody>
      </p:sp>
    </p:spTree>
    <p:extLst>
      <p:ext uri="{BB962C8B-B14F-4D97-AF65-F5344CB8AC3E}">
        <p14:creationId xmlns:p14="http://schemas.microsoft.com/office/powerpoint/2010/main" val="153815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732E62-C4B0-4B7E-8551-CEE913A1BCB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097CEAA-C371-43E9-95D8-81D7859D39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EDD1B5B-D70F-441D-AADA-FEBF7D943214}"/>
              </a:ext>
            </a:extLst>
          </p:cNvPr>
          <p:cNvSpPr>
            <a:spLocks noGrp="1"/>
          </p:cNvSpPr>
          <p:nvPr>
            <p:ph type="dt" sz="half" idx="10"/>
          </p:nvPr>
        </p:nvSpPr>
        <p:spPr/>
        <p:txBody>
          <a:bodyPr/>
          <a:lstStyle/>
          <a:p>
            <a:fld id="{86E063FD-4635-43C8-BD6B-CE1266201A07}"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44CC9B72-60BF-4F04-A198-E9C35942D0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CCBC18-DC4D-40BE-B84F-75784CF37290}"/>
              </a:ext>
            </a:extLst>
          </p:cNvPr>
          <p:cNvSpPr>
            <a:spLocks noGrp="1"/>
          </p:cNvSpPr>
          <p:nvPr>
            <p:ph type="sldNum" sz="quarter" idx="12"/>
          </p:nvPr>
        </p:nvSpPr>
        <p:spPr/>
        <p:txBody>
          <a:bodyPr/>
          <a:lstStyle/>
          <a:p>
            <a:fld id="{1F928382-60F4-4A9E-8E8B-5A7EF01C758F}" type="slidenum">
              <a:rPr lang="fr-FR" smtClean="0"/>
              <a:t>‹N°›</a:t>
            </a:fld>
            <a:endParaRPr lang="fr-FR"/>
          </a:p>
        </p:txBody>
      </p:sp>
    </p:spTree>
    <p:extLst>
      <p:ext uri="{BB962C8B-B14F-4D97-AF65-F5344CB8AC3E}">
        <p14:creationId xmlns:p14="http://schemas.microsoft.com/office/powerpoint/2010/main" val="2698245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21543F-9B9E-463E-9E81-EF46B43DA4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45C20E5-23A8-4B0B-8F3A-6B94B64BB38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BA85622-0802-46F0-A2F5-9CE30C4D4AC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753D042-FCD1-4790-A628-3628A5E12204}"/>
              </a:ext>
            </a:extLst>
          </p:cNvPr>
          <p:cNvSpPr>
            <a:spLocks noGrp="1"/>
          </p:cNvSpPr>
          <p:nvPr>
            <p:ph type="dt" sz="half" idx="10"/>
          </p:nvPr>
        </p:nvSpPr>
        <p:spPr/>
        <p:txBody>
          <a:bodyPr/>
          <a:lstStyle/>
          <a:p>
            <a:fld id="{86E063FD-4635-43C8-BD6B-CE1266201A07}" type="datetimeFigureOut">
              <a:rPr lang="fr-FR" smtClean="0"/>
              <a:t>31/01/2020</a:t>
            </a:fld>
            <a:endParaRPr lang="fr-FR"/>
          </a:p>
        </p:txBody>
      </p:sp>
      <p:sp>
        <p:nvSpPr>
          <p:cNvPr id="6" name="Espace réservé du pied de page 5">
            <a:extLst>
              <a:ext uri="{FF2B5EF4-FFF2-40B4-BE49-F238E27FC236}">
                <a16:creationId xmlns:a16="http://schemas.microsoft.com/office/drawing/2014/main" id="{C53325FE-2387-4A58-A5CF-4641291600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1D4041E-6E1B-46B3-AD02-9A5D54B31E2D}"/>
              </a:ext>
            </a:extLst>
          </p:cNvPr>
          <p:cNvSpPr>
            <a:spLocks noGrp="1"/>
          </p:cNvSpPr>
          <p:nvPr>
            <p:ph type="sldNum" sz="quarter" idx="12"/>
          </p:nvPr>
        </p:nvSpPr>
        <p:spPr/>
        <p:txBody>
          <a:bodyPr/>
          <a:lstStyle/>
          <a:p>
            <a:fld id="{1F928382-60F4-4A9E-8E8B-5A7EF01C758F}" type="slidenum">
              <a:rPr lang="fr-FR" smtClean="0"/>
              <a:t>‹N°›</a:t>
            </a:fld>
            <a:endParaRPr lang="fr-FR"/>
          </a:p>
        </p:txBody>
      </p:sp>
    </p:spTree>
    <p:extLst>
      <p:ext uri="{BB962C8B-B14F-4D97-AF65-F5344CB8AC3E}">
        <p14:creationId xmlns:p14="http://schemas.microsoft.com/office/powerpoint/2010/main" val="383551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AB5595-5A88-42FE-AED3-5AEA5307D33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5A11D3F-5976-44E1-BF55-71095E321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708E3E2-4496-4A4F-B0D3-756743F82B7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FCB473C-18E0-4457-86C3-E4952057E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67ACE33-7BE8-4974-8BBA-1F4D189837F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85D5BFD-1899-4A9C-B65D-9F63484A4305}"/>
              </a:ext>
            </a:extLst>
          </p:cNvPr>
          <p:cNvSpPr>
            <a:spLocks noGrp="1"/>
          </p:cNvSpPr>
          <p:nvPr>
            <p:ph type="dt" sz="half" idx="10"/>
          </p:nvPr>
        </p:nvSpPr>
        <p:spPr/>
        <p:txBody>
          <a:bodyPr/>
          <a:lstStyle/>
          <a:p>
            <a:fld id="{86E063FD-4635-43C8-BD6B-CE1266201A07}" type="datetimeFigureOut">
              <a:rPr lang="fr-FR" smtClean="0"/>
              <a:t>31/01/2020</a:t>
            </a:fld>
            <a:endParaRPr lang="fr-FR"/>
          </a:p>
        </p:txBody>
      </p:sp>
      <p:sp>
        <p:nvSpPr>
          <p:cNvPr id="8" name="Espace réservé du pied de page 7">
            <a:extLst>
              <a:ext uri="{FF2B5EF4-FFF2-40B4-BE49-F238E27FC236}">
                <a16:creationId xmlns:a16="http://schemas.microsoft.com/office/drawing/2014/main" id="{B1D0D4F0-478B-4E79-AEEE-21482D83F75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68CCAB9-CD11-481E-B43E-EC012EB8CB3C}"/>
              </a:ext>
            </a:extLst>
          </p:cNvPr>
          <p:cNvSpPr>
            <a:spLocks noGrp="1"/>
          </p:cNvSpPr>
          <p:nvPr>
            <p:ph type="sldNum" sz="quarter" idx="12"/>
          </p:nvPr>
        </p:nvSpPr>
        <p:spPr/>
        <p:txBody>
          <a:bodyPr/>
          <a:lstStyle/>
          <a:p>
            <a:fld id="{1F928382-60F4-4A9E-8E8B-5A7EF01C758F}" type="slidenum">
              <a:rPr lang="fr-FR" smtClean="0"/>
              <a:t>‹N°›</a:t>
            </a:fld>
            <a:endParaRPr lang="fr-FR"/>
          </a:p>
        </p:txBody>
      </p:sp>
    </p:spTree>
    <p:extLst>
      <p:ext uri="{BB962C8B-B14F-4D97-AF65-F5344CB8AC3E}">
        <p14:creationId xmlns:p14="http://schemas.microsoft.com/office/powerpoint/2010/main" val="404886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BC803-5241-4A67-A02D-0BBF117666F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7CB0087-91C2-4E9A-A389-E7068FBBCC31}"/>
              </a:ext>
            </a:extLst>
          </p:cNvPr>
          <p:cNvSpPr>
            <a:spLocks noGrp="1"/>
          </p:cNvSpPr>
          <p:nvPr>
            <p:ph type="dt" sz="half" idx="10"/>
          </p:nvPr>
        </p:nvSpPr>
        <p:spPr/>
        <p:txBody>
          <a:bodyPr/>
          <a:lstStyle/>
          <a:p>
            <a:fld id="{86E063FD-4635-43C8-BD6B-CE1266201A07}" type="datetimeFigureOut">
              <a:rPr lang="fr-FR" smtClean="0"/>
              <a:t>31/01/2020</a:t>
            </a:fld>
            <a:endParaRPr lang="fr-FR"/>
          </a:p>
        </p:txBody>
      </p:sp>
      <p:sp>
        <p:nvSpPr>
          <p:cNvPr id="4" name="Espace réservé du pied de page 3">
            <a:extLst>
              <a:ext uri="{FF2B5EF4-FFF2-40B4-BE49-F238E27FC236}">
                <a16:creationId xmlns:a16="http://schemas.microsoft.com/office/drawing/2014/main" id="{BCFC8B5A-2834-416B-9DC3-BEA39AC7A7E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1A9468A-441D-49E1-AC55-91C3810F0ACD}"/>
              </a:ext>
            </a:extLst>
          </p:cNvPr>
          <p:cNvSpPr>
            <a:spLocks noGrp="1"/>
          </p:cNvSpPr>
          <p:nvPr>
            <p:ph type="sldNum" sz="quarter" idx="12"/>
          </p:nvPr>
        </p:nvSpPr>
        <p:spPr/>
        <p:txBody>
          <a:bodyPr/>
          <a:lstStyle/>
          <a:p>
            <a:fld id="{1F928382-60F4-4A9E-8E8B-5A7EF01C758F}" type="slidenum">
              <a:rPr lang="fr-FR" smtClean="0"/>
              <a:t>‹N°›</a:t>
            </a:fld>
            <a:endParaRPr lang="fr-FR"/>
          </a:p>
        </p:txBody>
      </p:sp>
    </p:spTree>
    <p:extLst>
      <p:ext uri="{BB962C8B-B14F-4D97-AF65-F5344CB8AC3E}">
        <p14:creationId xmlns:p14="http://schemas.microsoft.com/office/powerpoint/2010/main" val="7477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ECFB037-1AAD-4BE0-889F-2D0280E98B82}"/>
              </a:ext>
            </a:extLst>
          </p:cNvPr>
          <p:cNvSpPr>
            <a:spLocks noGrp="1"/>
          </p:cNvSpPr>
          <p:nvPr>
            <p:ph type="dt" sz="half" idx="10"/>
          </p:nvPr>
        </p:nvSpPr>
        <p:spPr/>
        <p:txBody>
          <a:bodyPr/>
          <a:lstStyle/>
          <a:p>
            <a:fld id="{86E063FD-4635-43C8-BD6B-CE1266201A07}" type="datetimeFigureOut">
              <a:rPr lang="fr-FR" smtClean="0"/>
              <a:t>31/01/2020</a:t>
            </a:fld>
            <a:endParaRPr lang="fr-FR"/>
          </a:p>
        </p:txBody>
      </p:sp>
      <p:sp>
        <p:nvSpPr>
          <p:cNvPr id="3" name="Espace réservé du pied de page 2">
            <a:extLst>
              <a:ext uri="{FF2B5EF4-FFF2-40B4-BE49-F238E27FC236}">
                <a16:creationId xmlns:a16="http://schemas.microsoft.com/office/drawing/2014/main" id="{48B9629B-886A-41ED-A2C2-E842A74C268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0BCEC2D-BCAC-41E6-987D-05452EFD01AA}"/>
              </a:ext>
            </a:extLst>
          </p:cNvPr>
          <p:cNvSpPr>
            <a:spLocks noGrp="1"/>
          </p:cNvSpPr>
          <p:nvPr>
            <p:ph type="sldNum" sz="quarter" idx="12"/>
          </p:nvPr>
        </p:nvSpPr>
        <p:spPr/>
        <p:txBody>
          <a:bodyPr/>
          <a:lstStyle/>
          <a:p>
            <a:fld id="{1F928382-60F4-4A9E-8E8B-5A7EF01C758F}" type="slidenum">
              <a:rPr lang="fr-FR" smtClean="0"/>
              <a:t>‹N°›</a:t>
            </a:fld>
            <a:endParaRPr lang="fr-FR"/>
          </a:p>
        </p:txBody>
      </p:sp>
    </p:spTree>
    <p:extLst>
      <p:ext uri="{BB962C8B-B14F-4D97-AF65-F5344CB8AC3E}">
        <p14:creationId xmlns:p14="http://schemas.microsoft.com/office/powerpoint/2010/main" val="141251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4781D-2882-4911-9113-89558A4ADE3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50C52BD-D77D-4C6F-B1AA-6A1C900CB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262529A-0EBC-4FE4-BE6C-0ACBC177E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3A5EB5-4132-4BDA-8F61-216D6BE1694F}"/>
              </a:ext>
            </a:extLst>
          </p:cNvPr>
          <p:cNvSpPr>
            <a:spLocks noGrp="1"/>
          </p:cNvSpPr>
          <p:nvPr>
            <p:ph type="dt" sz="half" idx="10"/>
          </p:nvPr>
        </p:nvSpPr>
        <p:spPr/>
        <p:txBody>
          <a:bodyPr/>
          <a:lstStyle/>
          <a:p>
            <a:fld id="{86E063FD-4635-43C8-BD6B-CE1266201A07}" type="datetimeFigureOut">
              <a:rPr lang="fr-FR" smtClean="0"/>
              <a:t>31/01/2020</a:t>
            </a:fld>
            <a:endParaRPr lang="fr-FR"/>
          </a:p>
        </p:txBody>
      </p:sp>
      <p:sp>
        <p:nvSpPr>
          <p:cNvPr id="6" name="Espace réservé du pied de page 5">
            <a:extLst>
              <a:ext uri="{FF2B5EF4-FFF2-40B4-BE49-F238E27FC236}">
                <a16:creationId xmlns:a16="http://schemas.microsoft.com/office/drawing/2014/main" id="{6CDF2E3F-F2CE-4955-AD8B-355091D2269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921A82D-BF34-41F8-BAD6-7532EBCD53BD}"/>
              </a:ext>
            </a:extLst>
          </p:cNvPr>
          <p:cNvSpPr>
            <a:spLocks noGrp="1"/>
          </p:cNvSpPr>
          <p:nvPr>
            <p:ph type="sldNum" sz="quarter" idx="12"/>
          </p:nvPr>
        </p:nvSpPr>
        <p:spPr/>
        <p:txBody>
          <a:bodyPr/>
          <a:lstStyle/>
          <a:p>
            <a:fld id="{1F928382-60F4-4A9E-8E8B-5A7EF01C758F}" type="slidenum">
              <a:rPr lang="fr-FR" smtClean="0"/>
              <a:t>‹N°›</a:t>
            </a:fld>
            <a:endParaRPr lang="fr-FR"/>
          </a:p>
        </p:txBody>
      </p:sp>
    </p:spTree>
    <p:extLst>
      <p:ext uri="{BB962C8B-B14F-4D97-AF65-F5344CB8AC3E}">
        <p14:creationId xmlns:p14="http://schemas.microsoft.com/office/powerpoint/2010/main" val="414585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995EE3-A3DB-42F1-9BBB-D544831881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57A7406-97DA-49E8-AC4B-8A34FDD3E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ACAE07D-1989-431E-A311-847E5FDB6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165173-8D0F-414E-9501-D2BD3159248F}"/>
              </a:ext>
            </a:extLst>
          </p:cNvPr>
          <p:cNvSpPr>
            <a:spLocks noGrp="1"/>
          </p:cNvSpPr>
          <p:nvPr>
            <p:ph type="dt" sz="half" idx="10"/>
          </p:nvPr>
        </p:nvSpPr>
        <p:spPr/>
        <p:txBody>
          <a:bodyPr/>
          <a:lstStyle/>
          <a:p>
            <a:fld id="{86E063FD-4635-43C8-BD6B-CE1266201A07}" type="datetimeFigureOut">
              <a:rPr lang="fr-FR" smtClean="0"/>
              <a:t>31/01/2020</a:t>
            </a:fld>
            <a:endParaRPr lang="fr-FR"/>
          </a:p>
        </p:txBody>
      </p:sp>
      <p:sp>
        <p:nvSpPr>
          <p:cNvPr id="6" name="Espace réservé du pied de page 5">
            <a:extLst>
              <a:ext uri="{FF2B5EF4-FFF2-40B4-BE49-F238E27FC236}">
                <a16:creationId xmlns:a16="http://schemas.microsoft.com/office/drawing/2014/main" id="{24391769-CF6A-477E-83CB-E251645017D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7E20EB6-0A37-4065-B2C3-DF3B9B637303}"/>
              </a:ext>
            </a:extLst>
          </p:cNvPr>
          <p:cNvSpPr>
            <a:spLocks noGrp="1"/>
          </p:cNvSpPr>
          <p:nvPr>
            <p:ph type="sldNum" sz="quarter" idx="12"/>
          </p:nvPr>
        </p:nvSpPr>
        <p:spPr/>
        <p:txBody>
          <a:bodyPr/>
          <a:lstStyle/>
          <a:p>
            <a:fld id="{1F928382-60F4-4A9E-8E8B-5A7EF01C758F}" type="slidenum">
              <a:rPr lang="fr-FR" smtClean="0"/>
              <a:t>‹N°›</a:t>
            </a:fld>
            <a:endParaRPr lang="fr-FR"/>
          </a:p>
        </p:txBody>
      </p:sp>
    </p:spTree>
    <p:extLst>
      <p:ext uri="{BB962C8B-B14F-4D97-AF65-F5344CB8AC3E}">
        <p14:creationId xmlns:p14="http://schemas.microsoft.com/office/powerpoint/2010/main" val="19637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2CB0986-1E64-47E1-80DA-9FFA22494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DE58B3D-3520-4AE3-889B-435EC93FE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509306-1D6E-4F0E-BE94-57ABD4BE6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063FD-4635-43C8-BD6B-CE1266201A07}"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D7EA306F-E66F-4F80-8140-BA2F39AA6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A54A7FE-966B-422F-83DB-52066D70A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28382-60F4-4A9E-8E8B-5A7EF01C758F}" type="slidenum">
              <a:rPr lang="fr-FR" smtClean="0"/>
              <a:t>‹N°›</a:t>
            </a:fld>
            <a:endParaRPr lang="fr-FR"/>
          </a:p>
        </p:txBody>
      </p:sp>
    </p:spTree>
    <p:extLst>
      <p:ext uri="{BB962C8B-B14F-4D97-AF65-F5344CB8AC3E}">
        <p14:creationId xmlns:p14="http://schemas.microsoft.com/office/powerpoint/2010/main" val="3861904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associée">
            <a:extLst>
              <a:ext uri="{FF2B5EF4-FFF2-40B4-BE49-F238E27FC236}">
                <a16:creationId xmlns:a16="http://schemas.microsoft.com/office/drawing/2014/main" id="{069AE0C3-4653-4142-8E00-EB72CCDB2F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re 1">
            <a:extLst>
              <a:ext uri="{FF2B5EF4-FFF2-40B4-BE49-F238E27FC236}">
                <a16:creationId xmlns:a16="http://schemas.microsoft.com/office/drawing/2014/main" id="{02D1649F-FFC5-4216-9A6B-59737B654A0E}"/>
              </a:ext>
            </a:extLst>
          </p:cNvPr>
          <p:cNvSpPr>
            <a:spLocks noGrp="1"/>
          </p:cNvSpPr>
          <p:nvPr>
            <p:ph type="ctrTitle"/>
          </p:nvPr>
        </p:nvSpPr>
        <p:spPr>
          <a:xfrm>
            <a:off x="8022021" y="3231931"/>
            <a:ext cx="3852041" cy="1834056"/>
          </a:xfrm>
        </p:spPr>
        <p:txBody>
          <a:bodyPr>
            <a:normAutofit/>
          </a:bodyPr>
          <a:lstStyle/>
          <a:p>
            <a:r>
              <a:rPr lang="fr-FR" sz="4000"/>
              <a:t>PPG Field Study Dataset</a:t>
            </a:r>
          </a:p>
        </p:txBody>
      </p:sp>
      <p:cxnSp>
        <p:nvCxnSpPr>
          <p:cNvPr id="137" name="Straight Connector 13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997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D7802F-187C-40C7-974D-8A4E3B5A9FEA}"/>
              </a:ext>
            </a:extLst>
          </p:cNvPr>
          <p:cNvSpPr>
            <a:spLocks noGrp="1"/>
          </p:cNvSpPr>
          <p:nvPr>
            <p:ph type="title"/>
          </p:nvPr>
        </p:nvSpPr>
        <p:spPr>
          <a:xfrm>
            <a:off x="841247" y="474146"/>
            <a:ext cx="10515593" cy="1197864"/>
          </a:xfrm>
        </p:spPr>
        <p:txBody>
          <a:bodyPr>
            <a:normAutofit/>
          </a:bodyPr>
          <a:lstStyle/>
          <a:p>
            <a:pPr lvl="0"/>
            <a:r>
              <a:rPr lang="fr-FR" dirty="0" err="1"/>
              <a:t>Photoplethysmographe</a:t>
            </a:r>
            <a:endParaRPr lang="fr-FR" dirty="0"/>
          </a:p>
        </p:txBody>
      </p:sp>
      <p:cxnSp>
        <p:nvCxnSpPr>
          <p:cNvPr id="12" name="Straight Connector 1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28BB51E1-2A59-4D25-945C-950BB2D2D4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38809" y="2054262"/>
            <a:ext cx="6008481" cy="4067279"/>
          </a:xfrm>
          <a:prstGeom prst="rect">
            <a:avLst/>
          </a:prstGeom>
        </p:spPr>
      </p:pic>
      <p:sp>
        <p:nvSpPr>
          <p:cNvPr id="3" name="Espace réservé du contenu 2">
            <a:extLst>
              <a:ext uri="{FF2B5EF4-FFF2-40B4-BE49-F238E27FC236}">
                <a16:creationId xmlns:a16="http://schemas.microsoft.com/office/drawing/2014/main" id="{D761A9DF-607F-4AA2-B706-4A74421F88E5}"/>
              </a:ext>
            </a:extLst>
          </p:cNvPr>
          <p:cNvSpPr>
            <a:spLocks noGrp="1"/>
          </p:cNvSpPr>
          <p:nvPr>
            <p:ph idx="1"/>
          </p:nvPr>
        </p:nvSpPr>
        <p:spPr>
          <a:xfrm>
            <a:off x="7533314" y="1999578"/>
            <a:ext cx="3823525" cy="4171568"/>
          </a:xfrm>
        </p:spPr>
        <p:txBody>
          <a:bodyPr anchor="ctr">
            <a:normAutofit/>
          </a:bodyPr>
          <a:lstStyle/>
          <a:p>
            <a:r>
              <a:rPr lang="fr-FR" sz="2000" dirty="0"/>
              <a:t>Fréquence initiale : 64hz</a:t>
            </a:r>
          </a:p>
        </p:txBody>
      </p:sp>
    </p:spTree>
    <p:extLst>
      <p:ext uri="{BB962C8B-B14F-4D97-AF65-F5344CB8AC3E}">
        <p14:creationId xmlns:p14="http://schemas.microsoft.com/office/powerpoint/2010/main" val="84989811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D7802F-187C-40C7-974D-8A4E3B5A9FEA}"/>
              </a:ext>
            </a:extLst>
          </p:cNvPr>
          <p:cNvSpPr>
            <a:spLocks noGrp="1"/>
          </p:cNvSpPr>
          <p:nvPr>
            <p:ph type="title"/>
          </p:nvPr>
        </p:nvSpPr>
        <p:spPr>
          <a:xfrm>
            <a:off x="841247" y="474146"/>
            <a:ext cx="10515593" cy="1197864"/>
          </a:xfrm>
        </p:spPr>
        <p:txBody>
          <a:bodyPr>
            <a:normAutofit/>
          </a:bodyPr>
          <a:lstStyle/>
          <a:p>
            <a:r>
              <a:rPr lang="fr-FR" dirty="0"/>
              <a:t>EDA</a:t>
            </a:r>
          </a:p>
        </p:txBody>
      </p:sp>
      <p:cxnSp>
        <p:nvCxnSpPr>
          <p:cNvPr id="12" name="Straight Connector 1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28BB51E1-2A59-4D25-945C-950BB2D2D4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7692" y="2002117"/>
            <a:ext cx="5830715" cy="4171569"/>
          </a:xfrm>
          <a:prstGeom prst="rect">
            <a:avLst/>
          </a:prstGeom>
        </p:spPr>
      </p:pic>
      <p:sp>
        <p:nvSpPr>
          <p:cNvPr id="3" name="Espace réservé du contenu 2">
            <a:extLst>
              <a:ext uri="{FF2B5EF4-FFF2-40B4-BE49-F238E27FC236}">
                <a16:creationId xmlns:a16="http://schemas.microsoft.com/office/drawing/2014/main" id="{D761A9DF-607F-4AA2-B706-4A74421F88E5}"/>
              </a:ext>
            </a:extLst>
          </p:cNvPr>
          <p:cNvSpPr>
            <a:spLocks noGrp="1"/>
          </p:cNvSpPr>
          <p:nvPr>
            <p:ph idx="1"/>
          </p:nvPr>
        </p:nvSpPr>
        <p:spPr>
          <a:xfrm>
            <a:off x="7533314" y="1999578"/>
            <a:ext cx="3823525" cy="4171568"/>
          </a:xfrm>
        </p:spPr>
        <p:txBody>
          <a:bodyPr anchor="ctr">
            <a:normAutofit/>
          </a:bodyPr>
          <a:lstStyle/>
          <a:p>
            <a:r>
              <a:rPr lang="fr-FR" sz="2000" dirty="0"/>
              <a:t>Fréquence initiale : 4hz</a:t>
            </a:r>
          </a:p>
        </p:txBody>
      </p:sp>
    </p:spTree>
    <p:extLst>
      <p:ext uri="{BB962C8B-B14F-4D97-AF65-F5344CB8AC3E}">
        <p14:creationId xmlns:p14="http://schemas.microsoft.com/office/powerpoint/2010/main" val="285810993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D7802F-187C-40C7-974D-8A4E3B5A9FEA}"/>
              </a:ext>
            </a:extLst>
          </p:cNvPr>
          <p:cNvSpPr>
            <a:spLocks noGrp="1"/>
          </p:cNvSpPr>
          <p:nvPr>
            <p:ph type="title"/>
          </p:nvPr>
        </p:nvSpPr>
        <p:spPr>
          <a:xfrm>
            <a:off x="841247" y="474146"/>
            <a:ext cx="10515593" cy="1197864"/>
          </a:xfrm>
        </p:spPr>
        <p:txBody>
          <a:bodyPr>
            <a:normAutofit/>
          </a:bodyPr>
          <a:lstStyle/>
          <a:p>
            <a:r>
              <a:rPr lang="fr-FR" dirty="0"/>
              <a:t>Température</a:t>
            </a:r>
          </a:p>
        </p:txBody>
      </p:sp>
      <p:cxnSp>
        <p:nvCxnSpPr>
          <p:cNvPr id="12" name="Straight Connector 1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28BB51E1-2A59-4D25-945C-950BB2D2D4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7692" y="2002117"/>
            <a:ext cx="5830715" cy="4171569"/>
          </a:xfrm>
          <a:prstGeom prst="rect">
            <a:avLst/>
          </a:prstGeom>
        </p:spPr>
      </p:pic>
      <p:sp>
        <p:nvSpPr>
          <p:cNvPr id="3" name="Espace réservé du contenu 2">
            <a:extLst>
              <a:ext uri="{FF2B5EF4-FFF2-40B4-BE49-F238E27FC236}">
                <a16:creationId xmlns:a16="http://schemas.microsoft.com/office/drawing/2014/main" id="{D761A9DF-607F-4AA2-B706-4A74421F88E5}"/>
              </a:ext>
            </a:extLst>
          </p:cNvPr>
          <p:cNvSpPr>
            <a:spLocks noGrp="1"/>
          </p:cNvSpPr>
          <p:nvPr>
            <p:ph idx="1"/>
          </p:nvPr>
        </p:nvSpPr>
        <p:spPr>
          <a:xfrm>
            <a:off x="7533314" y="1999578"/>
            <a:ext cx="3823525" cy="4171568"/>
          </a:xfrm>
        </p:spPr>
        <p:txBody>
          <a:bodyPr anchor="ctr">
            <a:normAutofit/>
          </a:bodyPr>
          <a:lstStyle/>
          <a:p>
            <a:r>
              <a:rPr lang="fr-FR" sz="2000" dirty="0"/>
              <a:t>Fréquence initiale : 4hz</a:t>
            </a:r>
          </a:p>
        </p:txBody>
      </p:sp>
    </p:spTree>
    <p:extLst>
      <p:ext uri="{BB962C8B-B14F-4D97-AF65-F5344CB8AC3E}">
        <p14:creationId xmlns:p14="http://schemas.microsoft.com/office/powerpoint/2010/main" val="56896395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D7802F-187C-40C7-974D-8A4E3B5A9FEA}"/>
              </a:ext>
            </a:extLst>
          </p:cNvPr>
          <p:cNvSpPr>
            <a:spLocks noGrp="1"/>
          </p:cNvSpPr>
          <p:nvPr>
            <p:ph type="title"/>
          </p:nvPr>
        </p:nvSpPr>
        <p:spPr>
          <a:xfrm>
            <a:off x="841247" y="474146"/>
            <a:ext cx="10515593" cy="1197864"/>
          </a:xfrm>
        </p:spPr>
        <p:txBody>
          <a:bodyPr>
            <a:normAutofit/>
          </a:bodyPr>
          <a:lstStyle/>
          <a:p>
            <a:r>
              <a:rPr lang="fr-FR" dirty="0"/>
              <a:t>Activités</a:t>
            </a:r>
          </a:p>
        </p:txBody>
      </p:sp>
      <p:cxnSp>
        <p:nvCxnSpPr>
          <p:cNvPr id="12" name="Straight Connector 1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28BB51E1-2A59-4D25-945C-950BB2D2D4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1021" y="2002117"/>
            <a:ext cx="5724056" cy="4171569"/>
          </a:xfrm>
          <a:prstGeom prst="rect">
            <a:avLst/>
          </a:prstGeom>
        </p:spPr>
      </p:pic>
      <p:sp>
        <p:nvSpPr>
          <p:cNvPr id="3" name="Espace réservé du contenu 2">
            <a:extLst>
              <a:ext uri="{FF2B5EF4-FFF2-40B4-BE49-F238E27FC236}">
                <a16:creationId xmlns:a16="http://schemas.microsoft.com/office/drawing/2014/main" id="{D761A9DF-607F-4AA2-B706-4A74421F88E5}"/>
              </a:ext>
            </a:extLst>
          </p:cNvPr>
          <p:cNvSpPr>
            <a:spLocks noGrp="1"/>
          </p:cNvSpPr>
          <p:nvPr>
            <p:ph idx="1"/>
          </p:nvPr>
        </p:nvSpPr>
        <p:spPr>
          <a:xfrm>
            <a:off x="7533314" y="1999578"/>
            <a:ext cx="3823525" cy="4171568"/>
          </a:xfrm>
        </p:spPr>
        <p:txBody>
          <a:bodyPr anchor="ctr">
            <a:normAutofit/>
          </a:bodyPr>
          <a:lstStyle/>
          <a:p>
            <a:pPr marL="0" indent="0">
              <a:buNone/>
            </a:pPr>
            <a:r>
              <a:rPr lang="fr-FR" sz="2000" dirty="0"/>
              <a:t>On peut voir que chaque variation dans les graphiques se situe lors du commencement ou de la fin d’une activité. En mettant en relation chaque capteur et nos programme, notre modèle pourra apprendre à prédire les activités liés aux données.</a:t>
            </a:r>
          </a:p>
        </p:txBody>
      </p:sp>
    </p:spTree>
    <p:extLst>
      <p:ext uri="{BB962C8B-B14F-4D97-AF65-F5344CB8AC3E}">
        <p14:creationId xmlns:p14="http://schemas.microsoft.com/office/powerpoint/2010/main" val="22392549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CDF2A6-22A6-4458-9834-D8A879D15A65}"/>
              </a:ext>
            </a:extLst>
          </p:cNvPr>
          <p:cNvSpPr>
            <a:spLocks noGrp="1"/>
          </p:cNvSpPr>
          <p:nvPr>
            <p:ph type="title"/>
          </p:nvPr>
        </p:nvSpPr>
        <p:spPr>
          <a:xfrm>
            <a:off x="4965430" y="629268"/>
            <a:ext cx="6586491" cy="1286160"/>
          </a:xfrm>
        </p:spPr>
        <p:txBody>
          <a:bodyPr anchor="b">
            <a:normAutofit/>
          </a:bodyPr>
          <a:lstStyle/>
          <a:p>
            <a:r>
              <a:rPr lang="fr-FR" dirty="0"/>
              <a:t>Les tenants et aboutissants</a:t>
            </a:r>
          </a:p>
        </p:txBody>
      </p:sp>
      <p:sp>
        <p:nvSpPr>
          <p:cNvPr id="3" name="Espace réservé du contenu 2">
            <a:extLst>
              <a:ext uri="{FF2B5EF4-FFF2-40B4-BE49-F238E27FC236}">
                <a16:creationId xmlns:a16="http://schemas.microsoft.com/office/drawing/2014/main" id="{8AE8071D-6E21-428C-A528-4502A108021D}"/>
              </a:ext>
            </a:extLst>
          </p:cNvPr>
          <p:cNvSpPr>
            <a:spLocks noGrp="1"/>
          </p:cNvSpPr>
          <p:nvPr>
            <p:ph idx="1"/>
          </p:nvPr>
        </p:nvSpPr>
        <p:spPr>
          <a:xfrm>
            <a:off x="4965431" y="2438400"/>
            <a:ext cx="6586489" cy="3785419"/>
          </a:xfrm>
        </p:spPr>
        <p:txBody>
          <a:bodyPr>
            <a:normAutofit/>
          </a:bodyPr>
          <a:lstStyle/>
          <a:p>
            <a:r>
              <a:rPr lang="fr-FR" sz="1700" dirty="0"/>
              <a:t>Le sujet est soumis à </a:t>
            </a:r>
            <a:r>
              <a:rPr lang="fr-FR" sz="1800" b="1" dirty="0"/>
              <a:t>plusieurs activités</a:t>
            </a:r>
            <a:r>
              <a:rPr lang="fr-FR" sz="1700" dirty="0"/>
              <a:t>, 8 au total : </a:t>
            </a:r>
          </a:p>
          <a:p>
            <a:pPr lvl="1"/>
            <a:r>
              <a:rPr lang="fr-FR" sz="1700" dirty="0"/>
              <a:t>Rester assis</a:t>
            </a:r>
          </a:p>
          <a:p>
            <a:pPr lvl="1"/>
            <a:r>
              <a:rPr lang="fr-FR" sz="1700" dirty="0"/>
              <a:t>Monter et descendre des escaliers</a:t>
            </a:r>
          </a:p>
          <a:p>
            <a:pPr lvl="1"/>
            <a:r>
              <a:rPr lang="fr-FR" sz="1700" dirty="0"/>
              <a:t>Babyfoot</a:t>
            </a:r>
          </a:p>
          <a:p>
            <a:pPr lvl="1"/>
            <a:r>
              <a:rPr lang="fr-FR" sz="1700" dirty="0"/>
              <a:t>Cyclisme</a:t>
            </a:r>
          </a:p>
          <a:p>
            <a:pPr lvl="1"/>
            <a:r>
              <a:rPr lang="fr-FR" sz="1700" dirty="0"/>
              <a:t>Conduire une voiture</a:t>
            </a:r>
          </a:p>
          <a:p>
            <a:pPr lvl="1"/>
            <a:r>
              <a:rPr lang="fr-FR" sz="1700" dirty="0"/>
              <a:t>Déjeuner,</a:t>
            </a:r>
          </a:p>
          <a:p>
            <a:pPr lvl="1"/>
            <a:r>
              <a:rPr lang="fr-FR" sz="1700" dirty="0"/>
              <a:t>Marcher</a:t>
            </a:r>
          </a:p>
          <a:p>
            <a:pPr lvl="1"/>
            <a:r>
              <a:rPr lang="fr-FR" sz="1700" dirty="0"/>
              <a:t>Travailler</a:t>
            </a:r>
          </a:p>
          <a:p>
            <a:r>
              <a:rPr lang="fr-FR" sz="1700" dirty="0"/>
              <a:t>Chacun indexé de 1 à 8</a:t>
            </a:r>
          </a:p>
          <a:p>
            <a:r>
              <a:rPr lang="fr-FR" sz="1700" dirty="0"/>
              <a:t>Le </a:t>
            </a:r>
            <a:r>
              <a:rPr lang="fr-FR" sz="1800" b="1" dirty="0"/>
              <a:t>but finale </a:t>
            </a:r>
            <a:r>
              <a:rPr lang="fr-FR" sz="1700" dirty="0"/>
              <a:t>est de prédire l’activité de la personne en fonction des données des capteurs</a:t>
            </a:r>
          </a:p>
        </p:txBody>
      </p:sp>
      <p:pic>
        <p:nvPicPr>
          <p:cNvPr id="5" name="Picture 4">
            <a:extLst>
              <a:ext uri="{FF2B5EF4-FFF2-40B4-BE49-F238E27FC236}">
                <a16:creationId xmlns:a16="http://schemas.microsoft.com/office/drawing/2014/main" id="{ED0724C3-6F22-42C8-BFF8-EFD89D501D6F}"/>
              </a:ext>
            </a:extLst>
          </p:cNvPr>
          <p:cNvPicPr>
            <a:picLocks noChangeAspect="1"/>
          </p:cNvPicPr>
          <p:nvPr/>
        </p:nvPicPr>
        <p:blipFill rotWithShape="1">
          <a:blip r:embed="rId2"/>
          <a:srcRect l="26820" r="2535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D57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9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B5A1769-72F6-4B9D-9A9C-94557D041649}"/>
              </a:ext>
            </a:extLst>
          </p:cNvPr>
          <p:cNvSpPr>
            <a:spLocks noGrp="1"/>
          </p:cNvSpPr>
          <p:nvPr>
            <p:ph type="title"/>
          </p:nvPr>
        </p:nvSpPr>
        <p:spPr>
          <a:xfrm>
            <a:off x="863029" y="1012004"/>
            <a:ext cx="3416158" cy="4795408"/>
          </a:xfrm>
        </p:spPr>
        <p:txBody>
          <a:bodyPr>
            <a:normAutofit/>
          </a:bodyPr>
          <a:lstStyle/>
          <a:p>
            <a:r>
              <a:rPr lang="fr-FR">
                <a:solidFill>
                  <a:srgbClr val="FFFFFF"/>
                </a:solidFill>
              </a:rPr>
              <a:t>Les différents capteurs</a:t>
            </a:r>
          </a:p>
        </p:txBody>
      </p:sp>
      <p:graphicFrame>
        <p:nvGraphicFramePr>
          <p:cNvPr id="5" name="Espace réservé du contenu 2">
            <a:extLst>
              <a:ext uri="{FF2B5EF4-FFF2-40B4-BE49-F238E27FC236}">
                <a16:creationId xmlns:a16="http://schemas.microsoft.com/office/drawing/2014/main" id="{441848A4-3A61-4BEF-AC4D-4A9D16651AEE}"/>
              </a:ext>
            </a:extLst>
          </p:cNvPr>
          <p:cNvGraphicFramePr>
            <a:graphicFrameLocks noGrp="1"/>
          </p:cNvGraphicFramePr>
          <p:nvPr>
            <p:ph idx="1"/>
            <p:extLst>
              <p:ext uri="{D42A27DB-BD31-4B8C-83A1-F6EECF244321}">
                <p14:modId xmlns:p14="http://schemas.microsoft.com/office/powerpoint/2010/main" val="251318644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214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Résultat de recherche d'images pour &quot;electrocardiogramme&quot;">
            <a:extLst>
              <a:ext uri="{FF2B5EF4-FFF2-40B4-BE49-F238E27FC236}">
                <a16:creationId xmlns:a16="http://schemas.microsoft.com/office/drawing/2014/main" id="{1B09802A-98C5-49EA-B204-8A07E863A6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re 1">
            <a:extLst>
              <a:ext uri="{FF2B5EF4-FFF2-40B4-BE49-F238E27FC236}">
                <a16:creationId xmlns:a16="http://schemas.microsoft.com/office/drawing/2014/main" id="{B7B7392A-5EDF-4EB5-9531-D0C237F6964B}"/>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Les capteurs et leurs données</a:t>
            </a:r>
          </a:p>
        </p:txBody>
      </p:sp>
      <p:cxnSp>
        <p:nvCxnSpPr>
          <p:cNvPr id="80" name="Straight Connector 79">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77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01C43-24AB-4BFD-819B-15631B694CAA}"/>
              </a:ext>
            </a:extLst>
          </p:cNvPr>
          <p:cNvSpPr>
            <a:spLocks noGrp="1"/>
          </p:cNvSpPr>
          <p:nvPr>
            <p:ph type="title"/>
          </p:nvPr>
        </p:nvSpPr>
        <p:spPr>
          <a:xfrm>
            <a:off x="838200" y="365125"/>
            <a:ext cx="10515600" cy="1325563"/>
          </a:xfrm>
        </p:spPr>
        <p:txBody>
          <a:bodyPr>
            <a:normAutofit/>
          </a:bodyPr>
          <a:lstStyle/>
          <a:p>
            <a:r>
              <a:rPr lang="fr-FR"/>
              <a:t>Processing sur les données</a:t>
            </a:r>
            <a:endParaRPr lang="fr-FR" dirty="0"/>
          </a:p>
        </p:txBody>
      </p:sp>
      <p:graphicFrame>
        <p:nvGraphicFramePr>
          <p:cNvPr id="12" name="Espace réservé du contenu 2">
            <a:extLst>
              <a:ext uri="{FF2B5EF4-FFF2-40B4-BE49-F238E27FC236}">
                <a16:creationId xmlns:a16="http://schemas.microsoft.com/office/drawing/2014/main" id="{D617260C-DB9C-4B35-B89D-891D33447F56}"/>
              </a:ext>
            </a:extLst>
          </p:cNvPr>
          <p:cNvGraphicFramePr>
            <a:graphicFrameLocks noGrp="1"/>
          </p:cNvGraphicFramePr>
          <p:nvPr>
            <p:ph idx="1"/>
            <p:extLst>
              <p:ext uri="{D42A27DB-BD31-4B8C-83A1-F6EECF244321}">
                <p14:modId xmlns:p14="http://schemas.microsoft.com/office/powerpoint/2010/main" val="1021301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078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D7802F-187C-40C7-974D-8A4E3B5A9FEA}"/>
              </a:ext>
            </a:extLst>
          </p:cNvPr>
          <p:cNvSpPr>
            <a:spLocks noGrp="1"/>
          </p:cNvSpPr>
          <p:nvPr>
            <p:ph type="title"/>
          </p:nvPr>
        </p:nvSpPr>
        <p:spPr>
          <a:xfrm>
            <a:off x="841247" y="474146"/>
            <a:ext cx="10515593" cy="1197864"/>
          </a:xfrm>
        </p:spPr>
        <p:txBody>
          <a:bodyPr>
            <a:normAutofit/>
          </a:bodyPr>
          <a:lstStyle/>
          <a:p>
            <a:r>
              <a:rPr lang="fr-FR"/>
              <a:t>Electrocardiogramme</a:t>
            </a:r>
            <a:endParaRPr lang="fr-FR" dirty="0"/>
          </a:p>
        </p:txBody>
      </p:sp>
      <p:cxnSp>
        <p:nvCxnSpPr>
          <p:cNvPr id="12" name="Straight Connector 1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28BB51E1-2A59-4D25-945C-950BB2D2D4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38817" y="1999577"/>
            <a:ext cx="6008481" cy="4171569"/>
          </a:xfrm>
          <a:prstGeom prst="rect">
            <a:avLst/>
          </a:prstGeom>
        </p:spPr>
      </p:pic>
      <p:sp>
        <p:nvSpPr>
          <p:cNvPr id="3" name="Espace réservé du contenu 2">
            <a:extLst>
              <a:ext uri="{FF2B5EF4-FFF2-40B4-BE49-F238E27FC236}">
                <a16:creationId xmlns:a16="http://schemas.microsoft.com/office/drawing/2014/main" id="{D761A9DF-607F-4AA2-B706-4A74421F88E5}"/>
              </a:ext>
            </a:extLst>
          </p:cNvPr>
          <p:cNvSpPr>
            <a:spLocks noGrp="1"/>
          </p:cNvSpPr>
          <p:nvPr>
            <p:ph idx="1"/>
          </p:nvPr>
        </p:nvSpPr>
        <p:spPr>
          <a:xfrm>
            <a:off x="7533314" y="1999578"/>
            <a:ext cx="3823525" cy="4171568"/>
          </a:xfrm>
        </p:spPr>
        <p:txBody>
          <a:bodyPr anchor="ctr">
            <a:normAutofit/>
          </a:bodyPr>
          <a:lstStyle/>
          <a:p>
            <a:r>
              <a:rPr lang="fr-FR" sz="2000" dirty="0"/>
              <a:t>Fréquence initiale : 700hz</a:t>
            </a:r>
          </a:p>
        </p:txBody>
      </p:sp>
    </p:spTree>
    <p:extLst>
      <p:ext uri="{BB962C8B-B14F-4D97-AF65-F5344CB8AC3E}">
        <p14:creationId xmlns:p14="http://schemas.microsoft.com/office/powerpoint/2010/main" val="347171930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D7802F-187C-40C7-974D-8A4E3B5A9FEA}"/>
              </a:ext>
            </a:extLst>
          </p:cNvPr>
          <p:cNvSpPr>
            <a:spLocks noGrp="1"/>
          </p:cNvSpPr>
          <p:nvPr>
            <p:ph type="title"/>
          </p:nvPr>
        </p:nvSpPr>
        <p:spPr>
          <a:xfrm>
            <a:off x="841247" y="474146"/>
            <a:ext cx="10515593" cy="1197864"/>
          </a:xfrm>
        </p:spPr>
        <p:txBody>
          <a:bodyPr>
            <a:normAutofit/>
          </a:bodyPr>
          <a:lstStyle/>
          <a:p>
            <a:r>
              <a:rPr lang="fr-FR" dirty="0"/>
              <a:t>Respiration</a:t>
            </a:r>
          </a:p>
        </p:txBody>
      </p:sp>
      <p:cxnSp>
        <p:nvCxnSpPr>
          <p:cNvPr id="12" name="Straight Connector 1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D761A9DF-607F-4AA2-B706-4A74421F88E5}"/>
              </a:ext>
            </a:extLst>
          </p:cNvPr>
          <p:cNvSpPr>
            <a:spLocks noGrp="1"/>
          </p:cNvSpPr>
          <p:nvPr>
            <p:ph idx="1"/>
          </p:nvPr>
        </p:nvSpPr>
        <p:spPr>
          <a:xfrm>
            <a:off x="7533314" y="1999578"/>
            <a:ext cx="3823525" cy="4171568"/>
          </a:xfrm>
        </p:spPr>
        <p:txBody>
          <a:bodyPr anchor="ctr">
            <a:normAutofit/>
          </a:bodyPr>
          <a:lstStyle/>
          <a:p>
            <a:r>
              <a:rPr lang="fr-FR" sz="2000" dirty="0"/>
              <a:t>Fréquence initiale : 700hz</a:t>
            </a:r>
          </a:p>
        </p:txBody>
      </p:sp>
      <p:pic>
        <p:nvPicPr>
          <p:cNvPr id="8" name="Image 7">
            <a:extLst>
              <a:ext uri="{FF2B5EF4-FFF2-40B4-BE49-F238E27FC236}">
                <a16:creationId xmlns:a16="http://schemas.microsoft.com/office/drawing/2014/main" id="{CAE2D597-B822-4905-B7FB-677556683A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2519" y="1999577"/>
            <a:ext cx="5961077" cy="4171569"/>
          </a:xfrm>
          <a:prstGeom prst="rect">
            <a:avLst/>
          </a:prstGeom>
        </p:spPr>
      </p:pic>
    </p:spTree>
    <p:extLst>
      <p:ext uri="{BB962C8B-B14F-4D97-AF65-F5344CB8AC3E}">
        <p14:creationId xmlns:p14="http://schemas.microsoft.com/office/powerpoint/2010/main" val="378021616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D7802F-187C-40C7-974D-8A4E3B5A9FEA}"/>
              </a:ext>
            </a:extLst>
          </p:cNvPr>
          <p:cNvSpPr>
            <a:spLocks noGrp="1"/>
          </p:cNvSpPr>
          <p:nvPr>
            <p:ph type="title"/>
          </p:nvPr>
        </p:nvSpPr>
        <p:spPr>
          <a:xfrm>
            <a:off x="841247" y="474146"/>
            <a:ext cx="10515593" cy="1197864"/>
          </a:xfrm>
        </p:spPr>
        <p:txBody>
          <a:bodyPr>
            <a:normAutofit/>
          </a:bodyPr>
          <a:lstStyle/>
          <a:p>
            <a:r>
              <a:rPr lang="fr-FR" dirty="0"/>
              <a:t>Accéléromètre torse</a:t>
            </a:r>
          </a:p>
        </p:txBody>
      </p:sp>
      <p:cxnSp>
        <p:nvCxnSpPr>
          <p:cNvPr id="12" name="Straight Connector 1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28BB51E1-2A59-4D25-945C-950BB2D2D4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38809" y="2002117"/>
            <a:ext cx="6008481" cy="4171569"/>
          </a:xfrm>
          <a:prstGeom prst="rect">
            <a:avLst/>
          </a:prstGeom>
        </p:spPr>
      </p:pic>
      <p:sp>
        <p:nvSpPr>
          <p:cNvPr id="3" name="Espace réservé du contenu 2">
            <a:extLst>
              <a:ext uri="{FF2B5EF4-FFF2-40B4-BE49-F238E27FC236}">
                <a16:creationId xmlns:a16="http://schemas.microsoft.com/office/drawing/2014/main" id="{D761A9DF-607F-4AA2-B706-4A74421F88E5}"/>
              </a:ext>
            </a:extLst>
          </p:cNvPr>
          <p:cNvSpPr>
            <a:spLocks noGrp="1"/>
          </p:cNvSpPr>
          <p:nvPr>
            <p:ph idx="1"/>
          </p:nvPr>
        </p:nvSpPr>
        <p:spPr>
          <a:xfrm>
            <a:off x="7533314" y="1999578"/>
            <a:ext cx="3823525" cy="4171568"/>
          </a:xfrm>
        </p:spPr>
        <p:txBody>
          <a:bodyPr anchor="ctr">
            <a:normAutofit/>
          </a:bodyPr>
          <a:lstStyle/>
          <a:p>
            <a:r>
              <a:rPr lang="fr-FR" sz="2000" dirty="0"/>
              <a:t>Fréquence initiale : 700hz</a:t>
            </a:r>
          </a:p>
          <a:p>
            <a:r>
              <a:rPr lang="fr-FR" sz="2000" dirty="0"/>
              <a:t>3 colonnes pour les 3 axes</a:t>
            </a:r>
          </a:p>
        </p:txBody>
      </p:sp>
    </p:spTree>
    <p:extLst>
      <p:ext uri="{BB962C8B-B14F-4D97-AF65-F5344CB8AC3E}">
        <p14:creationId xmlns:p14="http://schemas.microsoft.com/office/powerpoint/2010/main" val="30676492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D7802F-187C-40C7-974D-8A4E3B5A9FEA}"/>
              </a:ext>
            </a:extLst>
          </p:cNvPr>
          <p:cNvSpPr>
            <a:spLocks noGrp="1"/>
          </p:cNvSpPr>
          <p:nvPr>
            <p:ph type="title"/>
          </p:nvPr>
        </p:nvSpPr>
        <p:spPr>
          <a:xfrm>
            <a:off x="841247" y="474146"/>
            <a:ext cx="10515593" cy="1197864"/>
          </a:xfrm>
        </p:spPr>
        <p:txBody>
          <a:bodyPr>
            <a:normAutofit/>
          </a:bodyPr>
          <a:lstStyle/>
          <a:p>
            <a:r>
              <a:rPr lang="fr-FR" dirty="0"/>
              <a:t>Accéléromètre poignet</a:t>
            </a:r>
          </a:p>
        </p:txBody>
      </p:sp>
      <p:cxnSp>
        <p:nvCxnSpPr>
          <p:cNvPr id="12" name="Straight Connector 1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28BB51E1-2A59-4D25-945C-950BB2D2D4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38809" y="2002117"/>
            <a:ext cx="6008481" cy="4171569"/>
          </a:xfrm>
          <a:prstGeom prst="rect">
            <a:avLst/>
          </a:prstGeom>
        </p:spPr>
      </p:pic>
      <p:sp>
        <p:nvSpPr>
          <p:cNvPr id="3" name="Espace réservé du contenu 2">
            <a:extLst>
              <a:ext uri="{FF2B5EF4-FFF2-40B4-BE49-F238E27FC236}">
                <a16:creationId xmlns:a16="http://schemas.microsoft.com/office/drawing/2014/main" id="{D761A9DF-607F-4AA2-B706-4A74421F88E5}"/>
              </a:ext>
            </a:extLst>
          </p:cNvPr>
          <p:cNvSpPr>
            <a:spLocks noGrp="1"/>
          </p:cNvSpPr>
          <p:nvPr>
            <p:ph idx="1"/>
          </p:nvPr>
        </p:nvSpPr>
        <p:spPr>
          <a:xfrm>
            <a:off x="7533314" y="1999578"/>
            <a:ext cx="3823525" cy="4171568"/>
          </a:xfrm>
        </p:spPr>
        <p:txBody>
          <a:bodyPr anchor="ctr">
            <a:normAutofit/>
          </a:bodyPr>
          <a:lstStyle/>
          <a:p>
            <a:r>
              <a:rPr lang="fr-FR" sz="2000" dirty="0"/>
              <a:t>Fréquence initiale : 32hz</a:t>
            </a:r>
          </a:p>
          <a:p>
            <a:r>
              <a:rPr lang="fr-FR" sz="2000" dirty="0"/>
              <a:t>3 colonnes pour les 3 axes</a:t>
            </a:r>
          </a:p>
        </p:txBody>
      </p:sp>
    </p:spTree>
    <p:extLst>
      <p:ext uri="{BB962C8B-B14F-4D97-AF65-F5344CB8AC3E}">
        <p14:creationId xmlns:p14="http://schemas.microsoft.com/office/powerpoint/2010/main" val="41330677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Words>
  <Application>Microsoft Office PowerPoint</Application>
  <PresentationFormat>Grand écran</PresentationFormat>
  <Paragraphs>50</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PPG Field Study Dataset</vt:lpstr>
      <vt:lpstr>Les tenants et aboutissants</vt:lpstr>
      <vt:lpstr>Les différents capteurs</vt:lpstr>
      <vt:lpstr>Les capteurs et leurs données</vt:lpstr>
      <vt:lpstr>Processing sur les données</vt:lpstr>
      <vt:lpstr>Electrocardiogramme</vt:lpstr>
      <vt:lpstr>Respiration</vt:lpstr>
      <vt:lpstr>Accéléromètre torse</vt:lpstr>
      <vt:lpstr>Accéléromètre poignet</vt:lpstr>
      <vt:lpstr>Photoplethysmographe</vt:lpstr>
      <vt:lpstr>EDA</vt:lpstr>
      <vt:lpstr>Température</vt:lpstr>
      <vt:lpstr>Activités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PPG Field Study Dataset</dc:title>
  <dc:creator>Johan Van Der Slooten</dc:creator>
  <cp:lastModifiedBy>Johan Van Der Slooten</cp:lastModifiedBy>
  <cp:revision>1</cp:revision>
  <dcterms:created xsi:type="dcterms:W3CDTF">2020-01-31T17:30:29Z</dcterms:created>
  <dcterms:modified xsi:type="dcterms:W3CDTF">2020-01-31T17:30:59Z</dcterms:modified>
</cp:coreProperties>
</file>