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61" r:id="rId5"/>
    <p:sldId id="259" r:id="rId6"/>
    <p:sldId id="260"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sz="2400" dirty="0"/>
              <a:t>Sistemas automatizados aplicados a la gestión de información con tecnología Agro </a:t>
            </a:r>
            <a:r>
              <a:rPr lang="es-MX" sz="2400" dirty="0" err="1"/>
              <a:t>IoT</a:t>
            </a:r>
            <a:r>
              <a:rPr lang="es-MX" sz="2400" dirty="0"/>
              <a:t> para una finca de Uvero, en Umbita, Boyacá.</a:t>
            </a:r>
            <a:r>
              <a:rPr lang="en-US" sz="2400" dirty="0"/>
              <a:t/>
            </a:r>
            <a:br>
              <a:rPr lang="en-US" sz="2400" dirty="0"/>
            </a:br>
            <a:r>
              <a:rPr lang="es-ES" sz="2400" dirty="0"/>
              <a:t/>
            </a:r>
            <a:br>
              <a:rPr lang="es-ES" sz="2400" dirty="0"/>
            </a:br>
            <a:r>
              <a:rPr lang="es-ES" sz="2400" dirty="0" err="1" smtClean="0"/>
              <a:t>TeleDomoFarm</a:t>
            </a:r>
            <a:endParaRPr lang="es-ES" sz="2400" dirty="0"/>
          </a:p>
        </p:txBody>
      </p:sp>
      <p:sp>
        <p:nvSpPr>
          <p:cNvPr id="4" name="CuadroTexto 3"/>
          <p:cNvSpPr txBox="1"/>
          <p:nvPr/>
        </p:nvSpPr>
        <p:spPr>
          <a:xfrm>
            <a:off x="5676900" y="4445000"/>
            <a:ext cx="3978140" cy="369332"/>
          </a:xfrm>
          <a:prstGeom prst="rect">
            <a:avLst/>
          </a:prstGeom>
          <a:noFill/>
        </p:spPr>
        <p:txBody>
          <a:bodyPr wrap="none" rtlCol="0">
            <a:spAutoFit/>
          </a:bodyPr>
          <a:lstStyle/>
          <a:p>
            <a:r>
              <a:rPr lang="es-ES" dirty="0" smtClean="0"/>
              <a:t>Juan Pablo Guerra Porras - 67000081</a:t>
            </a:r>
            <a:endParaRPr lang="es-ES" dirty="0"/>
          </a:p>
        </p:txBody>
      </p:sp>
    </p:spTree>
    <p:extLst>
      <p:ext uri="{BB962C8B-B14F-4D97-AF65-F5344CB8AC3E}">
        <p14:creationId xmlns:p14="http://schemas.microsoft.com/office/powerpoint/2010/main" val="3760593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Resumen</a:t>
            </a:r>
            <a:endParaRPr lang="es-ES" dirty="0"/>
          </a:p>
        </p:txBody>
      </p:sp>
      <p:sp>
        <p:nvSpPr>
          <p:cNvPr id="3" name="Marcador de contenido 2"/>
          <p:cNvSpPr>
            <a:spLocks noGrp="1"/>
          </p:cNvSpPr>
          <p:nvPr>
            <p:ph idx="1"/>
          </p:nvPr>
        </p:nvSpPr>
        <p:spPr/>
        <p:txBody>
          <a:bodyPr/>
          <a:lstStyle/>
          <a:p>
            <a:r>
              <a:rPr lang="es-ES" dirty="0"/>
              <a:t>En este trabajo de grado, se implementa un sistema de gestión de información que estará controlado en tiempo real por medio de automatización en dispositivos electrónicos y monitorizados por servidor</a:t>
            </a:r>
          </a:p>
        </p:txBody>
      </p:sp>
    </p:spTree>
    <p:extLst>
      <p:ext uri="{BB962C8B-B14F-4D97-AF65-F5344CB8AC3E}">
        <p14:creationId xmlns:p14="http://schemas.microsoft.com/office/powerpoint/2010/main" val="3076837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Pregunta Problema </a:t>
            </a:r>
          </a:p>
        </p:txBody>
      </p:sp>
      <p:sp>
        <p:nvSpPr>
          <p:cNvPr id="3" name="Marcador de contenido 2"/>
          <p:cNvSpPr>
            <a:spLocks noGrp="1"/>
          </p:cNvSpPr>
          <p:nvPr>
            <p:ph idx="1"/>
          </p:nvPr>
        </p:nvSpPr>
        <p:spPr/>
        <p:txBody>
          <a:bodyPr/>
          <a:lstStyle/>
          <a:p>
            <a:r>
              <a:rPr lang="es-ES" dirty="0"/>
              <a:t>¿Qué módulo de radiofrecuencia es el más adecuado para mejorar la red WPAN y GSM que permitirá la comunicación entre los sistemas automatizados de una vivienda rural y la </a:t>
            </a:r>
            <a:r>
              <a:rPr lang="es-ES" dirty="0" smtClean="0"/>
              <a:t>implementación de un </a:t>
            </a:r>
            <a:r>
              <a:rPr lang="es-ES" dirty="0"/>
              <a:t>sistema de gestión agrario?</a:t>
            </a:r>
          </a:p>
          <a:p>
            <a:endParaRPr lang="es-ES" dirty="0"/>
          </a:p>
        </p:txBody>
      </p:sp>
    </p:spTree>
    <p:extLst>
      <p:ext uri="{BB962C8B-B14F-4D97-AF65-F5344CB8AC3E}">
        <p14:creationId xmlns:p14="http://schemas.microsoft.com/office/powerpoint/2010/main" val="1229432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PLANTEAMIENTO DEL PROBLEMA.</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723866"/>
            <a:ext cx="1710266" cy="1519865"/>
          </a:xfrm>
        </p:spPr>
      </p:pic>
      <p:sp>
        <p:nvSpPr>
          <p:cNvPr id="5" name="CuadroTexto 4"/>
          <p:cNvSpPr txBox="1"/>
          <p:nvPr/>
        </p:nvSpPr>
        <p:spPr>
          <a:xfrm>
            <a:off x="520700" y="3416300"/>
            <a:ext cx="2614818" cy="369332"/>
          </a:xfrm>
          <a:prstGeom prst="rect">
            <a:avLst/>
          </a:prstGeom>
          <a:noFill/>
        </p:spPr>
        <p:txBody>
          <a:bodyPr wrap="none" rtlCol="0">
            <a:spAutoFit/>
          </a:bodyPr>
          <a:lstStyle/>
          <a:p>
            <a:r>
              <a:rPr lang="es-ES" dirty="0" smtClean="0"/>
              <a:t>Gusto por la naturaleza</a:t>
            </a:r>
            <a:endParaRPr lang="es-ES"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6650" y="1782054"/>
            <a:ext cx="2393950" cy="1403488"/>
          </a:xfrm>
          <a:prstGeom prst="rect">
            <a:avLst/>
          </a:prstGeom>
        </p:spPr>
      </p:pic>
      <p:sp>
        <p:nvSpPr>
          <p:cNvPr id="7" name="CuadroTexto 6"/>
          <p:cNvSpPr txBox="1"/>
          <p:nvPr/>
        </p:nvSpPr>
        <p:spPr>
          <a:xfrm>
            <a:off x="4341877" y="3243731"/>
            <a:ext cx="1063496" cy="369332"/>
          </a:xfrm>
          <a:prstGeom prst="rect">
            <a:avLst/>
          </a:prstGeom>
          <a:noFill/>
        </p:spPr>
        <p:txBody>
          <a:bodyPr wrap="none" rtlCol="0">
            <a:spAutoFit/>
          </a:bodyPr>
          <a:lstStyle/>
          <a:p>
            <a:r>
              <a:rPr lang="es-ES" dirty="0" smtClean="0"/>
              <a:t>Progreso</a:t>
            </a:r>
            <a:endParaRPr lang="es-ES" dirty="0"/>
          </a:p>
        </p:txBody>
      </p:sp>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5288" y="1856993"/>
            <a:ext cx="1866900" cy="1244600"/>
          </a:xfrm>
          <a:prstGeom prst="rect">
            <a:avLst/>
          </a:prstGeom>
        </p:spPr>
      </p:pic>
      <p:pic>
        <p:nvPicPr>
          <p:cNvPr id="9" name="Imagen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9565" y="1856993"/>
            <a:ext cx="1912471" cy="1270000"/>
          </a:xfrm>
          <a:prstGeom prst="rect">
            <a:avLst/>
          </a:prstGeom>
        </p:spPr>
      </p:pic>
      <p:sp>
        <p:nvSpPr>
          <p:cNvPr id="10" name="CuadroTexto 9"/>
          <p:cNvSpPr txBox="1"/>
          <p:nvPr/>
        </p:nvSpPr>
        <p:spPr>
          <a:xfrm>
            <a:off x="7180770" y="3311059"/>
            <a:ext cx="2276585" cy="369332"/>
          </a:xfrm>
          <a:prstGeom prst="rect">
            <a:avLst/>
          </a:prstGeom>
          <a:noFill/>
        </p:spPr>
        <p:txBody>
          <a:bodyPr wrap="none" rtlCol="0">
            <a:spAutoFit/>
          </a:bodyPr>
          <a:lstStyle/>
          <a:p>
            <a:r>
              <a:rPr lang="es-ES" dirty="0" smtClean="0"/>
              <a:t>Siembras y cosechas</a:t>
            </a:r>
            <a:endParaRPr lang="es-ES" dirty="0"/>
          </a:p>
        </p:txBody>
      </p:sp>
      <p:sp>
        <p:nvSpPr>
          <p:cNvPr id="11" name="CuadroTexto 10"/>
          <p:cNvSpPr txBox="1"/>
          <p:nvPr/>
        </p:nvSpPr>
        <p:spPr>
          <a:xfrm>
            <a:off x="5334634" y="3654309"/>
            <a:ext cx="1846135" cy="369332"/>
          </a:xfrm>
          <a:prstGeom prst="rect">
            <a:avLst/>
          </a:prstGeom>
          <a:noFill/>
        </p:spPr>
        <p:txBody>
          <a:bodyPr wrap="square" rtlCol="0">
            <a:spAutoFit/>
          </a:bodyPr>
          <a:lstStyle/>
          <a:p>
            <a:r>
              <a:rPr lang="es-ES" dirty="0" smtClean="0"/>
              <a:t>Fomentar</a:t>
            </a:r>
            <a:endParaRPr lang="es-ES" dirty="0"/>
          </a:p>
        </p:txBody>
      </p:sp>
      <p:pic>
        <p:nvPicPr>
          <p:cNvPr id="12" name="Imagen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712" y="3863296"/>
            <a:ext cx="2238115" cy="1252523"/>
          </a:xfrm>
          <a:prstGeom prst="rect">
            <a:avLst/>
          </a:prstGeom>
        </p:spPr>
      </p:pic>
      <p:pic>
        <p:nvPicPr>
          <p:cNvPr id="13" name="Imagen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69402" y="5010168"/>
            <a:ext cx="3653547" cy="1696647"/>
          </a:xfrm>
          <a:prstGeom prst="rect">
            <a:avLst/>
          </a:prstGeom>
        </p:spPr>
      </p:pic>
      <p:pic>
        <p:nvPicPr>
          <p:cNvPr id="14" name="Imagen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79565" y="3757158"/>
            <a:ext cx="2688789" cy="1230868"/>
          </a:xfrm>
          <a:prstGeom prst="rect">
            <a:avLst/>
          </a:prstGeom>
        </p:spPr>
      </p:pic>
      <p:pic>
        <p:nvPicPr>
          <p:cNvPr id="15" name="Imagen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25288" y="4310556"/>
            <a:ext cx="2539590" cy="2539590"/>
          </a:xfrm>
          <a:prstGeom prst="rect">
            <a:avLst/>
          </a:prstGeom>
        </p:spPr>
      </p:pic>
      <p:sp>
        <p:nvSpPr>
          <p:cNvPr id="16" name="CuadroTexto 15"/>
          <p:cNvSpPr txBox="1"/>
          <p:nvPr/>
        </p:nvSpPr>
        <p:spPr>
          <a:xfrm>
            <a:off x="465926" y="5271532"/>
            <a:ext cx="1892068" cy="923330"/>
          </a:xfrm>
          <a:prstGeom prst="rect">
            <a:avLst/>
          </a:prstGeom>
          <a:noFill/>
        </p:spPr>
        <p:txBody>
          <a:bodyPr wrap="square" rtlCol="0">
            <a:spAutoFit/>
          </a:bodyPr>
          <a:lstStyle/>
          <a:p>
            <a:r>
              <a:rPr lang="es-ES" dirty="0" smtClean="0"/>
              <a:t>Red de Telecomunicaciones Ineficiente</a:t>
            </a:r>
            <a:endParaRPr lang="es-ES" dirty="0"/>
          </a:p>
        </p:txBody>
      </p:sp>
      <p:sp>
        <p:nvSpPr>
          <p:cNvPr id="17" name="CuadroTexto 16"/>
          <p:cNvSpPr txBox="1"/>
          <p:nvPr/>
        </p:nvSpPr>
        <p:spPr>
          <a:xfrm>
            <a:off x="8650513" y="5211019"/>
            <a:ext cx="2256643" cy="369332"/>
          </a:xfrm>
          <a:prstGeom prst="rect">
            <a:avLst/>
          </a:prstGeom>
          <a:noFill/>
        </p:spPr>
        <p:txBody>
          <a:bodyPr wrap="none" rtlCol="0">
            <a:spAutoFit/>
          </a:bodyPr>
          <a:lstStyle/>
          <a:p>
            <a:r>
              <a:rPr lang="es-ES" dirty="0" smtClean="0"/>
              <a:t>Ayudas Tecnológicas</a:t>
            </a:r>
            <a:endParaRPr lang="es-ES" dirty="0"/>
          </a:p>
        </p:txBody>
      </p:sp>
      <p:sp>
        <p:nvSpPr>
          <p:cNvPr id="18" name="CuadroTexto 17"/>
          <p:cNvSpPr txBox="1"/>
          <p:nvPr/>
        </p:nvSpPr>
        <p:spPr>
          <a:xfrm>
            <a:off x="3202071" y="4618694"/>
            <a:ext cx="2473819" cy="369332"/>
          </a:xfrm>
          <a:prstGeom prst="rect">
            <a:avLst/>
          </a:prstGeom>
          <a:noFill/>
        </p:spPr>
        <p:txBody>
          <a:bodyPr wrap="none" rtlCol="0">
            <a:spAutoFit/>
          </a:bodyPr>
          <a:lstStyle/>
          <a:p>
            <a:r>
              <a:rPr lang="es-ES" dirty="0" smtClean="0"/>
              <a:t>Sistema Automatizado</a:t>
            </a:r>
            <a:endParaRPr lang="es-ES" dirty="0"/>
          </a:p>
        </p:txBody>
      </p:sp>
    </p:spTree>
    <p:extLst>
      <p:ext uri="{BB962C8B-B14F-4D97-AF65-F5344CB8AC3E}">
        <p14:creationId xmlns:p14="http://schemas.microsoft.com/office/powerpoint/2010/main" val="848689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PLANTEAMIENTO DEL PROBLEMA</a:t>
            </a:r>
            <a:r>
              <a:rPr lang="es-ES" b="1" dirty="0" smtClean="0"/>
              <a:t>.</a:t>
            </a:r>
            <a:endParaRPr lang="es-ES" dirty="0"/>
          </a:p>
        </p:txBody>
      </p:sp>
      <p:sp>
        <p:nvSpPr>
          <p:cNvPr id="3" name="Marcador de contenido 2"/>
          <p:cNvSpPr>
            <a:spLocks noGrp="1"/>
          </p:cNvSpPr>
          <p:nvPr>
            <p:ph idx="1"/>
          </p:nvPr>
        </p:nvSpPr>
        <p:spPr>
          <a:xfrm>
            <a:off x="677334" y="1409701"/>
            <a:ext cx="8596668" cy="4149062"/>
          </a:xfrm>
        </p:spPr>
        <p:txBody>
          <a:bodyPr>
            <a:normAutofit fontScale="92500" lnSpcReduction="10000"/>
          </a:bodyPr>
          <a:lstStyle/>
          <a:p>
            <a:r>
              <a:rPr lang="es-ES" sz="1700" dirty="0" smtClean="0">
                <a:latin typeface="Arial" panose="020B0604020202020204" pitchFamily="34" charset="0"/>
                <a:cs typeface="Arial" panose="020B0604020202020204" pitchFamily="34" charset="0"/>
              </a:rPr>
              <a:t>Existe </a:t>
            </a:r>
            <a:r>
              <a:rPr lang="es-ES" sz="1700" dirty="0">
                <a:latin typeface="Arial" panose="020B0604020202020204" pitchFamily="34" charset="0"/>
                <a:cs typeface="Arial" panose="020B0604020202020204" pitchFamily="34" charset="0"/>
              </a:rPr>
              <a:t>el gusto por la naturaleza y pasión por el desarrollo progresivo en las zonas rurales, donde no sólo sus habitantes viven de sus labores de siembra y cosecha, sino que éstas además pueden representar el sustento alimentario de este país, de allí que se quiera fomentar el interés en esta forma de vivir. Muchas regiones rurales con baja densidad poblacional carecen de servicios de comunicación que faciliten el control y gestión de los bienes allí presentes, esto representa un problema para algunas personas o grupos empresariales de las zonas urbanas que quieren tener control sobre la gestión de activos propios de las zonas rurales, tales como: fincas, ganado, cultivos agropecuarios o préstamos de bienes laborales como herramientas de trabajo, en ocasiones puede ser desafiante para las zonas urbanas tener el control oportuno sobre las propiedades rurales de manera que se pueda atender en tiempo real a las necesidades que se presentan de un momento a otro, esta dificultad puede resultar en interrupciones y pérdidas progresivas en el campo que se pudieran evitar haciendo uso eficiente y versátil de las herramientas que la tecnología y comunicaciones han puesto al servicio de la humanidad, es por eso que con sistemas automatizados a implementar, los cuales son los dispositivos </a:t>
            </a:r>
            <a:r>
              <a:rPr lang="es-ES" sz="1700" dirty="0" err="1">
                <a:latin typeface="Arial" panose="020B0604020202020204" pitchFamily="34" charset="0"/>
                <a:cs typeface="Arial" panose="020B0604020202020204" pitchFamily="34" charset="0"/>
              </a:rPr>
              <a:t>rf</a:t>
            </a:r>
            <a:r>
              <a:rPr lang="es-ES" sz="1700" dirty="0">
                <a:latin typeface="Arial" panose="020B0604020202020204" pitchFamily="34" charset="0"/>
                <a:cs typeface="Arial" panose="020B0604020202020204" pitchFamily="34" charset="0"/>
              </a:rPr>
              <a:t>  e inalámbricos (nfr24l01, hc-05 y hc-06) para las transmisiones de datos de forma remota, se quiera gestionar todos los datos recopilados en el sistema de información que se piensa implementar.</a:t>
            </a:r>
          </a:p>
          <a:p>
            <a:endParaRPr lang="es-ES" dirty="0"/>
          </a:p>
        </p:txBody>
      </p:sp>
    </p:spTree>
    <p:extLst>
      <p:ext uri="{BB962C8B-B14F-4D97-AF65-F5344CB8AC3E}">
        <p14:creationId xmlns:p14="http://schemas.microsoft.com/office/powerpoint/2010/main" val="3246428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Justificación </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4136" y="1489679"/>
            <a:ext cx="2088588" cy="1377713"/>
          </a:xfr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330" y="3816506"/>
            <a:ext cx="3925888" cy="2218980"/>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8536" y="1325354"/>
            <a:ext cx="2340864" cy="1581912"/>
          </a:xfrm>
          <a:prstGeom prst="rect">
            <a:avLst/>
          </a:prstGeom>
        </p:spPr>
      </p:pic>
      <p:sp>
        <p:nvSpPr>
          <p:cNvPr id="7" name="CuadroTexto 6"/>
          <p:cNvSpPr txBox="1"/>
          <p:nvPr/>
        </p:nvSpPr>
        <p:spPr>
          <a:xfrm>
            <a:off x="5634476" y="3070791"/>
            <a:ext cx="2169184" cy="369332"/>
          </a:xfrm>
          <a:prstGeom prst="rect">
            <a:avLst/>
          </a:prstGeom>
          <a:noFill/>
        </p:spPr>
        <p:txBody>
          <a:bodyPr wrap="none" rtlCol="0">
            <a:spAutoFit/>
          </a:bodyPr>
          <a:lstStyle/>
          <a:p>
            <a:r>
              <a:rPr lang="es-ES" dirty="0" smtClean="0"/>
              <a:t>Estable y conforme</a:t>
            </a:r>
            <a:endParaRPr lang="es-ES" dirty="0"/>
          </a:p>
        </p:txBody>
      </p:sp>
      <p:sp>
        <p:nvSpPr>
          <p:cNvPr id="8" name="CuadroTexto 7"/>
          <p:cNvSpPr txBox="1"/>
          <p:nvPr/>
        </p:nvSpPr>
        <p:spPr>
          <a:xfrm>
            <a:off x="533400" y="3014240"/>
            <a:ext cx="2670924" cy="369332"/>
          </a:xfrm>
          <a:prstGeom prst="rect">
            <a:avLst/>
          </a:prstGeom>
          <a:noFill/>
        </p:spPr>
        <p:txBody>
          <a:bodyPr wrap="none" rtlCol="0">
            <a:spAutoFit/>
          </a:bodyPr>
          <a:lstStyle/>
          <a:p>
            <a:r>
              <a:rPr lang="es-ES" dirty="0" smtClean="0"/>
              <a:t>Mejora de la mala Señal</a:t>
            </a:r>
            <a:endParaRPr lang="es-ES" dirty="0"/>
          </a:p>
        </p:txBody>
      </p:sp>
      <p:sp>
        <p:nvSpPr>
          <p:cNvPr id="9" name="CuadroTexto 8"/>
          <p:cNvSpPr txBox="1"/>
          <p:nvPr/>
        </p:nvSpPr>
        <p:spPr>
          <a:xfrm>
            <a:off x="533400" y="6035486"/>
            <a:ext cx="5101076" cy="369332"/>
          </a:xfrm>
          <a:prstGeom prst="rect">
            <a:avLst/>
          </a:prstGeom>
          <a:noFill/>
        </p:spPr>
        <p:txBody>
          <a:bodyPr wrap="none" rtlCol="0">
            <a:spAutoFit/>
          </a:bodyPr>
          <a:lstStyle/>
          <a:p>
            <a:r>
              <a:rPr lang="es-ES" dirty="0" smtClean="0"/>
              <a:t>Sistema de información para la gestión agrícola</a:t>
            </a:r>
            <a:endParaRPr lang="es-ES" dirty="0"/>
          </a:p>
        </p:txBody>
      </p:sp>
      <p:pic>
        <p:nvPicPr>
          <p:cNvPr id="10" name="Imagen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6157" y="3953037"/>
            <a:ext cx="2733675" cy="1666875"/>
          </a:xfrm>
          <a:prstGeom prst="rect">
            <a:avLst/>
          </a:prstGeom>
        </p:spPr>
      </p:pic>
      <p:sp>
        <p:nvSpPr>
          <p:cNvPr id="11" name="CuadroTexto 10"/>
          <p:cNvSpPr txBox="1"/>
          <p:nvPr/>
        </p:nvSpPr>
        <p:spPr>
          <a:xfrm>
            <a:off x="6445316" y="5968103"/>
            <a:ext cx="2908168" cy="369332"/>
          </a:xfrm>
          <a:prstGeom prst="rect">
            <a:avLst/>
          </a:prstGeom>
          <a:noFill/>
        </p:spPr>
        <p:txBody>
          <a:bodyPr wrap="none" rtlCol="0">
            <a:spAutoFit/>
          </a:bodyPr>
          <a:lstStyle/>
          <a:p>
            <a:r>
              <a:rPr lang="es-ES" dirty="0" smtClean="0"/>
              <a:t>Actividades rurales diarias</a:t>
            </a:r>
            <a:endParaRPr lang="es-ES" dirty="0"/>
          </a:p>
        </p:txBody>
      </p:sp>
    </p:spTree>
    <p:extLst>
      <p:ext uri="{BB962C8B-B14F-4D97-AF65-F5344CB8AC3E}">
        <p14:creationId xmlns:p14="http://schemas.microsoft.com/office/powerpoint/2010/main" val="4024459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406400"/>
            <a:ext cx="8596668" cy="1320800"/>
          </a:xfrm>
        </p:spPr>
        <p:txBody>
          <a:bodyPr/>
          <a:lstStyle/>
          <a:p>
            <a:r>
              <a:rPr lang="es-ES" dirty="0" smtClean="0"/>
              <a:t>Justificación</a:t>
            </a:r>
            <a:endParaRPr lang="es-ES" dirty="0"/>
          </a:p>
        </p:txBody>
      </p:sp>
      <p:sp>
        <p:nvSpPr>
          <p:cNvPr id="3" name="Marcador de contenido 2"/>
          <p:cNvSpPr>
            <a:spLocks noGrp="1"/>
          </p:cNvSpPr>
          <p:nvPr>
            <p:ph idx="1"/>
          </p:nvPr>
        </p:nvSpPr>
        <p:spPr>
          <a:xfrm>
            <a:off x="677334" y="1320801"/>
            <a:ext cx="8596668" cy="4720562"/>
          </a:xfrm>
        </p:spPr>
        <p:txBody>
          <a:bodyPr>
            <a:normAutofit fontScale="85000" lnSpcReduction="10000"/>
          </a:bodyPr>
          <a:lstStyle/>
          <a:p>
            <a:r>
              <a:rPr lang="es-ES" dirty="0" smtClean="0"/>
              <a:t>La </a:t>
            </a:r>
            <a:r>
              <a:rPr lang="es-ES" dirty="0"/>
              <a:t>mejora de la mala señal y cobertura que se tiene en la zona rural en la vereda de Uvero en Umbita, Boyacá. La importancia que tiene esta problemática de mala señal es que la gente actualmente ya sea residente o visitante de Umbita Boyacá y sus veredas, queremos una estable y conforme señal con amplia cobertura. Implementando un sistema de información, que permita la gestión y el control de actividades agrarias, mediante la automatización de la información, para el mejoramiento en el manejo de dispositivos tecnológicos, electrónicos y sistemas capaces de automatizar una vivienda y también reforzar la red de telecomunicaciones con los dispositivos que la zona geográfica los amerite. En donde el beneficio social de este proyecto es tener una mejora en las redes de telecomunicaciones para la facilitación de servicios diariamente que utiliza el habitante rural. Dentro de este proyecto la presente investigación busca ser ágil de acuerdo a la metodología que se va a utilizar, con su fácil manejo entre las tareas que están pendientes, tareas en proceso y tareas culminadas, ejecución por el cual se busca incorporar para cumplir con los alcances del proyecto y requerimientos que una red de telecomunicaciones debe trabajar eficientemente.  </a:t>
            </a:r>
          </a:p>
          <a:p>
            <a:r>
              <a:rPr lang="es-ES" dirty="0"/>
              <a:t>Esta idea surge por el interés de ofrecer una solución  global a problemas domésticos y de entorno laboral que acostumbran implicar el desarrollo de más de un sistema tecnológico, dando como resultado, suponer incrementos de tiempo y dinero a los posibles usuarios, también por interés y gusto personal de aprender más del área de las telecomunicaciones, electrónica y atribuyendo soluciones como un ingeniero de sistemas. </a:t>
            </a:r>
          </a:p>
          <a:p>
            <a:endParaRPr lang="es-ES" dirty="0"/>
          </a:p>
        </p:txBody>
      </p:sp>
    </p:spTree>
    <p:extLst>
      <p:ext uri="{BB962C8B-B14F-4D97-AF65-F5344CB8AC3E}">
        <p14:creationId xmlns:p14="http://schemas.microsoft.com/office/powerpoint/2010/main" val="1938310304"/>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269</TotalTime>
  <Words>615</Words>
  <Application>Microsoft Office PowerPoint</Application>
  <PresentationFormat>Panorámica</PresentationFormat>
  <Paragraphs>24</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Trebuchet MS</vt:lpstr>
      <vt:lpstr>Wingdings 3</vt:lpstr>
      <vt:lpstr>Faceta</vt:lpstr>
      <vt:lpstr>Sistemas automatizados aplicados a la gestión de información con tecnología Agro IoT para una finca de Uvero, en Umbita, Boyacá.  TeleDomoFarm</vt:lpstr>
      <vt:lpstr>Resumen</vt:lpstr>
      <vt:lpstr>Pregunta Problema </vt:lpstr>
      <vt:lpstr>PLANTEAMIENTO DEL PROBLEMA.</vt:lpstr>
      <vt:lpstr>PLANTEAMIENTO DEL PROBLEMA.</vt:lpstr>
      <vt:lpstr>Justificación </vt:lpstr>
      <vt:lpstr>Justificación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automatizados aplicados a la gestión de información agropecuaria en una finca de Uvero, en Umbita, Boyacá.</dc:title>
  <dc:creator>juanpa_2781</dc:creator>
  <cp:lastModifiedBy>juanpa_2781</cp:lastModifiedBy>
  <cp:revision>13</cp:revision>
  <dcterms:created xsi:type="dcterms:W3CDTF">2021-09-13T22:54:16Z</dcterms:created>
  <dcterms:modified xsi:type="dcterms:W3CDTF">2021-10-23T20:02:48Z</dcterms:modified>
</cp:coreProperties>
</file>