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5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802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BA727-5BEB-408E-B014-8B9A179CED8A}" type="datetimeFigureOut">
              <a:rPr lang="es-ES" smtClean="0"/>
              <a:t>09/11/2020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F4157-F9B0-4BBC-B669-6F09449958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0687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CCB</a:t>
            </a:r>
            <a:r>
              <a:rPr lang="es-ES" baseline="0" dirty="0" smtClean="0"/>
              <a:t> (</a:t>
            </a:r>
            <a:r>
              <a:rPr lang="es-ES" baseline="0" dirty="0" err="1" smtClean="0"/>
              <a:t>change</a:t>
            </a:r>
            <a:r>
              <a:rPr lang="es-ES" baseline="0" dirty="0" smtClean="0"/>
              <a:t> control </a:t>
            </a:r>
            <a:r>
              <a:rPr lang="es-ES" baseline="0" dirty="0" err="1" smtClean="0"/>
              <a:t>board</a:t>
            </a:r>
            <a:r>
              <a:rPr lang="es-ES" baseline="0" dirty="0" smtClean="0"/>
              <a:t>) </a:t>
            </a:r>
            <a:r>
              <a:rPr lang="es-ES" baseline="0" dirty="0" smtClean="0"/>
              <a:t>Consejo de control de cambio </a:t>
            </a:r>
            <a:r>
              <a:rPr lang="mr-IN" baseline="0" dirty="0" smtClean="0"/>
              <a:t>–</a:t>
            </a:r>
            <a:r>
              <a:rPr lang="es-ES" baseline="0" dirty="0" smtClean="0"/>
              <a:t> grupo de desarrollo del producto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F4157-F9B0-4BBC-B669-6F0944995817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9355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CRF</a:t>
            </a:r>
            <a:r>
              <a:rPr lang="es-ES" baseline="0" dirty="0" smtClean="0"/>
              <a:t> </a:t>
            </a:r>
            <a:r>
              <a:rPr lang="es-ES" baseline="0" dirty="0" err="1" smtClean="0"/>
              <a:t>change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request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form</a:t>
            </a:r>
            <a:r>
              <a:rPr lang="es-ES" baseline="0" dirty="0" smtClean="0"/>
              <a:t>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F4157-F9B0-4BBC-B669-6F0944995817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2335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B53E-37B0-C14D-85AA-DD93BA6DDD3C}" type="datetimeFigureOut">
              <a:rPr lang="es-ES" smtClean="0"/>
              <a:t>09/11/2020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7266-A296-D44E-AAD1-5704E0628E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735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B53E-37B0-C14D-85AA-DD93BA6DDD3C}" type="datetimeFigureOut">
              <a:rPr lang="es-ES" smtClean="0"/>
              <a:t>09/11/2020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7266-A296-D44E-AAD1-5704E0628E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598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B53E-37B0-C14D-85AA-DD93BA6DDD3C}" type="datetimeFigureOut">
              <a:rPr lang="es-ES" smtClean="0"/>
              <a:t>09/11/2020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7266-A296-D44E-AAD1-5704E0628E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06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B53E-37B0-C14D-85AA-DD93BA6DDD3C}" type="datetimeFigureOut">
              <a:rPr lang="es-ES" smtClean="0"/>
              <a:t>09/11/2020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7266-A296-D44E-AAD1-5704E0628E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247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B53E-37B0-C14D-85AA-DD93BA6DDD3C}" type="datetimeFigureOut">
              <a:rPr lang="es-ES" smtClean="0"/>
              <a:t>09/11/2020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7266-A296-D44E-AAD1-5704E0628E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54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B53E-37B0-C14D-85AA-DD93BA6DDD3C}" type="datetimeFigureOut">
              <a:rPr lang="es-ES" smtClean="0"/>
              <a:t>09/11/2020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7266-A296-D44E-AAD1-5704E0628E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906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B53E-37B0-C14D-85AA-DD93BA6DDD3C}" type="datetimeFigureOut">
              <a:rPr lang="es-ES" smtClean="0"/>
              <a:t>09/11/2020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7266-A296-D44E-AAD1-5704E0628E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660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B53E-37B0-C14D-85AA-DD93BA6DDD3C}" type="datetimeFigureOut">
              <a:rPr lang="es-ES" smtClean="0"/>
              <a:t>09/11/2020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7266-A296-D44E-AAD1-5704E0628E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359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B53E-37B0-C14D-85AA-DD93BA6DDD3C}" type="datetimeFigureOut">
              <a:rPr lang="es-ES" smtClean="0"/>
              <a:t>09/11/2020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7266-A296-D44E-AAD1-5704E0628E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140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B53E-37B0-C14D-85AA-DD93BA6DDD3C}" type="datetimeFigureOut">
              <a:rPr lang="es-ES" smtClean="0"/>
              <a:t>09/11/2020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7266-A296-D44E-AAD1-5704E0628E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728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B53E-37B0-C14D-85AA-DD93BA6DDD3C}" type="datetimeFigureOut">
              <a:rPr lang="es-ES" smtClean="0"/>
              <a:t>09/11/2020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7266-A296-D44E-AAD1-5704E0628E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876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FB53E-37B0-C14D-85AA-DD93BA6DDD3C}" type="datetimeFigureOut">
              <a:rPr lang="es-ES" smtClean="0"/>
              <a:t>09/11/2020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67266-A296-D44E-AAD1-5704E0628E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138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Administración del Cambio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Adriana Peña Pérez Negrón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455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Bibliografía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 smtClean="0"/>
              <a:t>Sommerville</a:t>
            </a:r>
            <a:r>
              <a:rPr lang="es-ES" dirty="0" smtClean="0"/>
              <a:t>, </a:t>
            </a:r>
            <a:r>
              <a:rPr lang="es-ES" dirty="0" err="1" smtClean="0"/>
              <a:t>Ian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Ingeniería del Software</a:t>
            </a:r>
          </a:p>
          <a:p>
            <a:pPr marL="0" indent="0">
              <a:buNone/>
            </a:pPr>
            <a:r>
              <a:rPr lang="es-ES" dirty="0" smtClean="0"/>
              <a:t>Pearson Educación, México 2011</a:t>
            </a:r>
          </a:p>
          <a:p>
            <a:pPr marL="0" indent="0">
              <a:buNone/>
            </a:pPr>
            <a:r>
              <a:rPr lang="es-ES" dirty="0" smtClean="0"/>
              <a:t>Novena edición</a:t>
            </a:r>
          </a:p>
          <a:p>
            <a:pPr marL="0" indent="0">
              <a:buNone/>
            </a:pPr>
            <a:r>
              <a:rPr lang="es-ES" dirty="0" smtClean="0"/>
              <a:t>ISBN 978-607-32-0603-7</a:t>
            </a:r>
          </a:p>
          <a:p>
            <a:pPr marL="0" indent="0">
              <a:buNone/>
            </a:pPr>
            <a:r>
              <a:rPr lang="es-ES" dirty="0" smtClean="0"/>
              <a:t>Área computación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296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Actividades de la Administración de la configuración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b="1" dirty="0" smtClean="0"/>
              <a:t>Administración del cambio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Gestión de versiones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Construcción del sistema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Gestión de entrega (</a:t>
            </a:r>
            <a:r>
              <a:rPr lang="es-ES" dirty="0" err="1" smtClean="0"/>
              <a:t>release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043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Administración del cambio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La administración del cambio tiene la intención de asegurar que la evolución de un sistema sea un proceso gestionado en el que se dé prioridad a los cambios más urgentes y rentables.</a:t>
            </a:r>
          </a:p>
          <a:p>
            <a:r>
              <a:rPr lang="es-ES" dirty="0" smtClean="0"/>
              <a:t>Para garantizar que los cambios se apliquen a un sistema de forma controlada, se necesita un conjunto de procesos de gestión de cambio auxiliado por herramientas.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309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Administración del cambio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 proceso de administración del cambio se ocupa de analizar costos y beneficios de los cambios propuestos.</a:t>
            </a:r>
          </a:p>
          <a:p>
            <a:r>
              <a:rPr lang="es-ES" dirty="0" smtClean="0"/>
              <a:t>Existen variantes al proceso pero siempre debe haber un medio que compruebe, costee y apruebe el cambio.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099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Proceso de administración del cambio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rcRect l="-35188" r="-35188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5259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Formulario de petición de cambio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rcRect l="-9909" r="-99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6614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Factores importantes para valorar un cambio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Las consecuencias de no realizar el cambio.</a:t>
            </a:r>
          </a:p>
          <a:p>
            <a:r>
              <a:rPr lang="es-ES" dirty="0" smtClean="0"/>
              <a:t>Los beneficios del cambio</a:t>
            </a:r>
          </a:p>
          <a:p>
            <a:r>
              <a:rPr lang="es-ES" dirty="0" smtClean="0"/>
              <a:t>El número de usuarios afectados por el cambio.</a:t>
            </a:r>
          </a:p>
          <a:p>
            <a:r>
              <a:rPr lang="es-ES" dirty="0" smtClean="0"/>
              <a:t>Los costos de hacer el cambio.</a:t>
            </a:r>
          </a:p>
          <a:p>
            <a:r>
              <a:rPr lang="es-ES" dirty="0" smtClean="0"/>
              <a:t>El ciclo de liberación del producto. 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9201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Cambios durante el desarrollo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Se usa un proceso más sencillo</a:t>
            </a:r>
          </a:p>
          <a:p>
            <a:r>
              <a:rPr lang="es-ES" dirty="0" smtClean="0"/>
              <a:t>Se deben registrar pero si no afecta a componentes no necesitan valorarse de manera independiente. Se transmiten al desarrollador.</a:t>
            </a:r>
          </a:p>
          <a:p>
            <a:r>
              <a:rPr lang="es-ES" dirty="0" smtClean="0"/>
              <a:t>En algunos métodos ágiles los clientes participan en la decisión de implementar cambios.</a:t>
            </a:r>
          </a:p>
          <a:p>
            <a:r>
              <a:rPr lang="es-ES" dirty="0" smtClean="0"/>
              <a:t>No obstante los de mejora del software se dejan a discreción </a:t>
            </a:r>
            <a:r>
              <a:rPr lang="es-ES" smtClean="0"/>
              <a:t>del desarrollador.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0405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284</Words>
  <Application>Microsoft Office PowerPoint</Application>
  <PresentationFormat>Presentación en pantalla (4:3)</PresentationFormat>
  <Paragraphs>37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Mangal</vt:lpstr>
      <vt:lpstr>Tema de Office</vt:lpstr>
      <vt:lpstr>Administración del Cambio</vt:lpstr>
      <vt:lpstr>Bibliografía</vt:lpstr>
      <vt:lpstr>Actividades de la Administración de la configuración</vt:lpstr>
      <vt:lpstr>Administración del cambio</vt:lpstr>
      <vt:lpstr>Administración del cambio</vt:lpstr>
      <vt:lpstr>Proceso de administración del cambio</vt:lpstr>
      <vt:lpstr>Formulario de petición de cambio</vt:lpstr>
      <vt:lpstr>Factores importantes para valorar un cambio</vt:lpstr>
      <vt:lpstr>Cambios durante el desarrollo</vt:lpstr>
    </vt:vector>
  </TitlesOfParts>
  <Company>Universidad de Guadalajara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Pruebas de software</dc:title>
  <dc:creator>Adriana  Peña Pérez Negrón</dc:creator>
  <cp:lastModifiedBy>Adriana Peña Pérez Negrón</cp:lastModifiedBy>
  <cp:revision>93</cp:revision>
  <dcterms:created xsi:type="dcterms:W3CDTF">2018-02-23T21:34:14Z</dcterms:created>
  <dcterms:modified xsi:type="dcterms:W3CDTF">2020-11-09T15:27:35Z</dcterms:modified>
</cp:coreProperties>
</file>