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93" r:id="rId1"/>
  </p:sldMasterIdLst>
  <p:notesMasterIdLst>
    <p:notesMasterId r:id="rId11"/>
  </p:notesMasterIdLst>
  <p:sldIdLst>
    <p:sldId id="280" r:id="rId2"/>
    <p:sldId id="258" r:id="rId3"/>
    <p:sldId id="259" r:id="rId4"/>
    <p:sldId id="260" r:id="rId5"/>
    <p:sldId id="261" r:id="rId6"/>
    <p:sldId id="281" r:id="rId7"/>
    <p:sldId id="282" r:id="rId8"/>
    <p:sldId id="283" r:id="rId9"/>
    <p:sldId id="284" r:id="rId10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anose="02020404030301010803" pitchFamily="18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anose="02020404030301010803" pitchFamily="18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anose="02020404030301010803" pitchFamily="18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anose="02020404030301010803" pitchFamily="18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anose="02020404030301010803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aramond" panose="02020404030301010803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aramond" panose="02020404030301010803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aramond" panose="02020404030301010803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aramond" panose="02020404030301010803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0584"/>
    <a:srgbClr val="207CD0"/>
    <a:srgbClr val="E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74" autoAdjust="0"/>
    <p:restoredTop sz="94660"/>
  </p:normalViewPr>
  <p:slideViewPr>
    <p:cSldViewPr snapToObjects="1">
      <p:cViewPr varScale="1">
        <p:scale>
          <a:sx n="85" d="100"/>
          <a:sy n="85" d="100"/>
        </p:scale>
        <p:origin x="111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C04A349-6CAC-4C2D-8E09-E7157F958F3B}" type="datetimeFigureOut">
              <a:rPr lang="es-MX"/>
              <a:pPr>
                <a:defRPr/>
              </a:pPr>
              <a:t>19/05/2022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MX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MX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744A060-2D05-4ADE-838A-51917839A494}" type="slidenum">
              <a:rPr lang="es-MX" altLang="es-MX"/>
              <a:pPr>
                <a:defRPr/>
              </a:pPr>
              <a:t>‹Nº›</a:t>
            </a:fld>
            <a:endParaRPr lang="es-MX" alt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Marcador de imagen d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Marcador de nota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altLang="es-MX"/>
          </a:p>
        </p:txBody>
      </p:sp>
      <p:sp>
        <p:nvSpPr>
          <p:cNvPr id="21508" name="Marcador de número de diapositiva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BE4D960-357A-4C85-9E4C-E0FD84C74115}" type="slidenum">
              <a:rPr lang="es-MX" altLang="es-MX" smtClean="0">
                <a:latin typeface="Calibri" panose="020F0502020204030204" pitchFamily="34" charset="0"/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s-MX" altLang="es-MX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Marcador de imagen d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Marcador de nota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altLang="es-MX"/>
          </a:p>
        </p:txBody>
      </p:sp>
      <p:sp>
        <p:nvSpPr>
          <p:cNvPr id="25604" name="Marcador de número de diapositiva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870CC1D-BF9C-433C-B202-15F91FACE293}" type="slidenum">
              <a:rPr lang="es-MX" altLang="es-MX" smtClean="0">
                <a:latin typeface="Calibri" panose="020F0502020204030204" pitchFamily="34" charset="0"/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s-MX" altLang="es-MX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9144677" cy="6858000"/>
          </a:xfrm>
        </p:grpSpPr>
        <p:pic>
          <p:nvPicPr>
            <p:cNvPr id="5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685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7" name="Picture 11" descr="HDRibbonTitle-UniformTri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8"/>
            <a:stretch>
              <a:fillRect/>
            </a:stretch>
          </p:blipFill>
          <p:spPr bwMode="auto">
            <a:xfrm>
              <a:off x="0" y="3128434"/>
              <a:ext cx="1664208" cy="6126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12" descr="HDRibbonTitle-UniformTri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8"/>
            <a:stretch>
              <a:fillRect/>
            </a:stretch>
          </p:blipFill>
          <p:spPr bwMode="auto">
            <a:xfrm>
              <a:off x="7480469" y="3128434"/>
              <a:ext cx="1664208" cy="6126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9" name="Straight Connector 14"/>
          <p:cNvCxnSpPr/>
          <p:nvPr/>
        </p:nvCxnSpPr>
        <p:spPr>
          <a:xfrm>
            <a:off x="2019300" y="3471863"/>
            <a:ext cx="511333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838" y="5054600"/>
            <a:ext cx="673100" cy="279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5C11EC-7EEC-4368-952A-2A9BA4559793}" type="datetimeFigureOut">
              <a:rPr lang="en-US"/>
              <a:pPr>
                <a:defRPr/>
              </a:pPr>
              <a:t>5/19/2022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2463" y="5054600"/>
            <a:ext cx="4064000" cy="279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6725" y="5054600"/>
            <a:ext cx="414338" cy="279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EFFE84-EE4A-4BA6-A4E9-3B9CA7272ED8}" type="slidenum">
              <a:rPr lang="en-US" altLang="es-MX"/>
              <a:pPr>
                <a:defRPr/>
              </a:pPr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2265759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s-ES" noProof="0"/>
              <a:t>Haga clic en el icono para agregar una imagen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73AAA7-E049-4D6F-BB2B-B14122D3FD68}" type="datetimeFigureOut">
              <a:rPr lang="en-US"/>
              <a:pPr>
                <a:defRPr/>
              </a:pPr>
              <a:t>5/19/2022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8CE771-3CA3-4CBB-80EA-483A00FFC8D5}" type="slidenum">
              <a:rPr lang="en-US" altLang="es-MX"/>
              <a:pPr>
                <a:defRPr/>
              </a:pPr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1830039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14"/>
          <p:cNvCxnSpPr/>
          <p:nvPr/>
        </p:nvCxnSpPr>
        <p:spPr>
          <a:xfrm>
            <a:off x="1277938" y="4140200"/>
            <a:ext cx="660717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0B0F28-92AD-4C9C-AD03-839CEDD62870}" type="datetimeFigureOut">
              <a:rPr lang="en-US"/>
              <a:pPr>
                <a:defRPr/>
              </a:pPr>
              <a:t>5/19/2022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2E3401-1026-462B-AF16-AECEDDD11974}" type="slidenum">
              <a:rPr lang="en-US" altLang="es-MX"/>
              <a:pPr>
                <a:defRPr/>
              </a:pPr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6672329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3"/>
          <p:cNvSpPr txBox="1">
            <a:spLocks noChangeArrowheads="1"/>
          </p:cNvSpPr>
          <p:nvPr/>
        </p:nvSpPr>
        <p:spPr bwMode="auto">
          <a:xfrm>
            <a:off x="849313" y="904875"/>
            <a:ext cx="4572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es-MX" sz="7200"/>
              <a:t>“</a:t>
            </a:r>
          </a:p>
        </p:txBody>
      </p:sp>
      <p:sp>
        <p:nvSpPr>
          <p:cNvPr id="6" name="TextBox 14"/>
          <p:cNvSpPr txBox="1">
            <a:spLocks noChangeArrowheads="1"/>
          </p:cNvSpPr>
          <p:nvPr/>
        </p:nvSpPr>
        <p:spPr bwMode="auto">
          <a:xfrm>
            <a:off x="7634288" y="2827338"/>
            <a:ext cx="45720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r" eaLnBrk="1" hangingPunct="1">
              <a:defRPr/>
            </a:pPr>
            <a:r>
              <a:rPr lang="en-US" altLang="es-MX" sz="7200"/>
              <a:t>”</a:t>
            </a:r>
          </a:p>
        </p:txBody>
      </p:sp>
      <p:cxnSp>
        <p:nvCxnSpPr>
          <p:cNvPr id="7" name="Straight Connector 18"/>
          <p:cNvCxnSpPr/>
          <p:nvPr/>
        </p:nvCxnSpPr>
        <p:spPr>
          <a:xfrm>
            <a:off x="1277938" y="4140200"/>
            <a:ext cx="659606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CFA808-64AB-40A2-91BA-73BB4B03303E}" type="datetimeFigureOut">
              <a:rPr lang="en-US"/>
              <a:pPr>
                <a:defRPr/>
              </a:pPr>
              <a:t>5/19/2022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164CB7-9F64-4314-A440-D868F7C2F40D}" type="slidenum">
              <a:rPr lang="en-US" altLang="es-MX"/>
              <a:pPr>
                <a:defRPr/>
              </a:pPr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5832013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925049-7A47-4E8E-AB8C-304698FDB1A1}" type="datetimeFigureOut">
              <a:rPr lang="en-US"/>
              <a:pPr>
                <a:defRPr/>
              </a:pPr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ECB8EE-778D-49BE-9F55-FEF06A7F7E06}" type="slidenum">
              <a:rPr lang="en-US" altLang="es-MX"/>
              <a:pPr>
                <a:defRPr/>
              </a:pPr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30138237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1"/>
          <p:cNvSpPr txBox="1">
            <a:spLocks noChangeArrowheads="1"/>
          </p:cNvSpPr>
          <p:nvPr/>
        </p:nvSpPr>
        <p:spPr bwMode="auto">
          <a:xfrm>
            <a:off x="877888" y="896938"/>
            <a:ext cx="457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es-MX" sz="8000"/>
              <a:t>“</a:t>
            </a:r>
          </a:p>
        </p:txBody>
      </p:sp>
      <p:sp>
        <p:nvSpPr>
          <p:cNvPr id="6" name="TextBox 12"/>
          <p:cNvSpPr txBox="1">
            <a:spLocks noChangeArrowheads="1"/>
          </p:cNvSpPr>
          <p:nvPr/>
        </p:nvSpPr>
        <p:spPr bwMode="auto">
          <a:xfrm>
            <a:off x="7650163" y="2608263"/>
            <a:ext cx="457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algn="r" eaLnBrk="1" hangingPunct="1">
              <a:defRPr/>
            </a:pPr>
            <a:r>
              <a:rPr lang="en-US" altLang="es-MX" sz="8000"/>
              <a:t>”</a:t>
            </a:r>
          </a:p>
        </p:txBody>
      </p:sp>
      <p:cxnSp>
        <p:nvCxnSpPr>
          <p:cNvPr id="7" name="Straight Connector 25"/>
          <p:cNvCxnSpPr/>
          <p:nvPr/>
        </p:nvCxnSpPr>
        <p:spPr>
          <a:xfrm>
            <a:off x="1277938" y="3429000"/>
            <a:ext cx="659606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D656A5-35A9-4978-A5EB-9DC89309886D}" type="datetimeFigureOut">
              <a:rPr lang="en-US"/>
              <a:pPr>
                <a:defRPr/>
              </a:pPr>
              <a:t>5/19/2022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9FF26A-D4D1-4CE2-9344-0170BF54FB02}" type="slidenum">
              <a:rPr lang="en-US" altLang="es-MX"/>
              <a:pPr>
                <a:defRPr/>
              </a:pPr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1411370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14"/>
          <p:cNvCxnSpPr/>
          <p:nvPr/>
        </p:nvCxnSpPr>
        <p:spPr>
          <a:xfrm>
            <a:off x="1277938" y="3429000"/>
            <a:ext cx="660717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rtlCol="0">
            <a:normAutofit/>
          </a:bodyPr>
          <a:lstStyle>
            <a:lvl1pPr>
              <a:defRPr lang="en-US" sz="3200" b="0" dirty="0"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73E172-45F2-4DA3-8D3B-0B8210A3CA5F}" type="datetimeFigureOut">
              <a:rPr lang="en-US"/>
              <a:pPr>
                <a:defRPr/>
              </a:pPr>
              <a:t>5/19/2022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2FAC1D-4C7F-4B2F-A05C-7118137A1DF9}" type="slidenum">
              <a:rPr lang="en-US" altLang="es-MX"/>
              <a:pPr>
                <a:defRPr/>
              </a:pPr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33953592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13"/>
          <p:cNvCxnSpPr/>
          <p:nvPr/>
        </p:nvCxnSpPr>
        <p:spPr>
          <a:xfrm>
            <a:off x="1277938" y="2354263"/>
            <a:ext cx="660717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8D5D35-3FA2-4917-ABC6-0CC6599D2F61}" type="datetimeFigureOut">
              <a:rPr lang="en-US"/>
              <a:pPr>
                <a:defRPr/>
              </a:pPr>
              <a:t>5/19/2022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F93B1A-8148-46E2-BA26-332F9C7FFBF5}" type="slidenum">
              <a:rPr lang="en-US" altLang="es-MX"/>
              <a:pPr>
                <a:defRPr/>
              </a:pPr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31271299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13"/>
          <p:cNvCxnSpPr/>
          <p:nvPr/>
        </p:nvCxnSpPr>
        <p:spPr>
          <a:xfrm>
            <a:off x="6245225" y="906463"/>
            <a:ext cx="0" cy="4968875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E75B9C-D34C-422E-9681-A3FFC8752B56}" type="datetimeFigureOut">
              <a:rPr lang="en-US"/>
              <a:pPr>
                <a:defRPr/>
              </a:pPr>
              <a:t>5/19/2022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B834E-6E07-4D3E-BEB1-E17DD1BC9BD9}" type="slidenum">
              <a:rPr lang="en-US" altLang="es-MX"/>
              <a:pPr>
                <a:defRPr/>
              </a:pPr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3191525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6"/>
          <p:cNvCxnSpPr/>
          <p:nvPr/>
        </p:nvCxnSpPr>
        <p:spPr>
          <a:xfrm>
            <a:off x="1277938" y="2355850"/>
            <a:ext cx="659606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D0E3F2-D96C-4C61-98C1-B6243F074B25}" type="datetimeFigureOut">
              <a:rPr lang="en-US"/>
              <a:pPr>
                <a:defRPr/>
              </a:pPr>
              <a:t>5/19/2022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1C0CA1-8EBE-4911-8CEE-F068E8E571E9}" type="slidenum">
              <a:rPr lang="en-US" altLang="es-MX"/>
              <a:pPr>
                <a:defRPr/>
              </a:pPr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1673292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0"/>
          <p:cNvCxnSpPr/>
          <p:nvPr/>
        </p:nvCxnSpPr>
        <p:spPr>
          <a:xfrm>
            <a:off x="1277938" y="3598863"/>
            <a:ext cx="659606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0C807F-1683-4613-8EAF-DE05E470C275}" type="datetimeFigureOut">
              <a:rPr lang="en-US"/>
              <a:pPr>
                <a:defRPr/>
              </a:pPr>
              <a:t>5/19/2022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BE76AF-57E6-4771-9BB8-A51F590C556B}" type="slidenum">
              <a:rPr lang="en-US" altLang="es-MX"/>
              <a:pPr>
                <a:defRPr/>
              </a:pPr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1492156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7"/>
          <p:cNvCxnSpPr/>
          <p:nvPr/>
        </p:nvCxnSpPr>
        <p:spPr>
          <a:xfrm>
            <a:off x="1277938" y="2355850"/>
            <a:ext cx="659606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56C9F6-6B56-4EBF-88D9-9B20C3AD88D4}" type="datetimeFigureOut">
              <a:rPr lang="en-US"/>
              <a:pPr>
                <a:defRPr/>
              </a:pPr>
              <a:t>5/19/2022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5AFD41-178F-4254-B859-41B2B3273562}" type="slidenum">
              <a:rPr lang="en-US" altLang="es-MX"/>
              <a:pPr>
                <a:defRPr/>
              </a:pPr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1387092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40"/>
          <p:cNvCxnSpPr/>
          <p:nvPr/>
        </p:nvCxnSpPr>
        <p:spPr>
          <a:xfrm>
            <a:off x="1277938" y="2354263"/>
            <a:ext cx="659606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2B5E2B-8E42-4BF4-A9CF-94F3F59B7FD3}" type="datetimeFigureOut">
              <a:rPr lang="en-US"/>
              <a:pPr>
                <a:defRPr/>
              </a:pPr>
              <a:t>5/19/2022</a:t>
            </a:fld>
            <a:endParaRPr 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38E543-6238-4CF6-BBAE-3354EA3069D7}" type="slidenum">
              <a:rPr lang="en-US" altLang="es-MX"/>
              <a:pPr>
                <a:defRPr/>
              </a:pPr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3200828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13"/>
          <p:cNvCxnSpPr/>
          <p:nvPr/>
        </p:nvCxnSpPr>
        <p:spPr>
          <a:xfrm>
            <a:off x="1277938" y="2354263"/>
            <a:ext cx="659606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25587B-2730-4152-96AA-63D3D638CD7C}" type="datetimeFigureOut">
              <a:rPr lang="en-US"/>
              <a:pPr>
                <a:defRPr/>
              </a:pPr>
              <a:t>5/19/2022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60AC1D-7E23-434C-9BA0-A56F1EA95099}" type="slidenum">
              <a:rPr lang="en-US" altLang="es-MX"/>
              <a:pPr>
                <a:defRPr/>
              </a:pPr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1502255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7A0A40-A291-4264-9AF2-806D2D814E84}" type="datetimeFigureOut">
              <a:rPr lang="en-US"/>
              <a:pPr>
                <a:defRPr/>
              </a:pPr>
              <a:t>5/19/2022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9016E6-2E27-48A2-AB89-555CF30CFC64}" type="slidenum">
              <a:rPr lang="en-US" altLang="es-MX"/>
              <a:pPr>
                <a:defRPr/>
              </a:pPr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1448925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15"/>
          <p:cNvCxnSpPr/>
          <p:nvPr/>
        </p:nvCxnSpPr>
        <p:spPr>
          <a:xfrm>
            <a:off x="1277938" y="2913063"/>
            <a:ext cx="23336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543129-71E0-4B95-8E8E-55FB385BAE4B}" type="datetimeFigureOut">
              <a:rPr lang="en-US"/>
              <a:pPr>
                <a:defRPr/>
              </a:pPr>
              <a:t>5/19/2022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F0AA88-BEC3-4BAC-824A-F1C7D31EB104}" type="slidenum">
              <a:rPr lang="en-US" altLang="es-MX"/>
              <a:pPr>
                <a:defRPr/>
              </a:pPr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857909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s-ES" noProof="0"/>
              <a:t>Haga clic en el icono para agregar una imagen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90FA43-E353-418A-91A7-11FE9446A547}" type="datetimeFigureOut">
              <a:rPr lang="en-US"/>
              <a:pPr>
                <a:defRPr/>
              </a:pPr>
              <a:t>5/19/2022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E204E8-2FA9-4E1A-BEE4-2A7902C36A42}" type="slidenum">
              <a:rPr lang="en-US" altLang="es-MX"/>
              <a:pPr>
                <a:defRPr/>
              </a:pPr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3458851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6"/>
          <p:cNvGrpSpPr>
            <a:grpSpLocks/>
          </p:cNvGrpSpPr>
          <p:nvPr/>
        </p:nvGrpSpPr>
        <p:grpSpPr bwMode="auto">
          <a:xfrm>
            <a:off x="0" y="0"/>
            <a:ext cx="9151938" cy="6858000"/>
            <a:chOff x="0" y="0"/>
            <a:chExt cx="9152467" cy="6858000"/>
          </a:xfrm>
        </p:grpSpPr>
        <p:pic>
          <p:nvPicPr>
            <p:cNvPr id="1032" name="Picture 7" descr="SD-PanelContent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685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36" name="Picture 9" descr="HDRibbonContent-UniformTrim.png"/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14240"/>
            <a:stretch>
              <a:fillRect/>
            </a:stretch>
          </p:blipFill>
          <p:spPr bwMode="auto">
            <a:xfrm>
              <a:off x="0" y="3128434"/>
              <a:ext cx="685800" cy="606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7" name="Picture 10" descr="HDRibbonContent-UniformTrim.png"/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14240"/>
            <a:stretch>
              <a:fillRect/>
            </a:stretch>
          </p:blipFill>
          <p:spPr bwMode="auto">
            <a:xfrm>
              <a:off x="8466667" y="3128434"/>
              <a:ext cx="685800" cy="606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1176338" y="915988"/>
            <a:ext cx="6799262" cy="130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MX"/>
              <a:t>Haga clic para modificar el estilo de título del patrón</a:t>
            </a:r>
            <a:endParaRPr lang="en-US" altLang="es-MX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176338" y="2490788"/>
            <a:ext cx="6799262" cy="344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MX"/>
              <a:t>Editar el estilo de texto del patrón</a:t>
            </a:r>
          </a:p>
          <a:p>
            <a:pPr lvl="1"/>
            <a:r>
              <a:rPr lang="es-ES" altLang="es-MX"/>
              <a:t>Segundo nivel</a:t>
            </a:r>
          </a:p>
          <a:p>
            <a:pPr lvl="2"/>
            <a:r>
              <a:rPr lang="es-ES" altLang="es-MX"/>
              <a:t>Tercer nivel</a:t>
            </a:r>
          </a:p>
          <a:p>
            <a:pPr lvl="3"/>
            <a:r>
              <a:rPr lang="es-ES" altLang="es-MX"/>
              <a:t>Cuarto nivel</a:t>
            </a:r>
          </a:p>
          <a:p>
            <a:pPr lvl="4"/>
            <a:r>
              <a:rPr lang="es-ES" altLang="es-MX"/>
              <a:t>Quinto nivel</a:t>
            </a:r>
            <a:endParaRPr lang="en-US" alt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350" y="5961063"/>
            <a:ext cx="114935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32F9ED0F-659C-4706-8ABF-661990E03A64}" type="datetimeFigureOut">
              <a:rPr lang="en-US"/>
              <a:pPr>
                <a:defRPr/>
              </a:pPr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338" y="5961063"/>
            <a:ext cx="51054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313" y="5961063"/>
            <a:ext cx="39528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DC94A6C0-AABB-4D5A-B16B-23C16CDDEF90}" type="slidenum">
              <a:rPr lang="en-US" altLang="es-MX"/>
              <a:pPr>
                <a:defRPr/>
              </a:pPr>
              <a:t>‹Nº›</a:t>
            </a:fld>
            <a:endParaRPr lang="en-US" alt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58" r:id="rId1"/>
    <p:sldLayoutId id="2147484259" r:id="rId2"/>
    <p:sldLayoutId id="2147484260" r:id="rId3"/>
    <p:sldLayoutId id="2147484261" r:id="rId4"/>
    <p:sldLayoutId id="2147484262" r:id="rId5"/>
    <p:sldLayoutId id="2147484263" r:id="rId6"/>
    <p:sldLayoutId id="2147484254" r:id="rId7"/>
    <p:sldLayoutId id="2147484264" r:id="rId8"/>
    <p:sldLayoutId id="2147484255" r:id="rId9"/>
    <p:sldLayoutId id="2147484256" r:id="rId10"/>
    <p:sldLayoutId id="2147484265" r:id="rId11"/>
    <p:sldLayoutId id="2147484266" r:id="rId12"/>
    <p:sldLayoutId id="2147484257" r:id="rId13"/>
    <p:sldLayoutId id="2147484267" r:id="rId14"/>
    <p:sldLayoutId id="2147484268" r:id="rId15"/>
    <p:sldLayoutId id="2147484269" r:id="rId16"/>
    <p:sldLayoutId id="2147484270" r:id="rId17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000" kern="1200">
          <a:ln w="3175" cmpd="sng">
            <a:noFill/>
          </a:ln>
          <a:solidFill>
            <a:srgbClr val="262626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262626"/>
          </a:solidFill>
          <a:latin typeface="Garamond" panose="02020404030301010803" pitchFamily="18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262626"/>
          </a:solidFill>
          <a:latin typeface="Garamond" panose="02020404030301010803" pitchFamily="18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262626"/>
          </a:solidFill>
          <a:latin typeface="Garamond" panose="02020404030301010803" pitchFamily="18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262626"/>
          </a:solidFill>
          <a:latin typeface="Garamond" panose="02020404030301010803" pitchFamily="18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0" fontAlgn="base" hangingPunct="0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 pitchFamily="34" charset="0"/>
        <a:buChar char="•"/>
        <a:defRPr sz="2400" kern="1200">
          <a:solidFill>
            <a:srgbClr val="262626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 pitchFamily="34" charset="0"/>
        <a:buChar char="•"/>
        <a:defRPr sz="2000" kern="1200">
          <a:solidFill>
            <a:srgbClr val="262626"/>
          </a:solidFill>
          <a:latin typeface="+mn-lt"/>
          <a:ea typeface="+mn-ea"/>
          <a:cs typeface="+mn-cs"/>
        </a:defRPr>
      </a:lvl2pPr>
      <a:lvl3pPr marL="1200150" indent="-285750" algn="l" defTabSz="457200" rtl="0" eaLnBrk="0" fontAlgn="base" hangingPunct="0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 pitchFamily="34" charset="0"/>
        <a:buChar char="•"/>
        <a:defRPr kern="1200">
          <a:solidFill>
            <a:srgbClr val="262626"/>
          </a:solidFill>
          <a:latin typeface="+mn-lt"/>
          <a:ea typeface="+mn-ea"/>
          <a:cs typeface="+mn-cs"/>
        </a:defRPr>
      </a:lvl3pPr>
      <a:lvl4pPr marL="1543050" indent="-171450" algn="l" defTabSz="457200" rtl="0" eaLnBrk="0" fontAlgn="base" hangingPunct="0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 pitchFamily="34" charset="0"/>
        <a:buChar char="•"/>
        <a:defRPr sz="1600" kern="1200">
          <a:solidFill>
            <a:srgbClr val="262626"/>
          </a:solidFill>
          <a:latin typeface="+mn-lt"/>
          <a:ea typeface="+mn-ea"/>
          <a:cs typeface="+mn-cs"/>
        </a:defRPr>
      </a:lvl4pPr>
      <a:lvl5pPr marL="2000250" indent="-171450" algn="l" defTabSz="457200" rtl="0" eaLnBrk="0" fontAlgn="base" hangingPunct="0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 pitchFamily="34" charset="0"/>
        <a:buChar char="•"/>
        <a:defRPr sz="1400" kern="1200">
          <a:solidFill>
            <a:srgbClr val="262626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www.siiau.udg.mx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goo.gl/8F9GXJ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mailto:eric.ramos@cuc.udg.mx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C:\Users\jose.murillo\Desktop\Ude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785813"/>
            <a:ext cx="6761163" cy="151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CuadroTexto 1"/>
          <p:cNvSpPr txBox="1">
            <a:spLocks noChangeArrowheads="1"/>
          </p:cNvSpPr>
          <p:nvPr/>
        </p:nvSpPr>
        <p:spPr bwMode="auto">
          <a:xfrm>
            <a:off x="2209800" y="2119313"/>
            <a:ext cx="576897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400">
                <a:solidFill>
                  <a:srgbClr val="262626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000">
                <a:solidFill>
                  <a:srgbClr val="262626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>
                <a:solidFill>
                  <a:srgbClr val="262626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s-MX" altLang="es-MX" sz="1500">
                <a:solidFill>
                  <a:schemeClr val="tx1"/>
                </a:solidFill>
                <a:latin typeface="Arial" panose="020B0604020202020204" pitchFamily="34" charset="0"/>
              </a:rPr>
              <a:t>SECRETARÍA ACADÉMICA / COORDINACIÓN DE EXTENSIÓN</a:t>
            </a:r>
          </a:p>
        </p:txBody>
      </p:sp>
      <p:sp>
        <p:nvSpPr>
          <p:cNvPr id="16388" name="CuadroTexto 1"/>
          <p:cNvSpPr txBox="1">
            <a:spLocks noChangeArrowheads="1"/>
          </p:cNvSpPr>
          <p:nvPr/>
        </p:nvSpPr>
        <p:spPr bwMode="auto">
          <a:xfrm>
            <a:off x="1752600" y="3241675"/>
            <a:ext cx="5768975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400">
                <a:solidFill>
                  <a:srgbClr val="262626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000">
                <a:solidFill>
                  <a:srgbClr val="262626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>
                <a:solidFill>
                  <a:srgbClr val="262626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s-MX" altLang="es-MX" sz="4800" b="1">
                <a:solidFill>
                  <a:schemeClr val="tx1"/>
                </a:solidFill>
                <a:latin typeface="Arial" panose="020B0604020202020204" pitchFamily="34" charset="0"/>
              </a:rPr>
              <a:t>UNIDAD DE SERVICIO SOCIAL 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6200" y="841375"/>
            <a:ext cx="8839200" cy="803275"/>
          </a:xfrm>
        </p:spPr>
        <p:txBody>
          <a:bodyPr rtlCol="0">
            <a:normAutofit fontScale="25000" lnSpcReduction="20000"/>
          </a:bodyPr>
          <a:lstStyle/>
          <a:p>
            <a:pPr marL="0" indent="0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endParaRPr lang="es-ES" dirty="0">
              <a:solidFill>
                <a:schemeClr val="tx1">
                  <a:lumMod val="75000"/>
                  <a:lumOff val="25000"/>
                </a:schemeClr>
              </a:solidFill>
              <a:latin typeface="Gill Sans MT" panose="020B0502020104020203" pitchFamily="34" charset="0"/>
              <a:cs typeface="Times New Roman" panose="02020603050405020304" pitchFamily="18" charset="0"/>
            </a:endParaRPr>
          </a:p>
          <a:p>
            <a:pPr marL="0" indent="0" algn="ctr" eaLnBrk="1" fontAlgn="auto" hangingPunct="1">
              <a:lnSpc>
                <a:spcPct val="170000"/>
              </a:lnSpc>
              <a:spcAft>
                <a:spcPts val="0"/>
              </a:spcAft>
              <a:buFont typeface="Wingdings 3" charset="2"/>
              <a:buNone/>
              <a:defRPr/>
            </a:pPr>
            <a:r>
              <a:rPr lang="es-ES" sz="80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0"/>
                <a:cs typeface="Times New Roman" panose="02020603050405020304" pitchFamily="18" charset="0"/>
              </a:rPr>
              <a:t>Ingresa al navegador </a:t>
            </a:r>
            <a:r>
              <a:rPr lang="es-ES" sz="80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  <a:cs typeface="Times New Roman" panose="02020603050405020304" pitchFamily="18" charset="0"/>
              </a:rPr>
              <a:t>Google Chrome         </a:t>
            </a:r>
            <a:r>
              <a:rPr lang="es-ES" sz="80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0"/>
                <a:cs typeface="Times New Roman" panose="02020603050405020304" pitchFamily="18" charset="0"/>
              </a:rPr>
              <a:t>y dirígete a la dirección </a:t>
            </a:r>
            <a:r>
              <a:rPr lang="es-ES" sz="8000" b="1" u="sng" dirty="0">
                <a:solidFill>
                  <a:srgbClr val="7030A0"/>
                </a:solidFill>
                <a:latin typeface="Gill Sans MT" panose="020B0502020104020203" pitchFamily="34" charset="0"/>
                <a:cs typeface="Times New Roman" panose="02020603050405020304" pitchFamily="18" charset="0"/>
                <a:hlinkClick r:id="rId2"/>
              </a:rPr>
              <a:t>http://www.siiau.udg.mx</a:t>
            </a:r>
            <a:r>
              <a:rPr lang="es-ES" sz="80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0"/>
                <a:cs typeface="Times New Roman" panose="02020603050405020304" pitchFamily="18" charset="0"/>
              </a:rPr>
              <a:t>; selecciona «Administración de Servicio Social».</a:t>
            </a:r>
            <a:endParaRPr lang="es-MX" sz="8000" dirty="0">
              <a:solidFill>
                <a:schemeClr val="tx1">
                  <a:lumMod val="75000"/>
                  <a:lumOff val="25000"/>
                </a:schemeClr>
              </a:solidFill>
              <a:latin typeface="Gill Sans MT" panose="020B0502020104020203" pitchFamily="34" charset="0"/>
              <a:cs typeface="Times New Roman" panose="02020603050405020304" pitchFamily="18" charset="0"/>
            </a:endParaRPr>
          </a:p>
        </p:txBody>
      </p:sp>
      <p:pic>
        <p:nvPicPr>
          <p:cNvPr id="1741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030413"/>
            <a:ext cx="6781800" cy="421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11 Rectángulo redondeado"/>
          <p:cNvSpPr/>
          <p:nvPr/>
        </p:nvSpPr>
        <p:spPr>
          <a:xfrm>
            <a:off x="1432932" y="4953000"/>
            <a:ext cx="2341756" cy="53340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MX"/>
          </a:p>
        </p:txBody>
      </p:sp>
      <p:pic>
        <p:nvPicPr>
          <p:cNvPr id="17415" name="Picture 7" descr="C:\Users\jose.murillo\Desktop\Google-Chrome-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025525"/>
            <a:ext cx="449263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6" name="CuadroTexto 1"/>
          <p:cNvSpPr txBox="1">
            <a:spLocks noChangeArrowheads="1"/>
          </p:cNvSpPr>
          <p:nvPr/>
        </p:nvSpPr>
        <p:spPr bwMode="auto">
          <a:xfrm>
            <a:off x="1989138" y="454025"/>
            <a:ext cx="46482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400">
                <a:solidFill>
                  <a:srgbClr val="262626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000">
                <a:solidFill>
                  <a:srgbClr val="262626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>
                <a:solidFill>
                  <a:srgbClr val="262626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s-MX" altLang="es-MX" sz="3000" b="1">
                <a:solidFill>
                  <a:schemeClr val="tx1"/>
                </a:solidFill>
                <a:latin typeface="Gill Sans MT" panose="020B0502020104020203" pitchFamily="34" charset="0"/>
              </a:rPr>
              <a:t>Guía de apoyo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-304800" y="266700"/>
            <a:ext cx="6096000" cy="1143000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sz="24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Elige la opción de </a:t>
            </a:r>
            <a:r>
              <a:rPr lang="es-ES" sz="24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Iniciar Sesión</a:t>
            </a:r>
            <a:endParaRPr lang="es-MX" sz="24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pic>
        <p:nvPicPr>
          <p:cNvPr id="1843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2" r="2377"/>
          <a:stretch>
            <a:fillRect/>
          </a:stretch>
        </p:blipFill>
        <p:spPr bwMode="auto">
          <a:xfrm>
            <a:off x="1084263" y="1409700"/>
            <a:ext cx="6781800" cy="471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5 Elipse"/>
          <p:cNvSpPr/>
          <p:nvPr/>
        </p:nvSpPr>
        <p:spPr>
          <a:xfrm>
            <a:off x="6986588" y="1402885"/>
            <a:ext cx="990600" cy="23653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MX"/>
          </a:p>
        </p:txBody>
      </p:sp>
      <p:cxnSp>
        <p:nvCxnSpPr>
          <p:cNvPr id="8" name="7 Conector recto de flecha"/>
          <p:cNvCxnSpPr/>
          <p:nvPr/>
        </p:nvCxnSpPr>
        <p:spPr>
          <a:xfrm>
            <a:off x="6705600" y="1012825"/>
            <a:ext cx="609600" cy="2730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1 Título"/>
          <p:cNvSpPr>
            <a:spLocks noGrp="1"/>
          </p:cNvSpPr>
          <p:nvPr>
            <p:ph type="title"/>
          </p:nvPr>
        </p:nvSpPr>
        <p:spPr>
          <a:xfrm>
            <a:off x="476250" y="533400"/>
            <a:ext cx="8458200" cy="1143000"/>
          </a:xfrm>
        </p:spPr>
        <p:txBody>
          <a:bodyPr/>
          <a:lstStyle/>
          <a:p>
            <a:pPr eaLnBrk="1" hangingPunct="1"/>
            <a:r>
              <a:rPr lang="es-ES" altLang="es-MX" sz="2200">
                <a:ln>
                  <a:noFill/>
                </a:ln>
                <a:latin typeface="Gill Sans MT" panose="020B0502020104020203" pitchFamily="34" charset="0"/>
              </a:rPr>
              <a:t>Ingresa tu </a:t>
            </a:r>
            <a:r>
              <a:rPr lang="es-ES" altLang="es-MX" sz="2200" b="1">
                <a:ln>
                  <a:noFill/>
                </a:ln>
                <a:latin typeface="Gill Sans MT" panose="020B0502020104020203" pitchFamily="34" charset="0"/>
              </a:rPr>
              <a:t>código </a:t>
            </a:r>
            <a:r>
              <a:rPr lang="es-ES" altLang="es-MX" sz="2200">
                <a:ln>
                  <a:noFill/>
                </a:ln>
                <a:latin typeface="Gill Sans MT" panose="020B0502020104020203" pitchFamily="34" charset="0"/>
              </a:rPr>
              <a:t>de alumno,</a:t>
            </a:r>
            <a:br>
              <a:rPr lang="es-ES" altLang="es-MX" sz="2200">
                <a:ln>
                  <a:noFill/>
                </a:ln>
                <a:latin typeface="Gill Sans MT" panose="020B0502020104020203" pitchFamily="34" charset="0"/>
              </a:rPr>
            </a:br>
            <a:r>
              <a:rPr lang="es-ES" altLang="es-MX" sz="2200" b="1">
                <a:ln>
                  <a:noFill/>
                </a:ln>
                <a:latin typeface="Gill Sans MT" panose="020B0502020104020203" pitchFamily="34" charset="0"/>
              </a:rPr>
              <a:t>contraseña</a:t>
            </a:r>
            <a:r>
              <a:rPr lang="es-ES" altLang="es-MX" sz="2200">
                <a:ln>
                  <a:noFill/>
                </a:ln>
                <a:latin typeface="Gill Sans MT" panose="020B0502020104020203" pitchFamily="34" charset="0"/>
              </a:rPr>
              <a:t> y presiona </a:t>
            </a:r>
            <a:r>
              <a:rPr lang="es-ES" altLang="es-MX" sz="2200" b="1" i="1">
                <a:ln>
                  <a:noFill/>
                </a:ln>
                <a:latin typeface="Gill Sans MT" panose="020B0502020104020203" pitchFamily="34" charset="0"/>
              </a:rPr>
              <a:t>entrar</a:t>
            </a:r>
            <a:r>
              <a:rPr lang="es-ES" altLang="es-MX" sz="2200">
                <a:ln>
                  <a:noFill/>
                </a:ln>
                <a:latin typeface="Gill Sans MT" panose="020B0502020104020203" pitchFamily="34" charset="0"/>
              </a:rPr>
              <a:t> para acceder al</a:t>
            </a:r>
            <a:br>
              <a:rPr lang="es-ES" altLang="es-MX" sz="2200">
                <a:ln>
                  <a:noFill/>
                </a:ln>
                <a:latin typeface="Gill Sans MT" panose="020B0502020104020203" pitchFamily="34" charset="0"/>
              </a:rPr>
            </a:br>
            <a:r>
              <a:rPr lang="es-ES" altLang="es-MX" sz="2200" b="1">
                <a:ln>
                  <a:noFill/>
                </a:ln>
                <a:latin typeface="Gill Sans MT" panose="020B0502020104020203" pitchFamily="34" charset="0"/>
              </a:rPr>
              <a:t>Sistema de Administración de Servicio Social (SASS)</a:t>
            </a:r>
            <a:endParaRPr lang="es-MX" altLang="es-MX" sz="2200" b="1">
              <a:ln>
                <a:noFill/>
              </a:ln>
              <a:latin typeface="Gill Sans MT" panose="020B0502020104020203" pitchFamily="34" charset="0"/>
            </a:endParaRPr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774825"/>
            <a:ext cx="6781800" cy="447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5 Rectángulo"/>
          <p:cNvSpPr/>
          <p:nvPr/>
        </p:nvSpPr>
        <p:spPr>
          <a:xfrm>
            <a:off x="4114800" y="3429000"/>
            <a:ext cx="1676400" cy="9144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MX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contenido"/>
          <p:cNvSpPr>
            <a:spLocks noGrp="1"/>
          </p:cNvSpPr>
          <p:nvPr>
            <p:ph idx="1"/>
          </p:nvPr>
        </p:nvSpPr>
        <p:spPr>
          <a:xfrm>
            <a:off x="573088" y="638175"/>
            <a:ext cx="7924800" cy="917575"/>
          </a:xfrm>
        </p:spPr>
        <p:txBody>
          <a:bodyPr rtlCol="0">
            <a:noAutofit/>
          </a:bodyPr>
          <a:lstStyle/>
          <a:p>
            <a:pPr marL="0" indent="0" algn="ctr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s-MX" sz="20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Primer Paso </a:t>
            </a:r>
          </a:p>
          <a:p>
            <a:pPr marL="0" indent="0" algn="ctr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Actualiza tus datos personales en el menú:  </a:t>
            </a:r>
          </a:p>
          <a:p>
            <a:pPr marL="0" indent="0" algn="ctr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Alumno &gt;&gt; General &gt;&gt; Datos Personales</a:t>
            </a:r>
          </a:p>
        </p:txBody>
      </p:sp>
      <p:pic>
        <p:nvPicPr>
          <p:cNvPr id="2048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952625"/>
            <a:ext cx="6600825" cy="31988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4" name="Picture 5" descr="C:\Users\Hassan\Desktop\dfdf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2763" y="3101975"/>
            <a:ext cx="5562600" cy="3705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Rectángulo"/>
          <p:cNvSpPr/>
          <p:nvPr/>
        </p:nvSpPr>
        <p:spPr>
          <a:xfrm>
            <a:off x="1335591" y="2713833"/>
            <a:ext cx="1676400" cy="8382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MX"/>
          </a:p>
        </p:txBody>
      </p:sp>
      <p:sp>
        <p:nvSpPr>
          <p:cNvPr id="14" name="13 Rectángulo"/>
          <p:cNvSpPr/>
          <p:nvPr/>
        </p:nvSpPr>
        <p:spPr>
          <a:xfrm>
            <a:off x="3052182" y="6454388"/>
            <a:ext cx="990600" cy="3524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MX"/>
          </a:p>
        </p:txBody>
      </p:sp>
      <p:sp>
        <p:nvSpPr>
          <p:cNvPr id="12" name="3 Marcador de contenido"/>
          <p:cNvSpPr txBox="1">
            <a:spLocks/>
          </p:cNvSpPr>
          <p:nvPr/>
        </p:nvSpPr>
        <p:spPr bwMode="auto">
          <a:xfrm>
            <a:off x="4695825" y="6470650"/>
            <a:ext cx="3694113" cy="428625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s-MX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No olvides guardar cambios.</a:t>
            </a:r>
          </a:p>
        </p:txBody>
      </p:sp>
      <p:cxnSp>
        <p:nvCxnSpPr>
          <p:cNvPr id="13" name="12 Conector recto de flecha"/>
          <p:cNvCxnSpPr/>
          <p:nvPr/>
        </p:nvCxnSpPr>
        <p:spPr>
          <a:xfrm flipH="1">
            <a:off x="4094163" y="6659563"/>
            <a:ext cx="549275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28625"/>
            <a:ext cx="7391400" cy="128111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sz="20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itchFamily="34" charset="0"/>
              </a:rPr>
              <a:t>Segundo paso</a:t>
            </a:r>
            <a:br>
              <a:rPr lang="es-MX" sz="20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itchFamily="34" charset="0"/>
              </a:rPr>
            </a:br>
            <a:r>
              <a:rPr lang="es-MX" sz="20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itchFamily="34" charset="0"/>
              </a:rPr>
              <a:t>Ingresa al menú:  Alumno &gt;&gt; Aspirante &gt;&gt; Registro</a:t>
            </a:r>
            <a:br>
              <a:rPr lang="es-MX" sz="20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itchFamily="34" charset="0"/>
              </a:rPr>
            </a:br>
            <a:r>
              <a:rPr lang="es-MX" sz="20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itchFamily="34" charset="0"/>
              </a:rPr>
              <a:t>para proceder con tu registro en el (SASS)</a:t>
            </a:r>
            <a:endParaRPr lang="es-MX" sz="2000" dirty="0">
              <a:solidFill>
                <a:schemeClr val="tx1">
                  <a:lumMod val="85000"/>
                  <a:lumOff val="15000"/>
                </a:schemeClr>
              </a:solidFill>
              <a:latin typeface="Gill Sans MT" pitchFamily="34" charset="0"/>
            </a:endParaRPr>
          </a:p>
        </p:txBody>
      </p:sp>
      <p:pic>
        <p:nvPicPr>
          <p:cNvPr id="22531" name="Picture 2" descr="C:\Users\Hassan\Desktop\sdfds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r="774"/>
          <a:stretch>
            <a:fillRect/>
          </a:stretch>
        </p:blipFill>
        <p:spPr bwMode="auto">
          <a:xfrm>
            <a:off x="831850" y="1849438"/>
            <a:ext cx="7029450" cy="31829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2" name="Picture 5" descr="C:\Users\Hassan\Desktop\sdfjldskj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2413" y="3316288"/>
            <a:ext cx="5832475" cy="3295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5 Conector recto de flecha"/>
          <p:cNvCxnSpPr/>
          <p:nvPr/>
        </p:nvCxnSpPr>
        <p:spPr>
          <a:xfrm flipH="1">
            <a:off x="1828800" y="1543050"/>
            <a:ext cx="2857500" cy="12192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 de flecha"/>
          <p:cNvCxnSpPr/>
          <p:nvPr/>
        </p:nvCxnSpPr>
        <p:spPr>
          <a:xfrm rot="16200000" flipH="1">
            <a:off x="2595563" y="3327400"/>
            <a:ext cx="457200" cy="4572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7 CuadroTexto"/>
          <p:cNvSpPr txBox="1"/>
          <p:nvPr/>
        </p:nvSpPr>
        <p:spPr>
          <a:xfrm>
            <a:off x="6586538" y="4510088"/>
            <a:ext cx="1938337" cy="1077912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Oprime el botón Registrar para completar el 2do. paso</a:t>
            </a:r>
          </a:p>
        </p:txBody>
      </p:sp>
      <p:cxnSp>
        <p:nvCxnSpPr>
          <p:cNvPr id="9" name="15 Conector angular"/>
          <p:cNvCxnSpPr/>
          <p:nvPr/>
        </p:nvCxnSpPr>
        <p:spPr>
          <a:xfrm rot="5400000">
            <a:off x="5117306" y="4060032"/>
            <a:ext cx="903287" cy="3975100"/>
          </a:xfrm>
          <a:prstGeom prst="bentConnector2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10 Rectángulo"/>
          <p:cNvSpPr/>
          <p:nvPr/>
        </p:nvSpPr>
        <p:spPr>
          <a:xfrm>
            <a:off x="2792412" y="6370966"/>
            <a:ext cx="736600" cy="2286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MX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76338" y="490538"/>
            <a:ext cx="6799262" cy="1303337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sz="20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itchFamily="34" charset="0"/>
              </a:rPr>
              <a:t>Tercer paso</a:t>
            </a:r>
            <a:br>
              <a:rPr lang="es-MX" sz="20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itchFamily="34" charset="0"/>
              </a:rPr>
            </a:br>
            <a:r>
              <a:rPr lang="es-MX" sz="20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itchFamily="34" charset="0"/>
              </a:rPr>
              <a:t>Para obtener tu orden de pago, dirígete al menú:  Alumno &gt;&gt; Aspirante &gt;&gt; Orden de Pago</a:t>
            </a:r>
            <a:endParaRPr lang="es-MX" sz="2000" dirty="0">
              <a:solidFill>
                <a:schemeClr val="tx1">
                  <a:lumMod val="85000"/>
                  <a:lumOff val="15000"/>
                </a:schemeClr>
              </a:solidFill>
              <a:latin typeface="Gill Sans MT" pitchFamily="34" charset="0"/>
            </a:endParaRPr>
          </a:p>
        </p:txBody>
      </p:sp>
      <p:pic>
        <p:nvPicPr>
          <p:cNvPr id="23555" name="Picture 2" descr="C:\Users\Hassan\Desktop\lkjdf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150" y="2020888"/>
            <a:ext cx="7029450" cy="3292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56" name="Picture 4" descr="C:\Users\Hassan\Desktop\lkdfjldsk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7025" y="3808413"/>
            <a:ext cx="5827713" cy="2892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5 Rectángulo"/>
          <p:cNvSpPr/>
          <p:nvPr/>
        </p:nvSpPr>
        <p:spPr>
          <a:xfrm>
            <a:off x="1030288" y="2830281"/>
            <a:ext cx="1752600" cy="13716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MX"/>
          </a:p>
        </p:txBody>
      </p:sp>
      <p:cxnSp>
        <p:nvCxnSpPr>
          <p:cNvPr id="7" name="6 Conector recto de flecha"/>
          <p:cNvCxnSpPr/>
          <p:nvPr/>
        </p:nvCxnSpPr>
        <p:spPr>
          <a:xfrm flipH="1">
            <a:off x="2581275" y="1587500"/>
            <a:ext cx="1879600" cy="117633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9 Rectángulo"/>
          <p:cNvSpPr/>
          <p:nvPr/>
        </p:nvSpPr>
        <p:spPr>
          <a:xfrm>
            <a:off x="4013200" y="5151438"/>
            <a:ext cx="304800" cy="304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MX"/>
          </a:p>
        </p:txBody>
      </p:sp>
      <p:cxnSp>
        <p:nvCxnSpPr>
          <p:cNvPr id="11" name="10 Conector recto de flecha"/>
          <p:cNvCxnSpPr/>
          <p:nvPr/>
        </p:nvCxnSpPr>
        <p:spPr>
          <a:xfrm flipH="1" flipV="1">
            <a:off x="4445000" y="5380038"/>
            <a:ext cx="881063" cy="44132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565" name="10 CuadroTexto"/>
          <p:cNvSpPr txBox="1">
            <a:spLocks noChangeArrowheads="1"/>
          </p:cNvSpPr>
          <p:nvPr/>
        </p:nvSpPr>
        <p:spPr bwMode="auto">
          <a:xfrm>
            <a:off x="5410200" y="5586413"/>
            <a:ext cx="2938463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400">
                <a:solidFill>
                  <a:srgbClr val="262626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000">
                <a:solidFill>
                  <a:srgbClr val="262626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>
                <a:solidFill>
                  <a:srgbClr val="262626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s-MX" altLang="es-MX" sz="1500" b="1">
                <a:solidFill>
                  <a:schemeClr val="tx1"/>
                </a:solidFill>
                <a:latin typeface="Century Gothic" panose="020B0502020202020204" pitchFamily="34" charset="0"/>
              </a:rPr>
              <a:t>Clic para visualizar el formato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s-MX" altLang="es-MX" sz="1500" b="1">
                <a:solidFill>
                  <a:schemeClr val="tx1"/>
                </a:solidFill>
                <a:latin typeface="Century Gothic" panose="020B0502020202020204" pitchFamily="34" charset="0"/>
              </a:rPr>
              <a:t>de pago en PDF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2000" y="1066800"/>
            <a:ext cx="7467600" cy="28956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sz="22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Cuarto paso</a:t>
            </a:r>
            <a:br>
              <a:rPr lang="es-MX" sz="22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</a:br>
            <a:r>
              <a:rPr lang="es-MX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anose="020B0502020104020203" pitchFamily="34" charset="0"/>
              </a:rPr>
              <a:t>Entrega en las fechas establecidas por la convocatoria vigente la siguiente documentación:</a:t>
            </a:r>
            <a:br>
              <a:rPr lang="es-MX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anose="020B0502020104020203" pitchFamily="34" charset="0"/>
              </a:rPr>
            </a:br>
            <a:r>
              <a:rPr lang="es-MX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anose="020B0502020104020203" pitchFamily="34" charset="0"/>
              </a:rPr>
              <a:t>a) </a:t>
            </a:r>
            <a:r>
              <a:rPr lang="es-MX" sz="2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anose="020B0502020104020203" pitchFamily="34" charset="0"/>
              </a:rPr>
              <a:t>Formato de pago con el voucher original.</a:t>
            </a:r>
            <a:br>
              <a:rPr lang="es-MX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anose="020B0502020104020203" pitchFamily="34" charset="0"/>
              </a:rPr>
            </a:br>
            <a:r>
              <a:rPr lang="es-MX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anose="020B0502020104020203" pitchFamily="34" charset="0"/>
              </a:rPr>
              <a:t>b) </a:t>
            </a:r>
            <a:r>
              <a:rPr lang="es-MX" sz="2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anose="020B0502020104020203" pitchFamily="34" charset="0"/>
              </a:rPr>
              <a:t>Formato de solicitud de ingreso</a:t>
            </a:r>
            <a:r>
              <a:rPr lang="es-MX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anose="020B0502020104020203" pitchFamily="34" charset="0"/>
              </a:rPr>
              <a:t>, link: </a:t>
            </a:r>
            <a:r>
              <a:rPr lang="es-MX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anose="020B0502020104020203" pitchFamily="34" charset="0"/>
                <a:hlinkClick r:id="rId3"/>
              </a:rPr>
              <a:t>http://goo.gl/8F9GXJ</a:t>
            </a:r>
            <a:br>
              <a:rPr lang="es-MX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anose="020B0502020104020203" pitchFamily="34" charset="0"/>
              </a:rPr>
            </a:br>
            <a:br>
              <a:rPr lang="es-MX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anose="020B0502020104020203" pitchFamily="34" charset="0"/>
              </a:rPr>
            </a:br>
            <a:br>
              <a:rPr lang="es-MX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anose="020B0502020104020203" pitchFamily="34" charset="0"/>
              </a:rPr>
            </a:br>
            <a:br>
              <a:rPr lang="es-MX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s-MX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2540000"/>
            <a:ext cx="2782888" cy="3587750"/>
          </a:xfrm>
          <a:prstGeom prst="rect">
            <a:avLst/>
          </a:prstGeom>
          <a:ln w="38100" cap="sq">
            <a:solidFill>
              <a:schemeClr val="accent5">
                <a:lumMod val="20000"/>
                <a:lumOff val="8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4088" y="2514600"/>
            <a:ext cx="2794000" cy="3613150"/>
          </a:xfrm>
          <a:prstGeom prst="rect">
            <a:avLst/>
          </a:prstGeom>
          <a:ln w="38100" cap="sq">
            <a:solidFill>
              <a:schemeClr val="accent5">
                <a:lumMod val="20000"/>
                <a:lumOff val="8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ángulo 3"/>
          <p:cNvSpPr>
            <a:spLocks noChangeArrowheads="1"/>
          </p:cNvSpPr>
          <p:nvPr/>
        </p:nvSpPr>
        <p:spPr bwMode="auto">
          <a:xfrm>
            <a:off x="838200" y="1311275"/>
            <a:ext cx="7467600" cy="5170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400">
                <a:solidFill>
                  <a:srgbClr val="262626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000">
                <a:solidFill>
                  <a:srgbClr val="262626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>
                <a:solidFill>
                  <a:srgbClr val="262626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s-MX" altLang="es-MX" sz="2200" b="1" dirty="0">
                <a:solidFill>
                  <a:schemeClr val="tx1"/>
                </a:solidFill>
                <a:latin typeface="Gill Sans MT" panose="020B0502020104020203" pitchFamily="34" charset="0"/>
              </a:rPr>
              <a:t>Atentamente</a:t>
            </a:r>
            <a:br>
              <a:rPr lang="es-MX" altLang="es-MX" sz="2200" b="1" dirty="0">
                <a:solidFill>
                  <a:schemeClr val="tx1"/>
                </a:solidFill>
                <a:latin typeface="Gill Sans MT" panose="020B0502020104020203" pitchFamily="34" charset="0"/>
              </a:rPr>
            </a:br>
            <a:r>
              <a:rPr lang="es-MX" altLang="es-MX" sz="2200" b="1" dirty="0">
                <a:solidFill>
                  <a:schemeClr val="tx1"/>
                </a:solidFill>
                <a:latin typeface="Gill Sans MT" panose="020B0502020104020203" pitchFamily="34" charset="0"/>
              </a:rPr>
              <a:t>Lic. Enrique Téllez López</a:t>
            </a:r>
            <a:br>
              <a:rPr lang="es-MX" altLang="es-MX" sz="2200" b="1" dirty="0">
                <a:solidFill>
                  <a:schemeClr val="tx1"/>
                </a:solidFill>
                <a:latin typeface="Gill Sans MT" panose="020B0502020104020203" pitchFamily="34" charset="0"/>
              </a:rPr>
            </a:br>
            <a:r>
              <a:rPr lang="es-MX" altLang="es-MX" sz="2200" b="1" dirty="0">
                <a:solidFill>
                  <a:schemeClr val="tx1"/>
                </a:solidFill>
                <a:latin typeface="Gill Sans MT" panose="020B0502020104020203" pitchFamily="34" charset="0"/>
              </a:rPr>
              <a:t>Jefe de la Unidad de Servicio Social</a:t>
            </a:r>
          </a:p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s-MX" altLang="es-MX" sz="2200" b="1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s-MX" altLang="es-MX" sz="2200" b="1" dirty="0">
              <a:solidFill>
                <a:schemeClr val="tx1"/>
              </a:solidFill>
              <a:latin typeface="Gill Sans MT" panose="020B0502020104020203" pitchFamily="34" charset="0"/>
              <a:hlinkClick r:id="rId2"/>
            </a:endParaRPr>
          </a:p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s-MX" altLang="es-MX" sz="2200" b="1" dirty="0">
                <a:solidFill>
                  <a:srgbClr val="7030A0"/>
                </a:solidFill>
                <a:latin typeface="Gill Sans MT" panose="020B0502020104020203" pitchFamily="34" charset="0"/>
                <a:hlinkClick r:id="rId2"/>
              </a:rPr>
              <a:t>enrique.tellez@cuc.udg.mx</a:t>
            </a:r>
            <a:br>
              <a:rPr lang="es-MX" altLang="es-MX" sz="2200" b="1" dirty="0">
                <a:solidFill>
                  <a:schemeClr val="tx1"/>
                </a:solidFill>
                <a:latin typeface="Gill Sans MT" panose="020B0502020104020203" pitchFamily="34" charset="0"/>
              </a:rPr>
            </a:br>
            <a:r>
              <a:rPr lang="es-MX" altLang="es-MX" sz="2200" b="1" dirty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</a:p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s-MX" altLang="es-MX" sz="2200" b="1" dirty="0">
                <a:solidFill>
                  <a:schemeClr val="tx1"/>
                </a:solidFill>
                <a:latin typeface="Gill Sans MT" panose="020B0502020104020203" pitchFamily="34" charset="0"/>
              </a:rPr>
              <a:t>                  </a:t>
            </a:r>
            <a:r>
              <a:rPr lang="es-MX" altLang="es-MX" sz="2200" b="1" dirty="0" err="1">
                <a:solidFill>
                  <a:schemeClr val="tx1"/>
                </a:solidFill>
                <a:latin typeface="Gill Sans MT" panose="020B0502020104020203" pitchFamily="34" charset="0"/>
              </a:rPr>
              <a:t>Serv</a:t>
            </a:r>
            <a:r>
              <a:rPr lang="es-MX" altLang="es-MX" sz="2200" b="1" dirty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lang="es-MX" altLang="es-MX" sz="2200" b="1" dirty="0" err="1">
                <a:solidFill>
                  <a:schemeClr val="tx1"/>
                </a:solidFill>
                <a:latin typeface="Gill Sans MT" panose="020B0502020104020203" pitchFamily="34" charset="0"/>
              </a:rPr>
              <a:t>Cucosta</a:t>
            </a:r>
            <a:endParaRPr lang="es-MX" altLang="es-MX" sz="2200" b="1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lang="es-MX" altLang="es-MX" sz="2200" b="1" dirty="0">
                <a:solidFill>
                  <a:schemeClr val="tx1"/>
                </a:solidFill>
                <a:latin typeface="Gill Sans MT" panose="020B0502020104020203" pitchFamily="34" charset="0"/>
              </a:rPr>
            </a:br>
            <a:r>
              <a:rPr lang="es-MX" altLang="es-MX" sz="2200" b="1" dirty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</a:p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s-MX" altLang="es-MX" sz="2200" b="1" dirty="0">
                <a:solidFill>
                  <a:schemeClr val="tx1"/>
                </a:solidFill>
                <a:latin typeface="Gill Sans MT" panose="020B0502020104020203" pitchFamily="34" charset="0"/>
              </a:rPr>
              <a:t>                                                        322 2262262</a:t>
            </a:r>
            <a:br>
              <a:rPr lang="es-MX" altLang="es-MX" sz="2200" b="1" dirty="0">
                <a:solidFill>
                  <a:schemeClr val="tx1"/>
                </a:solidFill>
                <a:latin typeface="Gill Sans MT" panose="020B0502020104020203" pitchFamily="34" charset="0"/>
              </a:rPr>
            </a:br>
            <a:endParaRPr lang="es-MX" altLang="es-MX" sz="2200" b="1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s-MX" altLang="es-MX" sz="2200" b="1" dirty="0">
                <a:solidFill>
                  <a:schemeClr val="tx1"/>
                </a:solidFill>
                <a:latin typeface="Gill Sans MT" panose="020B0502020104020203" pitchFamily="34" charset="0"/>
              </a:rPr>
              <a:t>Horario de atención de lunes a viernes de 10:00 a 15:00 y de 16:00 a 18:00 horas.</a:t>
            </a:r>
            <a:br>
              <a:rPr lang="es-MX" altLang="es-MX" sz="2200" b="1" dirty="0">
                <a:solidFill>
                  <a:schemeClr val="tx1"/>
                </a:solidFill>
                <a:latin typeface="Gill Sans MT" panose="020B0502020104020203" pitchFamily="34" charset="0"/>
              </a:rPr>
            </a:br>
            <a:endParaRPr lang="es-MX" altLang="es-MX" sz="22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26627" name="Rectángulo 3"/>
          <p:cNvSpPr>
            <a:spLocks noChangeArrowheads="1"/>
          </p:cNvSpPr>
          <p:nvPr/>
        </p:nvSpPr>
        <p:spPr bwMode="auto">
          <a:xfrm>
            <a:off x="1714500" y="617538"/>
            <a:ext cx="5715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400">
                <a:solidFill>
                  <a:srgbClr val="262626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000">
                <a:solidFill>
                  <a:srgbClr val="262626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>
                <a:solidFill>
                  <a:srgbClr val="262626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s-MX" altLang="es-MX" sz="3600" b="1">
                <a:solidFill>
                  <a:schemeClr val="tx1"/>
                </a:solidFill>
                <a:latin typeface="Gill Sans MT" panose="020B0502020104020203" pitchFamily="34" charset="0"/>
              </a:rPr>
              <a:t>¡Gracias por tu atención!</a:t>
            </a:r>
            <a:br>
              <a:rPr lang="es-MX" altLang="es-MX" sz="3600" b="1">
                <a:solidFill>
                  <a:schemeClr val="tx1"/>
                </a:solidFill>
                <a:latin typeface="Gill Sans MT" panose="020B0502020104020203" pitchFamily="34" charset="0"/>
              </a:rPr>
            </a:br>
            <a:endParaRPr lang="es-MX" altLang="es-MX" sz="360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pic>
        <p:nvPicPr>
          <p:cNvPr id="26628" name="Picture 7" descr="http://icons.iconarchive.com/icons/martz90/circle/512/phone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7288" y="4478338"/>
            <a:ext cx="782637" cy="78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9" name="Picture 11" descr="https://cdn1.iconfinder.com/data/icons/logotypes/32/square-facebook-51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5850" y="3673475"/>
            <a:ext cx="614363" cy="6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0" name="Picture 13" descr="http://files.softicons.com/download/system-icons/windows-8-metro-invert-icons-by-dakirby309/png/256x256/Applications/Email%20Cha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2943225"/>
            <a:ext cx="846138" cy="84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ánico">
  <a:themeElements>
    <a:clrScheme name="Orgá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á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á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1538</TotalTime>
  <Words>266</Words>
  <Application>Microsoft Office PowerPoint</Application>
  <PresentationFormat>Presentación en pantalla (4:3)</PresentationFormat>
  <Paragraphs>28</Paragraphs>
  <Slides>9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7" baseType="lpstr">
      <vt:lpstr>Arial</vt:lpstr>
      <vt:lpstr>Calibri</vt:lpstr>
      <vt:lpstr>Century Gothic</vt:lpstr>
      <vt:lpstr>Garamond</vt:lpstr>
      <vt:lpstr>Gill Sans MT</vt:lpstr>
      <vt:lpstr>Times New Roman</vt:lpstr>
      <vt:lpstr>Wingdings 3</vt:lpstr>
      <vt:lpstr>Orgánico</vt:lpstr>
      <vt:lpstr>Presentación de PowerPoint</vt:lpstr>
      <vt:lpstr>Presentación de PowerPoint</vt:lpstr>
      <vt:lpstr>Elige la opción de Iniciar Sesión</vt:lpstr>
      <vt:lpstr>Ingresa tu código de alumno, contraseña y presiona entrar para acceder al Sistema de Administración de Servicio Social (SASS)</vt:lpstr>
      <vt:lpstr>Presentación de PowerPoint</vt:lpstr>
      <vt:lpstr>Segundo paso Ingresa al menú:  Alumno &gt;&gt; Aspirante &gt;&gt; Registro para proceder con tu registro en el (SASS)</vt:lpstr>
      <vt:lpstr>Tercer paso Para obtener tu orden de pago, dirígete al menú:  Alumno &gt;&gt; Aspirante &gt;&gt; Orden de Pago</vt:lpstr>
      <vt:lpstr>Cuarto paso Entrega en las fechas establecidas por la convocatoria vigente la siguiente documentación: a) Formato de pago con el voucher original. b) Formato de solicitud de ingreso, link: http://goo.gl/8F9GXJ    </vt:lpstr>
      <vt:lpstr>Presentación de PowerPoint</vt:lpstr>
    </vt:vector>
  </TitlesOfParts>
  <Company>N/A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Rafael Mendez</dc:creator>
  <cp:lastModifiedBy>Juventino Espinoza Castillo</cp:lastModifiedBy>
  <cp:revision>133</cp:revision>
  <dcterms:created xsi:type="dcterms:W3CDTF">2012-02-28T02:19:43Z</dcterms:created>
  <dcterms:modified xsi:type="dcterms:W3CDTF">2022-05-19T17:35:05Z</dcterms:modified>
</cp:coreProperties>
</file>