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A531FF-8E85-4AC4-BDB3-D510EA8E489B}" v="1226" dt="2019-12-05T02:48:28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93" d="100"/>
          <a:sy n="93" d="100"/>
        </p:scale>
        <p:origin x="8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Pablo Padilla Martin" userId="3b12dacd1146d2d6" providerId="Windows Live" clId="Web-{B0A531FF-8E85-4AC4-BDB3-D510EA8E489B}"/>
    <pc:docChg chg="addSld modSld">
      <pc:chgData name="Juan Pablo Padilla Martin" userId="3b12dacd1146d2d6" providerId="Windows Live" clId="Web-{B0A531FF-8E85-4AC4-BDB3-D510EA8E489B}" dt="2019-12-05T02:48:28.559" v="1203" actId="20577"/>
      <pc:docMkLst>
        <pc:docMk/>
      </pc:docMkLst>
      <pc:sldChg chg="modSp">
        <pc:chgData name="Juan Pablo Padilla Martin" userId="3b12dacd1146d2d6" providerId="Windows Live" clId="Web-{B0A531FF-8E85-4AC4-BDB3-D510EA8E489B}" dt="2019-12-05T02:07:08.799" v="94" actId="20577"/>
        <pc:sldMkLst>
          <pc:docMk/>
          <pc:sldMk cId="1194440229" sldId="256"/>
        </pc:sldMkLst>
        <pc:spChg chg="mod">
          <ac:chgData name="Juan Pablo Padilla Martin" userId="3b12dacd1146d2d6" providerId="Windows Live" clId="Web-{B0A531FF-8E85-4AC4-BDB3-D510EA8E489B}" dt="2019-12-05T02:06:59.971" v="90" actId="1076"/>
          <ac:spMkLst>
            <pc:docMk/>
            <pc:sldMk cId="1194440229" sldId="256"/>
            <ac:spMk id="2" creationId="{00000000-0000-0000-0000-000000000000}"/>
          </ac:spMkLst>
        </pc:spChg>
        <pc:spChg chg="mod">
          <ac:chgData name="Juan Pablo Padilla Martin" userId="3b12dacd1146d2d6" providerId="Windows Live" clId="Web-{B0A531FF-8E85-4AC4-BDB3-D510EA8E489B}" dt="2019-12-05T02:07:08.799" v="94" actId="20577"/>
          <ac:spMkLst>
            <pc:docMk/>
            <pc:sldMk cId="1194440229" sldId="256"/>
            <ac:spMk id="3" creationId="{00000000-0000-0000-0000-000000000000}"/>
          </ac:spMkLst>
        </pc:spChg>
      </pc:sldChg>
      <pc:sldChg chg="addSp delSp modSp new mod setBg">
        <pc:chgData name="Juan Pablo Padilla Martin" userId="3b12dacd1146d2d6" providerId="Windows Live" clId="Web-{B0A531FF-8E85-4AC4-BDB3-D510EA8E489B}" dt="2019-12-05T02:10:54.925" v="225" actId="1076"/>
        <pc:sldMkLst>
          <pc:docMk/>
          <pc:sldMk cId="3520238037" sldId="257"/>
        </pc:sldMkLst>
        <pc:spChg chg="mod">
          <ac:chgData name="Juan Pablo Padilla Martin" userId="3b12dacd1146d2d6" providerId="Windows Live" clId="Web-{B0A531FF-8E85-4AC4-BDB3-D510EA8E489B}" dt="2019-12-05T02:10:48.113" v="224" actId="1076"/>
          <ac:spMkLst>
            <pc:docMk/>
            <pc:sldMk cId="3520238037" sldId="257"/>
            <ac:spMk id="2" creationId="{B562F23B-317C-4C79-8C14-F6D22A8D52DB}"/>
          </ac:spMkLst>
        </pc:spChg>
        <pc:spChg chg="mod">
          <ac:chgData name="Juan Pablo Padilla Martin" userId="3b12dacd1146d2d6" providerId="Windows Live" clId="Web-{B0A531FF-8E85-4AC4-BDB3-D510EA8E489B}" dt="2019-12-05T02:10:54.925" v="225" actId="1076"/>
          <ac:spMkLst>
            <pc:docMk/>
            <pc:sldMk cId="3520238037" sldId="257"/>
            <ac:spMk id="3" creationId="{0EB1138F-FA63-437D-B747-96E158E6D6BC}"/>
          </ac:spMkLst>
        </pc:spChg>
        <pc:spChg chg="del">
          <ac:chgData name="Juan Pablo Padilla Martin" userId="3b12dacd1146d2d6" providerId="Windows Live" clId="Web-{B0A531FF-8E85-4AC4-BDB3-D510EA8E489B}" dt="2019-12-05T02:10:17.909" v="220"/>
          <ac:spMkLst>
            <pc:docMk/>
            <pc:sldMk cId="3520238037" sldId="257"/>
            <ac:spMk id="4" creationId="{732CEF68-5192-41EC-9C3D-E81A3F6E5FB7}"/>
          </ac:spMkLst>
        </pc:spChg>
        <pc:spChg chg="add">
          <ac:chgData name="Juan Pablo Padilla Martin" userId="3b12dacd1146d2d6" providerId="Windows Live" clId="Web-{B0A531FF-8E85-4AC4-BDB3-D510EA8E489B}" dt="2019-12-05T02:10:24.784" v="221"/>
          <ac:spMkLst>
            <pc:docMk/>
            <pc:sldMk cId="3520238037" sldId="257"/>
            <ac:spMk id="10" creationId="{3ED03601-4724-4293-A32A-3A0879C5D491}"/>
          </ac:spMkLst>
        </pc:spChg>
        <pc:spChg chg="add">
          <ac:chgData name="Juan Pablo Padilla Martin" userId="3b12dacd1146d2d6" providerId="Windows Live" clId="Web-{B0A531FF-8E85-4AC4-BDB3-D510EA8E489B}" dt="2019-12-05T02:10:24.784" v="221"/>
          <ac:spMkLst>
            <pc:docMk/>
            <pc:sldMk cId="3520238037" sldId="257"/>
            <ac:spMk id="12" creationId="{5E433AC3-E189-483B-9E8C-DFD5D2A18641}"/>
          </ac:spMkLst>
        </pc:spChg>
        <pc:picChg chg="add mod ord">
          <ac:chgData name="Juan Pablo Padilla Martin" userId="3b12dacd1146d2d6" providerId="Windows Live" clId="Web-{B0A531FF-8E85-4AC4-BDB3-D510EA8E489B}" dt="2019-12-05T02:10:24.784" v="221"/>
          <ac:picMkLst>
            <pc:docMk/>
            <pc:sldMk cId="3520238037" sldId="257"/>
            <ac:picMk id="5" creationId="{5F450A43-9034-411E-9F32-DE3ABF93BEAA}"/>
          </ac:picMkLst>
        </pc:picChg>
      </pc:sldChg>
      <pc:sldChg chg="addSp modSp new">
        <pc:chgData name="Juan Pablo Padilla Martin" userId="3b12dacd1146d2d6" providerId="Windows Live" clId="Web-{B0A531FF-8E85-4AC4-BDB3-D510EA8E489B}" dt="2019-12-05T02:13:56.301" v="454" actId="20577"/>
        <pc:sldMkLst>
          <pc:docMk/>
          <pc:sldMk cId="2691095719" sldId="258"/>
        </pc:sldMkLst>
        <pc:spChg chg="mod">
          <ac:chgData name="Juan Pablo Padilla Martin" userId="3b12dacd1146d2d6" providerId="Windows Live" clId="Web-{B0A531FF-8E85-4AC4-BDB3-D510EA8E489B}" dt="2019-12-05T02:11:59.504" v="250" actId="20577"/>
          <ac:spMkLst>
            <pc:docMk/>
            <pc:sldMk cId="2691095719" sldId="258"/>
            <ac:spMk id="2" creationId="{5EEB806A-2BFC-41EE-9794-91C1A8E71B2F}"/>
          </ac:spMkLst>
        </pc:spChg>
        <pc:spChg chg="add mod">
          <ac:chgData name="Juan Pablo Padilla Martin" userId="3b12dacd1146d2d6" providerId="Windows Live" clId="Web-{B0A531FF-8E85-4AC4-BDB3-D510EA8E489B}" dt="2019-12-05T02:13:56.301" v="454" actId="20577"/>
          <ac:spMkLst>
            <pc:docMk/>
            <pc:sldMk cId="2691095719" sldId="258"/>
            <ac:spMk id="3" creationId="{1B42782A-D7C7-4D60-8876-D430C83B6DE9}"/>
          </ac:spMkLst>
        </pc:spChg>
      </pc:sldChg>
      <pc:sldChg chg="addSp delSp modSp new mod setBg">
        <pc:chgData name="Juan Pablo Padilla Martin" userId="3b12dacd1146d2d6" providerId="Windows Live" clId="Web-{B0A531FF-8E85-4AC4-BDB3-D510EA8E489B}" dt="2019-12-05T02:22:52.959" v="643" actId="14100"/>
        <pc:sldMkLst>
          <pc:docMk/>
          <pc:sldMk cId="3710339285" sldId="259"/>
        </pc:sldMkLst>
        <pc:spChg chg="add del mod">
          <ac:chgData name="Juan Pablo Padilla Martin" userId="3b12dacd1146d2d6" providerId="Windows Live" clId="Web-{B0A531FF-8E85-4AC4-BDB3-D510EA8E489B}" dt="2019-12-05T02:22:52.959" v="643" actId="14100"/>
          <ac:spMkLst>
            <pc:docMk/>
            <pc:sldMk cId="3710339285" sldId="259"/>
            <ac:spMk id="2" creationId="{5AA0F1C8-DDE7-4CB6-95DB-11B2F6756E2B}"/>
          </ac:spMkLst>
        </pc:spChg>
        <pc:spChg chg="del">
          <ac:chgData name="Juan Pablo Padilla Martin" userId="3b12dacd1146d2d6" providerId="Windows Live" clId="Web-{B0A531FF-8E85-4AC4-BDB3-D510EA8E489B}" dt="2019-12-05T02:17:38.755" v="459"/>
          <ac:spMkLst>
            <pc:docMk/>
            <pc:sldMk cId="3710339285" sldId="259"/>
            <ac:spMk id="3" creationId="{E3EA5E52-723E-45A8-AB31-3B738FCB788D}"/>
          </ac:spMkLst>
        </pc:spChg>
        <pc:spChg chg="del ord">
          <ac:chgData name="Juan Pablo Padilla Martin" userId="3b12dacd1146d2d6" providerId="Windows Live" clId="Web-{B0A531FF-8E85-4AC4-BDB3-D510EA8E489B}" dt="2019-12-05T02:20:52.365" v="476"/>
          <ac:spMkLst>
            <pc:docMk/>
            <pc:sldMk cId="3710339285" sldId="259"/>
            <ac:spMk id="4" creationId="{D5DFDB9B-4B20-492F-B87E-158F711EF025}"/>
          </ac:spMkLst>
        </pc:spChg>
        <pc:spChg chg="add del mod">
          <ac:chgData name="Juan Pablo Padilla Martin" userId="3b12dacd1146d2d6" providerId="Windows Live" clId="Web-{B0A531FF-8E85-4AC4-BDB3-D510EA8E489B}" dt="2019-12-05T02:19:51.083" v="464"/>
          <ac:spMkLst>
            <pc:docMk/>
            <pc:sldMk cId="3710339285" sldId="259"/>
            <ac:spMk id="8" creationId="{0B5DD2A4-2826-4B03-81B9-286404602A2A}"/>
          </ac:spMkLst>
        </pc:spChg>
        <pc:spChg chg="add del">
          <ac:chgData name="Juan Pablo Padilla Martin" userId="3b12dacd1146d2d6" providerId="Windows Live" clId="Web-{B0A531FF-8E85-4AC4-BDB3-D510EA8E489B}" dt="2019-12-05T02:20:45.584" v="475"/>
          <ac:spMkLst>
            <pc:docMk/>
            <pc:sldMk cId="3710339285" sldId="259"/>
            <ac:spMk id="10" creationId="{1AAE854D-8F6B-4EDC-845E-EF81881CAB7A}"/>
          </ac:spMkLst>
        </pc:spChg>
        <pc:spChg chg="add del">
          <ac:chgData name="Juan Pablo Padilla Martin" userId="3b12dacd1146d2d6" providerId="Windows Live" clId="Web-{B0A531FF-8E85-4AC4-BDB3-D510EA8E489B}" dt="2019-12-05T02:20:45.584" v="475"/>
          <ac:spMkLst>
            <pc:docMk/>
            <pc:sldMk cId="3710339285" sldId="259"/>
            <ac:spMk id="12" creationId="{BEFE981D-7C72-472E-8556-C7D4F1F7814F}"/>
          </ac:spMkLst>
        </pc:spChg>
        <pc:spChg chg="add del mod">
          <ac:chgData name="Juan Pablo Padilla Martin" userId="3b12dacd1146d2d6" providerId="Windows Live" clId="Web-{B0A531FF-8E85-4AC4-BDB3-D510EA8E489B}" dt="2019-12-05T02:20:40.740" v="474"/>
          <ac:spMkLst>
            <pc:docMk/>
            <pc:sldMk cId="3710339285" sldId="259"/>
            <ac:spMk id="14" creationId="{A4C96878-FA39-4312-9FCA-9439317CA074}"/>
          </ac:spMkLst>
        </pc:spChg>
        <pc:spChg chg="add del">
          <ac:chgData name="Juan Pablo Padilla Martin" userId="3b12dacd1146d2d6" providerId="Windows Live" clId="Web-{B0A531FF-8E85-4AC4-BDB3-D510EA8E489B}" dt="2019-12-05T02:20:24.271" v="468"/>
          <ac:spMkLst>
            <pc:docMk/>
            <pc:sldMk cId="3710339285" sldId="259"/>
            <ac:spMk id="17" creationId="{1AAE854D-8F6B-4EDC-845E-EF81881CAB7A}"/>
          </ac:spMkLst>
        </pc:spChg>
        <pc:spChg chg="add del">
          <ac:chgData name="Juan Pablo Padilla Martin" userId="3b12dacd1146d2d6" providerId="Windows Live" clId="Web-{B0A531FF-8E85-4AC4-BDB3-D510EA8E489B}" dt="2019-12-05T02:20:24.271" v="468"/>
          <ac:spMkLst>
            <pc:docMk/>
            <pc:sldMk cId="3710339285" sldId="259"/>
            <ac:spMk id="19" creationId="{BEFE981D-7C72-472E-8556-C7D4F1F7814F}"/>
          </ac:spMkLst>
        </pc:spChg>
        <pc:spChg chg="add">
          <ac:chgData name="Juan Pablo Padilla Martin" userId="3b12dacd1146d2d6" providerId="Windows Live" clId="Web-{B0A531FF-8E85-4AC4-BDB3-D510EA8E489B}" dt="2019-12-05T02:20:45.584" v="475"/>
          <ac:spMkLst>
            <pc:docMk/>
            <pc:sldMk cId="3710339285" sldId="259"/>
            <ac:spMk id="20" creationId="{1AAE854D-8F6B-4EDC-845E-EF81881CAB7A}"/>
          </ac:spMkLst>
        </pc:spChg>
        <pc:spChg chg="add">
          <ac:chgData name="Juan Pablo Padilla Martin" userId="3b12dacd1146d2d6" providerId="Windows Live" clId="Web-{B0A531FF-8E85-4AC4-BDB3-D510EA8E489B}" dt="2019-12-05T02:20:45.584" v="475"/>
          <ac:spMkLst>
            <pc:docMk/>
            <pc:sldMk cId="3710339285" sldId="259"/>
            <ac:spMk id="22" creationId="{BEFE981D-7C72-472E-8556-C7D4F1F7814F}"/>
          </ac:spMkLst>
        </pc:spChg>
        <pc:picChg chg="add del mod ord modCrop">
          <ac:chgData name="Juan Pablo Padilla Martin" userId="3b12dacd1146d2d6" providerId="Windows Live" clId="Web-{B0A531FF-8E85-4AC4-BDB3-D510EA8E489B}" dt="2019-12-05T02:18:50.849" v="463"/>
          <ac:picMkLst>
            <pc:docMk/>
            <pc:sldMk cId="3710339285" sldId="259"/>
            <ac:picMk id="5" creationId="{273B95DA-7D2D-4FC6-B8BA-D868E268F95C}"/>
          </ac:picMkLst>
        </pc:picChg>
        <pc:picChg chg="add del mod ord modCrop">
          <ac:chgData name="Juan Pablo Padilla Martin" userId="3b12dacd1146d2d6" providerId="Windows Live" clId="Web-{B0A531FF-8E85-4AC4-BDB3-D510EA8E489B}" dt="2019-12-05T02:20:35.021" v="473"/>
          <ac:picMkLst>
            <pc:docMk/>
            <pc:sldMk cId="3710339285" sldId="259"/>
            <ac:picMk id="9" creationId="{0004D193-9A67-4E8A-8C13-1D57ED492E7F}"/>
          </ac:picMkLst>
        </pc:picChg>
        <pc:picChg chg="add mod ord modCrop">
          <ac:chgData name="Juan Pablo Padilla Martin" userId="3b12dacd1146d2d6" providerId="Windows Live" clId="Web-{B0A531FF-8E85-4AC4-BDB3-D510EA8E489B}" dt="2019-12-05T02:20:45.584" v="475"/>
          <ac:picMkLst>
            <pc:docMk/>
            <pc:sldMk cId="3710339285" sldId="259"/>
            <ac:picMk id="15" creationId="{37F4EB2A-2470-454B-A25C-1DAB3A3731E6}"/>
          </ac:picMkLst>
        </pc:picChg>
      </pc:sldChg>
      <pc:sldChg chg="addSp delSp modSp new mod setBg">
        <pc:chgData name="Juan Pablo Padilla Martin" userId="3b12dacd1146d2d6" providerId="Windows Live" clId="Web-{B0A531FF-8E85-4AC4-BDB3-D510EA8E489B}" dt="2019-12-05T02:30:28.586" v="703" actId="20577"/>
        <pc:sldMkLst>
          <pc:docMk/>
          <pc:sldMk cId="2022540361" sldId="260"/>
        </pc:sldMkLst>
        <pc:spChg chg="mod">
          <ac:chgData name="Juan Pablo Padilla Martin" userId="3b12dacd1146d2d6" providerId="Windows Live" clId="Web-{B0A531FF-8E85-4AC4-BDB3-D510EA8E489B}" dt="2019-12-05T02:30:28.586" v="703" actId="20577"/>
          <ac:spMkLst>
            <pc:docMk/>
            <pc:sldMk cId="2022540361" sldId="260"/>
            <ac:spMk id="2" creationId="{4FBA0D90-6C60-4650-9D6A-F09F052717CB}"/>
          </ac:spMkLst>
        </pc:spChg>
        <pc:spChg chg="del">
          <ac:chgData name="Juan Pablo Padilla Martin" userId="3b12dacd1146d2d6" providerId="Windows Live" clId="Web-{B0A531FF-8E85-4AC4-BDB3-D510EA8E489B}" dt="2019-12-05T02:23:31.912" v="645"/>
          <ac:spMkLst>
            <pc:docMk/>
            <pc:sldMk cId="2022540361" sldId="260"/>
            <ac:spMk id="3" creationId="{81FD0108-16EF-4737-BB82-1F5075DBDCA8}"/>
          </ac:spMkLst>
        </pc:spChg>
        <pc:spChg chg="del mod">
          <ac:chgData name="Juan Pablo Padilla Martin" userId="3b12dacd1146d2d6" providerId="Windows Live" clId="Web-{B0A531FF-8E85-4AC4-BDB3-D510EA8E489B}" dt="2019-12-05T02:23:46.053" v="647"/>
          <ac:spMkLst>
            <pc:docMk/>
            <pc:sldMk cId="2022540361" sldId="260"/>
            <ac:spMk id="4" creationId="{DE3A0AED-90DC-43CF-A37E-ABFE2C30C690}"/>
          </ac:spMkLst>
        </pc:spChg>
        <pc:picChg chg="add mod ord modCrop">
          <ac:chgData name="Juan Pablo Padilla Martin" userId="3b12dacd1146d2d6" providerId="Windows Live" clId="Web-{B0A531FF-8E85-4AC4-BDB3-D510EA8E489B}" dt="2019-12-05T02:23:36.663" v="646"/>
          <ac:picMkLst>
            <pc:docMk/>
            <pc:sldMk cId="2022540361" sldId="260"/>
            <ac:picMk id="5" creationId="{B774E078-D6D8-402D-9DE1-259CAEC2CD37}"/>
          </ac:picMkLst>
        </pc:picChg>
      </pc:sldChg>
      <pc:sldChg chg="addSp modSp new mod setBg">
        <pc:chgData name="Juan Pablo Padilla Martin" userId="3b12dacd1146d2d6" providerId="Windows Live" clId="Web-{B0A531FF-8E85-4AC4-BDB3-D510EA8E489B}" dt="2019-12-05T02:32:29.883" v="788"/>
        <pc:sldMkLst>
          <pc:docMk/>
          <pc:sldMk cId="1802001186" sldId="261"/>
        </pc:sldMkLst>
        <pc:spChg chg="mod ord">
          <ac:chgData name="Juan Pablo Padilla Martin" userId="3b12dacd1146d2d6" providerId="Windows Live" clId="Web-{B0A531FF-8E85-4AC4-BDB3-D510EA8E489B}" dt="2019-12-05T02:32:29.883" v="788"/>
          <ac:spMkLst>
            <pc:docMk/>
            <pc:sldMk cId="1802001186" sldId="261"/>
            <ac:spMk id="2" creationId="{E8DA3F82-B5F3-4EF9-82A3-8D6FEC6D59A2}"/>
          </ac:spMkLst>
        </pc:spChg>
        <pc:picChg chg="add mod">
          <ac:chgData name="Juan Pablo Padilla Martin" userId="3b12dacd1146d2d6" providerId="Windows Live" clId="Web-{B0A531FF-8E85-4AC4-BDB3-D510EA8E489B}" dt="2019-12-05T02:32:29.883" v="788"/>
          <ac:picMkLst>
            <pc:docMk/>
            <pc:sldMk cId="1802001186" sldId="261"/>
            <ac:picMk id="3" creationId="{EA90FE85-DDCA-4F16-851D-65F22B14C5D8}"/>
          </ac:picMkLst>
        </pc:picChg>
      </pc:sldChg>
      <pc:sldChg chg="addSp delSp modSp new mod setBg">
        <pc:chgData name="Juan Pablo Padilla Martin" userId="3b12dacd1146d2d6" providerId="Windows Live" clId="Web-{B0A531FF-8E85-4AC4-BDB3-D510EA8E489B}" dt="2019-12-05T02:37:36.447" v="942"/>
        <pc:sldMkLst>
          <pc:docMk/>
          <pc:sldMk cId="67182470" sldId="262"/>
        </pc:sldMkLst>
        <pc:spChg chg="mod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2" creationId="{4AA5E93B-34B9-4833-AE88-A5C12F642C41}"/>
          </ac:spMkLst>
        </pc:spChg>
        <pc:spChg chg="add del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8" creationId="{6D118E90-A8D1-41A8-B29B-06A3554D99BE}"/>
          </ac:spMkLst>
        </pc:spChg>
        <pc:spChg chg="add del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10" creationId="{23737A38-06E9-444D-9349-4EA8F3A8C070}"/>
          </ac:spMkLst>
        </pc:spChg>
        <pc:spChg chg="add del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12" creationId="{219FCCB8-5A8A-43BA-B60E-759FC80FF1B0}"/>
          </ac:spMkLst>
        </pc:spChg>
        <pc:spChg chg="add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14" creationId="{4DFB66AF-62DB-4A08-B554-CD6793E4FEA8}"/>
          </ac:spMkLst>
        </pc:spChg>
        <pc:spChg chg="add">
          <ac:chgData name="Juan Pablo Padilla Martin" userId="3b12dacd1146d2d6" providerId="Windows Live" clId="Web-{B0A531FF-8E85-4AC4-BDB3-D510EA8E489B}" dt="2019-12-05T02:37:36.447" v="942"/>
          <ac:spMkLst>
            <pc:docMk/>
            <pc:sldMk cId="67182470" sldId="262"/>
            <ac:spMk id="15" creationId="{D4ADF63D-8EED-4790-870B-48DE37D52A89}"/>
          </ac:spMkLst>
        </pc:spChg>
        <pc:spChg chg="add del">
          <ac:chgData name="Juan Pablo Padilla Martin" userId="3b12dacd1146d2d6" providerId="Windows Live" clId="Web-{B0A531FF-8E85-4AC4-BDB3-D510EA8E489B}" dt="2019-12-05T02:37:36.431" v="941"/>
          <ac:spMkLst>
            <pc:docMk/>
            <pc:sldMk cId="67182470" sldId="262"/>
            <ac:spMk id="17" creationId="{523F38B6-8731-499A-8AD1-BBCA4A5E3226}"/>
          </ac:spMkLst>
        </pc:spChg>
        <pc:spChg chg="add del">
          <ac:chgData name="Juan Pablo Padilla Martin" userId="3b12dacd1146d2d6" providerId="Windows Live" clId="Web-{B0A531FF-8E85-4AC4-BDB3-D510EA8E489B}" dt="2019-12-05T02:37:36.431" v="941"/>
          <ac:spMkLst>
            <pc:docMk/>
            <pc:sldMk cId="67182470" sldId="262"/>
            <ac:spMk id="19" creationId="{998F783A-1566-4391-9DC3-CAA61B0F6CEE}"/>
          </ac:spMkLst>
        </pc:spChg>
        <pc:picChg chg="add mod">
          <ac:chgData name="Juan Pablo Padilla Martin" userId="3b12dacd1146d2d6" providerId="Windows Live" clId="Web-{B0A531FF-8E85-4AC4-BDB3-D510EA8E489B}" dt="2019-12-05T02:37:36.447" v="942"/>
          <ac:picMkLst>
            <pc:docMk/>
            <pc:sldMk cId="67182470" sldId="262"/>
            <ac:picMk id="3" creationId="{935ABC4F-07FB-4AB0-A826-BDCC1A3B79E8}"/>
          </ac:picMkLst>
        </pc:picChg>
      </pc:sldChg>
      <pc:sldChg chg="addSp delSp modSp new mod setBg setClrOvrMap">
        <pc:chgData name="Juan Pablo Padilla Martin" userId="3b12dacd1146d2d6" providerId="Windows Live" clId="Web-{B0A531FF-8E85-4AC4-BDB3-D510EA8E489B}" dt="2019-12-05T02:39:16.275" v="1019" actId="20577"/>
        <pc:sldMkLst>
          <pc:docMk/>
          <pc:sldMk cId="3841399131" sldId="263"/>
        </pc:sldMkLst>
        <pc:spChg chg="mod">
          <ac:chgData name="Juan Pablo Padilla Martin" userId="3b12dacd1146d2d6" providerId="Windows Live" clId="Web-{B0A531FF-8E85-4AC4-BDB3-D510EA8E489B}" dt="2019-12-05T02:39:16.275" v="1019" actId="20577"/>
          <ac:spMkLst>
            <pc:docMk/>
            <pc:sldMk cId="3841399131" sldId="263"/>
            <ac:spMk id="2" creationId="{603B5AFB-F0DE-4169-BFE2-FF5A2162DBC2}"/>
          </ac:spMkLst>
        </pc:spChg>
        <pc:spChg chg="add">
          <ac:chgData name="Juan Pablo Padilla Martin" userId="3b12dacd1146d2d6" providerId="Windows Live" clId="Web-{B0A531FF-8E85-4AC4-BDB3-D510EA8E489B}" dt="2019-12-05T02:39:02.932" v="1016"/>
          <ac:spMkLst>
            <pc:docMk/>
            <pc:sldMk cId="3841399131" sldId="263"/>
            <ac:spMk id="10" creationId="{3F47E20B-1205-4238-A82B-90EF577F32D8}"/>
          </ac:spMkLst>
        </pc:spChg>
        <pc:spChg chg="add">
          <ac:chgData name="Juan Pablo Padilla Martin" userId="3b12dacd1146d2d6" providerId="Windows Live" clId="Web-{B0A531FF-8E85-4AC4-BDB3-D510EA8E489B}" dt="2019-12-05T02:39:02.932" v="1016"/>
          <ac:spMkLst>
            <pc:docMk/>
            <pc:sldMk cId="3841399131" sldId="263"/>
            <ac:spMk id="12" creationId="{D13567AC-EB9A-47A9-B6EC-B5BDB73B113C}"/>
          </ac:spMkLst>
        </pc:spChg>
        <pc:picChg chg="add del mod">
          <ac:chgData name="Juan Pablo Padilla Martin" userId="3b12dacd1146d2d6" providerId="Windows Live" clId="Web-{B0A531FF-8E85-4AC4-BDB3-D510EA8E489B}" dt="2019-12-05T02:38:55.150" v="1013"/>
          <ac:picMkLst>
            <pc:docMk/>
            <pc:sldMk cId="3841399131" sldId="263"/>
            <ac:picMk id="3" creationId="{66925CD4-345E-408C-BD05-972C18D2C61A}"/>
          </ac:picMkLst>
        </pc:picChg>
        <pc:picChg chg="add mod">
          <ac:chgData name="Juan Pablo Padilla Martin" userId="3b12dacd1146d2d6" providerId="Windows Live" clId="Web-{B0A531FF-8E85-4AC4-BDB3-D510EA8E489B}" dt="2019-12-05T02:39:02.932" v="1016"/>
          <ac:picMkLst>
            <pc:docMk/>
            <pc:sldMk cId="3841399131" sldId="263"/>
            <ac:picMk id="5" creationId="{FFE720BF-E68A-492F-A312-E51BFA3F0BD5}"/>
          </ac:picMkLst>
        </pc:picChg>
      </pc:sldChg>
      <pc:sldChg chg="addSp delSp modSp new mod setBg">
        <pc:chgData name="Juan Pablo Padilla Martin" userId="3b12dacd1146d2d6" providerId="Windows Live" clId="Web-{B0A531FF-8E85-4AC4-BDB3-D510EA8E489B}" dt="2019-12-05T02:45:54.402" v="1133" actId="1076"/>
        <pc:sldMkLst>
          <pc:docMk/>
          <pc:sldMk cId="482630914" sldId="264"/>
        </pc:sldMkLst>
        <pc:spChg chg="add mod">
          <ac:chgData name="Juan Pablo Padilla Martin" userId="3b12dacd1146d2d6" providerId="Windows Live" clId="Web-{B0A531FF-8E85-4AC4-BDB3-D510EA8E489B}" dt="2019-12-05T02:43:22.089" v="1039" actId="20577"/>
          <ac:spMkLst>
            <pc:docMk/>
            <pc:sldMk cId="482630914" sldId="264"/>
            <ac:spMk id="4" creationId="{ADB176A8-D6F1-4D9B-B089-63488610521E}"/>
          </ac:spMkLst>
        </pc:spChg>
        <pc:spChg chg="add mod">
          <ac:chgData name="Juan Pablo Padilla Martin" userId="3b12dacd1146d2d6" providerId="Windows Live" clId="Web-{B0A531FF-8E85-4AC4-BDB3-D510EA8E489B}" dt="2019-12-05T02:45:54.402" v="1133" actId="1076"/>
          <ac:spMkLst>
            <pc:docMk/>
            <pc:sldMk cId="482630914" sldId="264"/>
            <ac:spMk id="9" creationId="{2A651A80-28C5-47CB-BAD8-8280F4A69078}"/>
          </ac:spMkLst>
        </pc:spChg>
        <pc:picChg chg="add del mod">
          <ac:chgData name="Juan Pablo Padilla Martin" userId="3b12dacd1146d2d6" providerId="Windows Live" clId="Web-{B0A531FF-8E85-4AC4-BDB3-D510EA8E489B}" dt="2019-12-05T02:43:39.417" v="1042"/>
          <ac:picMkLst>
            <pc:docMk/>
            <pc:sldMk cId="482630914" sldId="264"/>
            <ac:picMk id="2" creationId="{7548FA1C-8B9B-4302-BD34-007A5889C0BD}"/>
          </ac:picMkLst>
        </pc:picChg>
        <pc:picChg chg="add del mod">
          <ac:chgData name="Juan Pablo Padilla Martin" userId="3b12dacd1146d2d6" providerId="Windows Live" clId="Web-{B0A531FF-8E85-4AC4-BDB3-D510EA8E489B}" dt="2019-12-05T02:44:07.964" v="1045"/>
          <ac:picMkLst>
            <pc:docMk/>
            <pc:sldMk cId="482630914" sldId="264"/>
            <ac:picMk id="5" creationId="{600664A6-7ACB-4F9B-AB60-1EFD4B009715}"/>
          </ac:picMkLst>
        </pc:picChg>
        <pc:picChg chg="add mod">
          <ac:chgData name="Juan Pablo Padilla Martin" userId="3b12dacd1146d2d6" providerId="Windows Live" clId="Web-{B0A531FF-8E85-4AC4-BDB3-D510EA8E489B}" dt="2019-12-05T02:44:46.120" v="1054" actId="1076"/>
          <ac:picMkLst>
            <pc:docMk/>
            <pc:sldMk cId="482630914" sldId="264"/>
            <ac:picMk id="7" creationId="{E277A8EE-9FAF-43C6-9420-4C89523B3A3A}"/>
          </ac:picMkLst>
        </pc:picChg>
      </pc:sldChg>
      <pc:sldChg chg="addSp delSp modSp new mod setBg">
        <pc:chgData name="Juan Pablo Padilla Martin" userId="3b12dacd1146d2d6" providerId="Windows Live" clId="Web-{B0A531FF-8E85-4AC4-BDB3-D510EA8E489B}" dt="2019-12-05T02:48:28.559" v="1202" actId="20577"/>
        <pc:sldMkLst>
          <pc:docMk/>
          <pc:sldMk cId="3523963891" sldId="265"/>
        </pc:sldMkLst>
        <pc:spChg chg="mod ord">
          <ac:chgData name="Juan Pablo Padilla Martin" userId="3b12dacd1146d2d6" providerId="Windows Live" clId="Web-{B0A531FF-8E85-4AC4-BDB3-D510EA8E489B}" dt="2019-12-05T02:48:28.559" v="1202" actId="20577"/>
          <ac:spMkLst>
            <pc:docMk/>
            <pc:sldMk cId="3523963891" sldId="265"/>
            <ac:spMk id="2" creationId="{9F2DA47A-8325-4C16-BC0D-DEA4D4D1B83B}"/>
          </ac:spMkLst>
        </pc:spChg>
        <pc:spChg chg="add del">
          <ac:chgData name="Juan Pablo Padilla Martin" userId="3b12dacd1146d2d6" providerId="Windows Live" clId="Web-{B0A531FF-8E85-4AC4-BDB3-D510EA8E489B}" dt="2019-12-05T02:48:01.027" v="1193"/>
          <ac:spMkLst>
            <pc:docMk/>
            <pc:sldMk cId="3523963891" sldId="265"/>
            <ac:spMk id="8" creationId="{3F47E20B-1205-4238-A82B-90EF577F32D8}"/>
          </ac:spMkLst>
        </pc:spChg>
        <pc:spChg chg="add del">
          <ac:chgData name="Juan Pablo Padilla Martin" userId="3b12dacd1146d2d6" providerId="Windows Live" clId="Web-{B0A531FF-8E85-4AC4-BDB3-D510EA8E489B}" dt="2019-12-05T02:48:01.027" v="1193"/>
          <ac:spMkLst>
            <pc:docMk/>
            <pc:sldMk cId="3523963891" sldId="265"/>
            <ac:spMk id="10" creationId="{D13567AC-EB9A-47A9-B6EC-B5BDB73B113C}"/>
          </ac:spMkLst>
        </pc:spChg>
        <pc:picChg chg="add mod">
          <ac:chgData name="Juan Pablo Padilla Martin" userId="3b12dacd1146d2d6" providerId="Windows Live" clId="Web-{B0A531FF-8E85-4AC4-BDB3-D510EA8E489B}" dt="2019-12-05T02:48:01.027" v="1193"/>
          <ac:picMkLst>
            <pc:docMk/>
            <pc:sldMk cId="3523963891" sldId="265"/>
            <ac:picMk id="3" creationId="{283246C9-EC5C-41FE-BEEC-D09AF3BA485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12/4/2019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20895"/>
            <a:ext cx="8991600" cy="1645920"/>
          </a:xfrm>
        </p:spPr>
        <p:txBody>
          <a:bodyPr/>
          <a:lstStyle/>
          <a:p>
            <a:r>
              <a:rPr lang="en-US" dirty="0"/>
              <a:t>Platform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3231111"/>
            <a:ext cx="6801612" cy="26776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Proyecto Ingenieria de Software</a:t>
            </a:r>
          </a:p>
          <a:p>
            <a:endParaRPr lang="en-US" sz="3200" dirty="0"/>
          </a:p>
          <a:p>
            <a:r>
              <a:rPr lang="en-US" sz="3200" dirty="0" err="1"/>
              <a:t>Alumno</a:t>
            </a:r>
            <a:r>
              <a:rPr lang="en-US" sz="3200" dirty="0"/>
              <a:t>: Juan Pablo Padilla Martin</a:t>
            </a:r>
          </a:p>
        </p:txBody>
      </p:sp>
    </p:spTree>
    <p:extLst>
      <p:ext uri="{BB962C8B-B14F-4D97-AF65-F5344CB8AC3E}">
        <p14:creationId xmlns:p14="http://schemas.microsoft.com/office/powerpoint/2010/main" val="1194440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magen que contiene amarillo, lego, diferente, playa&#10;&#10;Descripción generada con confianza muy alta">
            <a:extLst>
              <a:ext uri="{FF2B5EF4-FFF2-40B4-BE49-F238E27FC236}">
                <a16:creationId xmlns:a16="http://schemas.microsoft.com/office/drawing/2014/main" id="{283246C9-EC5C-41FE-BEEC-D09AF3BA48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332" b="8049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2DA47A-8325-4C16-BC0D-DEA4D4D1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/>
              <a:t>Al </a:t>
            </a:r>
            <a:r>
              <a:rPr lang="en-US" sz="3800" err="1"/>
              <a:t>finalizar</a:t>
            </a:r>
            <a:r>
              <a:rPr lang="en-US" sz="3800" dirty="0"/>
              <a:t> se </a:t>
            </a:r>
            <a:r>
              <a:rPr lang="en-US" sz="3800" err="1"/>
              <a:t>crea</a:t>
            </a:r>
            <a:r>
              <a:rPr lang="en-US" sz="3800" dirty="0"/>
              <a:t> un .exe para </a:t>
            </a:r>
            <a:r>
              <a:rPr lang="en-US" sz="3800" err="1"/>
              <a:t>poder</a:t>
            </a:r>
            <a:r>
              <a:rPr lang="en-US" sz="3800" dirty="0"/>
              <a:t> </a:t>
            </a:r>
            <a:r>
              <a:rPr lang="en-US" sz="3800" err="1"/>
              <a:t>jugar</a:t>
            </a:r>
            <a:r>
              <a:rPr lang="en-US" sz="3800"/>
              <a:t> (pichu.exe)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352396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D03601-4724-4293-A32A-3A0879C5D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433AC3-E189-483B-9E8C-DFD5D2A18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62F23B-317C-4C79-8C14-F6D22A8D5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938603"/>
            <a:ext cx="8991600" cy="126476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B1138F-FA63-437D-B747-96E158E6D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5194" y="5444120"/>
            <a:ext cx="6801612" cy="53612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Platform Game es un </a:t>
            </a:r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videojuego</a:t>
            </a: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simple con </a:t>
            </a:r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mecánicas</a:t>
            </a: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plataformas</a:t>
            </a: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para </a:t>
            </a:r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dispositivos</a:t>
            </a: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móviles</a:t>
            </a:r>
            <a:r>
              <a:rPr lang="en-US" sz="2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 </a:t>
            </a:r>
          </a:p>
        </p:txBody>
      </p:sp>
      <p:pic>
        <p:nvPicPr>
          <p:cNvPr id="5" name="Imagen 5" descr="Imagen que contiene dibujo&#10;&#10;Descripción generada con confianza muy alta">
            <a:extLst>
              <a:ext uri="{FF2B5EF4-FFF2-40B4-BE49-F238E27FC236}">
                <a16:creationId xmlns:a16="http://schemas.microsoft.com/office/drawing/2014/main" id="{5F450A43-9034-411E-9F32-DE3ABF93B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45346" y="640078"/>
            <a:ext cx="3301307" cy="33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38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B806A-2BFC-41EE-9794-91C1A8E7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trabajo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B42782A-D7C7-4D60-8876-D430C83B6DE9}"/>
              </a:ext>
            </a:extLst>
          </p:cNvPr>
          <p:cNvSpPr txBox="1"/>
          <p:nvPr/>
        </p:nvSpPr>
        <p:spPr>
          <a:xfrm>
            <a:off x="1590136" y="3257909"/>
            <a:ext cx="902610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800" dirty="0"/>
              <a:t>Este proyecto se pudo llevar a cabo gracias a las herramientas de desarrollo que posee Unity y a los conocimientos en programación empleados en dicho trabajo.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91095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A0F1C8-DDE7-4CB6-95DB-11B2F6756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4024867"/>
            <a:ext cx="8991600" cy="2012384"/>
          </a:xfrm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3200" dirty="0" err="1"/>
              <a:t>Elegiremos</a:t>
            </a:r>
            <a:r>
              <a:rPr lang="en-US" sz="3200" dirty="0"/>
              <a:t> un </a:t>
            </a:r>
            <a:r>
              <a:rPr lang="en-US" sz="3200" dirty="0" err="1"/>
              <a:t>personaje</a:t>
            </a:r>
            <a:r>
              <a:rPr lang="en-US" sz="3200" dirty="0"/>
              <a:t> con el </a:t>
            </a:r>
            <a:r>
              <a:rPr lang="en-US" sz="3200" dirty="0" err="1"/>
              <a:t>cuÁl</a:t>
            </a:r>
            <a:r>
              <a:rPr lang="en-US" sz="3200" dirty="0"/>
              <a:t> </a:t>
            </a:r>
            <a:r>
              <a:rPr lang="en-US" sz="3200" dirty="0" err="1"/>
              <a:t>trabajar</a:t>
            </a:r>
            <a:r>
              <a:rPr lang="en-US" sz="3200" dirty="0"/>
              <a:t>.</a:t>
            </a:r>
            <a:br>
              <a:rPr lang="en-US" sz="3200" dirty="0"/>
            </a:br>
            <a:r>
              <a:rPr lang="en-US" sz="3200" dirty="0" err="1"/>
              <a:t>Estos</a:t>
            </a:r>
            <a:r>
              <a:rPr lang="en-US" sz="3200" dirty="0"/>
              <a:t> </a:t>
            </a:r>
            <a:r>
              <a:rPr lang="en-US" sz="3200" dirty="0" err="1"/>
              <a:t>diseños</a:t>
            </a:r>
            <a:r>
              <a:rPr lang="en-US" sz="3200" dirty="0"/>
              <a:t> </a:t>
            </a:r>
            <a:r>
              <a:rPr lang="en-US" sz="3200" dirty="0" err="1"/>
              <a:t>recortados</a:t>
            </a:r>
            <a:r>
              <a:rPr lang="en-US" sz="3200" dirty="0"/>
              <a:t> se </a:t>
            </a:r>
            <a:r>
              <a:rPr lang="en-US" sz="3200" dirty="0" err="1"/>
              <a:t>conocen</a:t>
            </a:r>
            <a:r>
              <a:rPr lang="en-US" sz="3200" dirty="0"/>
              <a:t> </a:t>
            </a:r>
            <a:r>
              <a:rPr lang="en-US" sz="3200" dirty="0" err="1"/>
              <a:t>como</a:t>
            </a:r>
            <a:r>
              <a:rPr lang="en-US" sz="3200" dirty="0"/>
              <a:t> sprites y son </a:t>
            </a:r>
            <a:r>
              <a:rPr lang="en-US" sz="3200" dirty="0" err="1"/>
              <a:t>utilizados</a:t>
            </a:r>
            <a:r>
              <a:rPr lang="en-US" sz="3200" dirty="0"/>
              <a:t> para la </a:t>
            </a:r>
            <a:r>
              <a:rPr lang="en-US" sz="3200" dirty="0" err="1"/>
              <a:t>creación</a:t>
            </a:r>
            <a:r>
              <a:rPr lang="en-US" sz="3200" dirty="0"/>
              <a:t> del </a:t>
            </a:r>
            <a:r>
              <a:rPr lang="en-US" sz="3200" dirty="0" err="1"/>
              <a:t>objeto</a:t>
            </a:r>
            <a:r>
              <a:rPr lang="en-US" sz="3200" dirty="0"/>
              <a:t> "</a:t>
            </a:r>
            <a:r>
              <a:rPr lang="en-US" sz="3200" dirty="0" err="1"/>
              <a:t>jugador</a:t>
            </a:r>
            <a:r>
              <a:rPr lang="en-US" sz="3200" dirty="0"/>
              <a:t>"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AE854D-8F6B-4EDC-845E-EF81881CA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0440" y="640555"/>
            <a:ext cx="5151120" cy="33120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FE981D-7C72-472E-8556-C7D4F1F78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6556" y="806112"/>
            <a:ext cx="4818888" cy="29809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5" descr="Imagen que contiene edificio, ventana, oscuro, frente&#10;&#10;Descripción generada con confianza muy alta">
            <a:extLst>
              <a:ext uri="{FF2B5EF4-FFF2-40B4-BE49-F238E27FC236}">
                <a16:creationId xmlns:a16="http://schemas.microsoft.com/office/drawing/2014/main" id="{37F4EB2A-2470-454B-A25C-1DAB3A3731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639" r="1813" b="2"/>
          <a:stretch/>
        </p:blipFill>
        <p:spPr>
          <a:xfrm>
            <a:off x="3851148" y="970704"/>
            <a:ext cx="4489704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39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BA0D90-6C60-4650-9D6A-F09F0527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0" y="173644"/>
            <a:ext cx="3044953" cy="2238915"/>
          </a:xfrm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2000" dirty="0"/>
              <a:t> </a:t>
            </a:r>
            <a:r>
              <a:rPr lang="en-US" sz="2000" dirty="0" err="1"/>
              <a:t>tendremos</a:t>
            </a:r>
            <a:r>
              <a:rPr lang="en-US" sz="2000" dirty="0"/>
              <a:t> que </a:t>
            </a:r>
            <a:r>
              <a:rPr lang="en-US" sz="2000" dirty="0" err="1"/>
              <a:t>poseer</a:t>
            </a:r>
            <a:r>
              <a:rPr lang="en-US" sz="2000" dirty="0"/>
              <a:t> los </a:t>
            </a:r>
            <a:r>
              <a:rPr lang="en-US" sz="2000" dirty="0" err="1"/>
              <a:t>objetos</a:t>
            </a:r>
            <a:r>
              <a:rPr lang="en-US" sz="2000" dirty="0"/>
              <a:t> que </a:t>
            </a: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serviran</a:t>
            </a:r>
            <a:r>
              <a:rPr lang="en-US" sz="2000" dirty="0"/>
              <a:t> para </a:t>
            </a:r>
            <a:r>
              <a:rPr lang="en-US" sz="2000" dirty="0" err="1"/>
              <a:t>crear</a:t>
            </a:r>
            <a:r>
              <a:rPr lang="en-US" sz="2000" dirty="0"/>
              <a:t> el </a:t>
            </a:r>
            <a:r>
              <a:rPr lang="en-US" sz="2000" dirty="0" err="1"/>
              <a:t>escenario</a:t>
            </a:r>
            <a:r>
              <a:rPr lang="en-US" sz="2000" dirty="0"/>
              <a:t>, los </a:t>
            </a:r>
            <a:r>
              <a:rPr lang="en-US" sz="2000" dirty="0" err="1"/>
              <a:t>enemigos</a:t>
            </a:r>
            <a:r>
              <a:rPr lang="en-US" sz="2000" dirty="0"/>
              <a:t> </a:t>
            </a:r>
            <a:r>
              <a:rPr lang="en-US" sz="2000" dirty="0" err="1"/>
              <a:t>etc</a:t>
            </a:r>
            <a:endParaRPr lang="en-US" sz="2000" dirty="0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B774E078-D6D8-402D-9DE1-259CAEC2CD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r="3" b="9021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40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Imagen que contiene interior, tabla, pantalla, colorido&#10;&#10;Descripción generada con confianza muy alta">
            <a:extLst>
              <a:ext uri="{FF2B5EF4-FFF2-40B4-BE49-F238E27FC236}">
                <a16:creationId xmlns:a16="http://schemas.microsoft.com/office/drawing/2014/main" id="{EA90FE85-DDCA-4F16-851D-65F22B14C5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281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DA3F82-B5F3-4EF9-82A3-8D6FEC6D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29"/>
            <a:ext cx="8991600" cy="1645759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900"/>
              <a:t>Unity nos brinda una interfaz grafica para trabajar comodamente en el proyecto</a:t>
            </a:r>
          </a:p>
        </p:txBody>
      </p:sp>
    </p:spTree>
    <p:extLst>
      <p:ext uri="{BB962C8B-B14F-4D97-AF65-F5344CB8AC3E}">
        <p14:creationId xmlns:p14="http://schemas.microsoft.com/office/powerpoint/2010/main" val="180200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5E93B-34B9-4833-AE88-A5C12F642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 vert="horz" lIns="274320" tIns="182880" rIns="274320" bIns="182880" rtlCol="0" anchorCtr="1">
            <a:normAutofit/>
          </a:bodyPr>
          <a:lstStyle/>
          <a:p>
            <a:r>
              <a:rPr lang="en-US" sz="1500"/>
              <a:t>El lenguaje de programación utilizado por unity es c#, con el realizaremos todas las mecanicas de los personajes y del juego en general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DFB66AF-62DB-4A08-B554-CD6793E4F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65020" y="2472487"/>
            <a:ext cx="8055864" cy="342900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8">
            <a:extLst>
              <a:ext uri="{FF2B5EF4-FFF2-40B4-BE49-F238E27FC236}">
                <a16:creationId xmlns:a16="http://schemas.microsoft.com/office/drawing/2014/main" id="{D4ADF63D-8EED-4790-870B-48DE37D52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8088" y="2635996"/>
            <a:ext cx="7729728" cy="31019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3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935ABC4F-07FB-4AB0-A826-BDCC1A3B7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53" b="-1"/>
          <a:stretch/>
        </p:blipFill>
        <p:spPr>
          <a:xfrm>
            <a:off x="2394204" y="2801671"/>
            <a:ext cx="7397496" cy="277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2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03B5AFB-F0DE-4169-BFE2-FF5A2162D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200" dirty="0" err="1">
                <a:solidFill>
                  <a:schemeClr val="bg1"/>
                </a:solidFill>
              </a:rPr>
              <a:t>Ejemplo</a:t>
            </a:r>
            <a:r>
              <a:rPr lang="en-US" sz="3200" dirty="0">
                <a:solidFill>
                  <a:schemeClr val="bg1"/>
                </a:solidFill>
              </a:rPr>
              <a:t> del Código de una </a:t>
            </a:r>
            <a:r>
              <a:rPr lang="en-US" sz="3200" dirty="0" err="1">
                <a:solidFill>
                  <a:schemeClr val="bg1"/>
                </a:solidFill>
              </a:rPr>
              <a:t>plataforma</a:t>
            </a:r>
            <a:r>
              <a:rPr lang="en-US" sz="3200" dirty="0">
                <a:solidFill>
                  <a:schemeClr val="bg1"/>
                </a:solidFill>
              </a:rPr>
              <a:t> en </a:t>
            </a:r>
            <a:r>
              <a:rPr lang="en-US" sz="3200" dirty="0" err="1">
                <a:solidFill>
                  <a:schemeClr val="bg1"/>
                </a:solidFill>
              </a:rPr>
              <a:t>movimiento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Imagen 5" descr="Captura de pantalla de un celular con letras&#10;&#10;Descripción generada con confianza alta">
            <a:extLst>
              <a:ext uri="{FF2B5EF4-FFF2-40B4-BE49-F238E27FC236}">
                <a16:creationId xmlns:a16="http://schemas.microsoft.com/office/drawing/2014/main" id="{FFE720BF-E68A-492F-A312-E51BFA3F0B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04" r="2" b="11002"/>
          <a:stretch/>
        </p:blipFill>
        <p:spPr>
          <a:xfrm>
            <a:off x="4654297" y="10"/>
            <a:ext cx="7537702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99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DB176A8-D6F1-4D9B-B089-63488610521E}"/>
              </a:ext>
            </a:extLst>
          </p:cNvPr>
          <p:cNvSpPr txBox="1"/>
          <p:nvPr/>
        </p:nvSpPr>
        <p:spPr>
          <a:xfrm>
            <a:off x="2093343" y="97190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s-ES" dirty="0"/>
          </a:p>
        </p:txBody>
      </p:sp>
      <p:pic>
        <p:nvPicPr>
          <p:cNvPr id="7" name="Imagen 7" descr="Captura de pantalla de un celular&#10;&#10;Descripción generada con confianza alta">
            <a:extLst>
              <a:ext uri="{FF2B5EF4-FFF2-40B4-BE49-F238E27FC236}">
                <a16:creationId xmlns:a16="http://schemas.microsoft.com/office/drawing/2014/main" id="{E277A8EE-9FAF-43C6-9420-4C89523B3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91" y="530525"/>
            <a:ext cx="10478217" cy="33815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A651A80-28C5-47CB-BAD8-8280F4A69078}"/>
              </a:ext>
            </a:extLst>
          </p:cNvPr>
          <p:cNvSpPr txBox="1"/>
          <p:nvPr/>
        </p:nvSpPr>
        <p:spPr>
          <a:xfrm>
            <a:off x="3085381" y="4666891"/>
            <a:ext cx="602123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3600" dirty="0"/>
              <a:t>Se añaden pistas de audio para que el juego quede mejor</a:t>
            </a:r>
          </a:p>
        </p:txBody>
      </p:sp>
    </p:spTree>
    <p:extLst>
      <p:ext uri="{BB962C8B-B14F-4D97-AF65-F5344CB8AC3E}">
        <p14:creationId xmlns:p14="http://schemas.microsoft.com/office/powerpoint/2010/main" val="48263091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TF00001246</Template>
  <TotalTime>0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Parcel</vt:lpstr>
      <vt:lpstr>Platform game</vt:lpstr>
      <vt:lpstr>Introducción</vt:lpstr>
      <vt:lpstr>Herramientas de trabajo</vt:lpstr>
      <vt:lpstr>Elegiremos un personaje con el cuÁl trabajar. Estos diseños recortados se conocen como sprites y son utilizados para la creación del objeto "jugador"</vt:lpstr>
      <vt:lpstr> tendremos que poseer los objetos que nos serviran para crear el escenario, los enemigos etc</vt:lpstr>
      <vt:lpstr>Unity nos brinda una interfaz grafica para trabajar comodamente en el proyecto</vt:lpstr>
      <vt:lpstr>El lenguaje de programación utilizado por unity es c#, con el realizaremos todas las mecanicas de los personajes y del juego en general</vt:lpstr>
      <vt:lpstr>Ejemplo del Código de una plataforma en movimiento</vt:lpstr>
      <vt:lpstr>Presentación de PowerPoint</vt:lpstr>
      <vt:lpstr>Al finalizar se crea un .exe para poder jugar (pichu.exe)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204</cp:revision>
  <dcterms:created xsi:type="dcterms:W3CDTF">2019-12-05T02:04:31Z</dcterms:created>
  <dcterms:modified xsi:type="dcterms:W3CDTF">2019-12-05T02:48:30Z</dcterms:modified>
</cp:coreProperties>
</file>