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81"/>
  </p:normalViewPr>
  <p:slideViewPr>
    <p:cSldViewPr snapToGrid="0" snapToObjects="1">
      <p:cViewPr>
        <p:scale>
          <a:sx n="59" d="100"/>
          <a:sy n="59" d="100"/>
        </p:scale>
        <p:origin x="11712" y="3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F599D-7B01-654A-BB6B-D5465BD39DD4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C822D-4373-3D4B-972D-13615BDCB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2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Ohne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C822D-4373-3D4B-972D-13615BDCB2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79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Blur</a:t>
            </a:r>
            <a:r>
              <a:rPr lang="de-DE" dirty="0"/>
              <a:t> im Hintergrund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CC822D-4373-3D4B-972D-13615BDCB2F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1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67A68-4268-6B4B-B3F1-91BB888E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7D45E1-0C0C-ED4D-A6F9-CF4D6521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91F197-85DB-0041-9CF8-0E7290A6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566E3-6C16-B344-B67F-6362CED6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094B9-FA67-E542-8035-2CF4FF49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7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6A2B-03C8-1A42-9F5B-1A05E276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E73357-FA0F-D841-81AA-2F94C316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C1178-5D5A-094D-8C87-E14EDB87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D0E2B-6FF5-F548-BFFE-6CDEECAB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9232A-6F7C-4948-9367-B7126403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15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FC0C52-55FB-6A40-9F0E-B7D1022D1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220FFC-CBE3-BC42-9076-6F54D64D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C9082-DEAD-8A47-BEC4-0EA684F8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C981C9-F86A-9948-94AE-6414AA3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CEC9E-8EBA-7746-BFB9-23018129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2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606A-40BE-DB4D-8273-FB254F49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F4600-1663-CD4D-9607-342A0067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D215C-91E0-3748-ACE0-D0E02C87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D07B4-9BF3-3A44-9099-935147A6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0CA12-5DD0-9D47-AFE7-4A2AC27C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4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E233D-1FEA-874B-88E0-C3CF7335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38D6A7-B61F-1545-A3A8-D0074A547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348FD-CFF6-C64A-9CD1-B1454DAB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4B7C8-5C6B-7E42-86B3-4DB990BC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FD330-7829-EF4C-9050-FBEE32BE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B858C-FE96-034F-B16B-0D396393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C0431-EB25-404B-A3F0-0745CDEA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9AED3-AA10-804F-9FB3-AD37A0D0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03EDA9-C5C9-4442-A8CD-334BC8E9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8B7B7-517C-5644-94B2-4197E49C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0A1DD4-739E-5242-BD50-11CDEA63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7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B782-E0A5-0747-8B32-95783077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408AC-341D-DD4D-8402-D2CE5E7E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DDF71-53CD-174C-9873-F3189CBD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2AFEB9-0795-624C-A7E1-B94D26BA8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E3B9BC-DAA5-684B-A03A-EE626E0F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4E6942-AE74-9742-9933-F8EC4638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023F54-BA33-FB4A-B6B1-57219E27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BE1E9F-D10D-7F42-A44C-3140E94B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BE61F-158F-024E-883F-1F611D5E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C2047E-5CDC-5746-B591-71C06A7A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95C0D7-3EA3-9D44-AC54-189CC79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437673-28E0-F74F-98CF-A551F84C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7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1148E5-0CA4-1645-93B4-B8DFD163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C11665-969E-484F-9BB6-960344A5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F42A0-A9DF-554D-9907-0C4F80C8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C7FAF-8028-224E-9134-B9EAC3C4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FDDA6-51A6-6E43-961B-E2085AD5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ABFEA6-E129-8D46-97D9-F04C3D658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13BFA-A8E5-464C-8A13-0AF4B36A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28A66B-A1BE-B540-871F-FEFCDB7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8A650A-EF6F-FE42-8E3A-C8BDA648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8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5ACF7-49F6-3644-93C7-80BFAC12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4A072E-0531-144B-B054-5EB1FD7E8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4B9A5-EAE7-6349-92E7-D2B1AF52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966DC3-0C6F-FB48-9C56-087DB834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C8275-FA87-5942-95FE-7F62FAC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981C6-15E7-1A4B-B513-9459CD7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29E99E-C68E-0F46-8569-A272CDF0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DFA3A-956F-2F48-BEE5-F15C63FD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A4A2B-81ED-7241-8A0C-7B04B8E50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3BCFA-1FBF-B745-9235-361170E817EF}" type="datetimeFigureOut">
              <a:rPr lang="de-DE" smtClean="0"/>
              <a:t>12.01.22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01002-0829-5247-BAED-1D4169E38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7D2C8-8788-A34D-94A2-A0288DCD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78B4-295D-4F4F-A762-72E688A51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04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3ADE10-8337-C847-9DCF-2A0AB234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0763502" y="-404014"/>
            <a:ext cx="31677902" cy="35093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B500897-7708-B74B-AF33-148AED64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31481960" y="0"/>
            <a:ext cx="31677902" cy="761357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B97A4E-031D-7C45-9745-593082DAF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481960" y="1828800"/>
            <a:ext cx="3167790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294 -0.00949 L 0.98659 -0.0094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294 -0.00949 L 0.98659 -0.00949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1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294 -0.00949 L 0.98659 -0.00949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7DA2BFC-51D3-FF4A-9BD9-F3605E10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978"/>
            <a:ext cx="24710572" cy="59390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B97A4E-031D-7C45-9745-593082DA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81960" y="1828800"/>
            <a:ext cx="31677902" cy="5181600"/>
          </a:xfrm>
          <a:prstGeom prst="rect">
            <a:avLst/>
          </a:prstGeom>
        </p:spPr>
      </p:pic>
      <p:pic>
        <p:nvPicPr>
          <p:cNvPr id="19" name="Grafik 18" descr="Ein Bild, das Silhouette, Bogen, Loch enthält.&#10;&#10;Automatisch generierte Beschreibung">
            <a:extLst>
              <a:ext uri="{FF2B5EF4-FFF2-40B4-BE49-F238E27FC236}">
                <a16:creationId xmlns:a16="http://schemas.microsoft.com/office/drawing/2014/main" id="{2462DFAD-8871-B049-BB06-9825A174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86" y="567284"/>
            <a:ext cx="1803400" cy="13589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7E1A269-A31C-9744-8F9E-C7CAAB036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972" y="0"/>
            <a:ext cx="12192000" cy="135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6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294 -0.00949 L 0.98659 -0.0094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0.01343 L -0.25 3.7037E-7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7DA2BFC-51D3-FF4A-9BD9-F3605E10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18978"/>
            <a:ext cx="24710572" cy="59390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AB97A4E-031D-7C45-9745-593082DAF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481960" y="1828800"/>
            <a:ext cx="31677902" cy="5181600"/>
          </a:xfrm>
          <a:prstGeom prst="rect">
            <a:avLst/>
          </a:prstGeom>
        </p:spPr>
      </p:pic>
      <p:pic>
        <p:nvPicPr>
          <p:cNvPr id="19" name="Grafik 18" descr="Ein Bild, das Silhouette, Bogen, Loch enthält.&#10;&#10;Automatisch generierte Beschreibung">
            <a:extLst>
              <a:ext uri="{FF2B5EF4-FFF2-40B4-BE49-F238E27FC236}">
                <a16:creationId xmlns:a16="http://schemas.microsoft.com/office/drawing/2014/main" id="{2462DFAD-8871-B049-BB06-9825A1748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2986" y="567284"/>
            <a:ext cx="1803400" cy="13589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7E1A269-A31C-9744-8F9E-C7CAAB03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2972" y="0"/>
            <a:ext cx="12192000" cy="135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8294 -0.00949 L 0.98659 -0.0094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6 0.01343 L -0.25 3.7037E-7 " pathEditMode="relative" rAng="0" ptsTypes="AA">
                                      <p:cBhvr>
                                        <p:cTn id="10" dur="1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Breitbild</PresentationFormat>
  <Paragraphs>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Eisele</dc:creator>
  <cp:lastModifiedBy>Mark Eisele</cp:lastModifiedBy>
  <cp:revision>5</cp:revision>
  <dcterms:created xsi:type="dcterms:W3CDTF">2022-01-12T10:46:31Z</dcterms:created>
  <dcterms:modified xsi:type="dcterms:W3CDTF">2022-01-12T11:19:10Z</dcterms:modified>
</cp:coreProperties>
</file>