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 id="2147483946" r:id="rId3"/>
    <p:sldMasterId id="2147483983" r:id="rId4"/>
    <p:sldMasterId id="2147483996" r:id="rId5"/>
  </p:sldMasterIdLst>
  <p:notesMasterIdLst>
    <p:notesMasterId r:id="rId11"/>
  </p:notesMasterIdLst>
  <p:handoutMasterIdLst>
    <p:handoutMasterId r:id="rId12"/>
  </p:handoutMasterIdLst>
  <p:sldIdLst>
    <p:sldId id="390" r:id="rId6"/>
    <p:sldId id="385" r:id="rId7"/>
    <p:sldId id="391" r:id="rId8"/>
    <p:sldId id="392" r:id="rId9"/>
    <p:sldId id="393" r:id="rId10"/>
  </p:sldIdLst>
  <p:sldSz cx="12188825" cy="6858000"/>
  <p:notesSz cx="7010400" cy="9236075"/>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841">
          <p15:clr>
            <a:srgbClr val="A4A3A4"/>
          </p15:clr>
        </p15:guide>
        <p15:guide id="8" pos="246">
          <p15:clr>
            <a:srgbClr val="A4A3A4"/>
          </p15:clr>
        </p15:guide>
        <p15:guide id="9" pos="3949">
          <p15:clr>
            <a:srgbClr val="A4A3A4"/>
          </p15:clr>
        </p15:guide>
        <p15:guide id="10" pos="3733">
          <p15:clr>
            <a:srgbClr val="A4A3A4"/>
          </p15:clr>
        </p15:guide>
        <p15:guide id="11" pos="7433">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apathi, Somanna" initials="G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BF"/>
    <a:srgbClr val="0000FF"/>
    <a:srgbClr val="0070AD"/>
    <a:srgbClr val="0A81B6"/>
    <a:srgbClr val="00A0D6"/>
    <a:srgbClr val="EBF5FF"/>
    <a:srgbClr val="E7F1F9"/>
    <a:srgbClr val="000000"/>
    <a:srgbClr val="ECFAFE"/>
    <a:srgbClr val="A9D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2185" autoAdjust="0"/>
  </p:normalViewPr>
  <p:slideViewPr>
    <p:cSldViewPr snapToGrid="0" snapToObjects="1">
      <p:cViewPr varScale="1">
        <p:scale>
          <a:sx n="90" d="100"/>
          <a:sy n="90" d="100"/>
        </p:scale>
        <p:origin x="180" y="78"/>
      </p:cViewPr>
      <p:guideLst>
        <p:guide orient="horz"/>
        <p:guide orient="horz" pos="952"/>
        <p:guide orient="horz" pos="3954"/>
        <p:guide orient="horz" pos="2453"/>
        <p:guide orient="horz" pos="2514"/>
        <p:guide orient="horz" pos="2391"/>
        <p:guide pos="3841"/>
        <p:guide pos="246"/>
        <p:guide pos="3949"/>
        <p:guide pos="3733"/>
        <p:guide pos="743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554" y="301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7010400" cy="461302"/>
          </a:xfrm>
          <a:prstGeom prst="rect">
            <a:avLst/>
          </a:prstGeom>
        </p:spPr>
        <p:txBody>
          <a:bodyPr vert="horz" lIns="34248" tIns="34248" rIns="239732" bIns="34248"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6"/>
            <a:ext cx="3038050" cy="461302"/>
          </a:xfrm>
          <a:prstGeom prst="rect">
            <a:avLst/>
          </a:prstGeom>
        </p:spPr>
        <p:txBody>
          <a:bodyPr vert="horz" lIns="86988" tIns="43494" rIns="86988" bIns="43494" rtlCol="0" anchor="b"/>
          <a:lstStyle>
            <a:lvl1pPr algn="l">
              <a:defRPr sz="1200"/>
            </a:lvl1pPr>
          </a:lstStyle>
          <a:p>
            <a:r>
              <a:rPr lang="de-DE" sz="800" dirty="0">
                <a:latin typeface="Arial" pitchFamily="34" charset="0"/>
                <a:cs typeface="Arial" pitchFamily="34" charset="0"/>
              </a:rPr>
              <a:t>© 2015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90" y="8773346"/>
            <a:ext cx="3038050" cy="461302"/>
          </a:xfrm>
          <a:prstGeom prst="rect">
            <a:avLst/>
          </a:prstGeom>
        </p:spPr>
        <p:txBody>
          <a:bodyPr vert="horz" lIns="86988" tIns="43494" rIns="86988" bIns="43494" rtlCol="0" anchor="b"/>
          <a:lstStyle>
            <a:lvl1pPr algn="r">
              <a:defRPr sz="1200"/>
            </a:lvl1pPr>
          </a:lstStyle>
          <a:p>
            <a:fld id="{9EC16AE0-9542-4D5B-AF70-A50F5AFBFBE0}" type="slidenum">
              <a:rPr lang="de-DE" sz="80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4226" tIns="47113" rIns="94226" bIns="47113"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226" tIns="47113" rIns="94226" bIns="47113" rtlCol="0"/>
          <a:lstStyle>
            <a:lvl1pPr algn="r">
              <a:defRPr sz="1200">
                <a:latin typeface="Arial" pitchFamily="34" charset="0"/>
                <a:cs typeface="Arial" pitchFamily="34" charset="0"/>
              </a:defRPr>
            </a:lvl1pPr>
          </a:lstStyle>
          <a:p>
            <a:fld id="{2FB4FF29-EE9A-4D47-9F1A-289A80693C0F}" type="datetimeFigureOut">
              <a:rPr lang="en-US" smtClean="0"/>
              <a:pPr/>
              <a:t>5/16/2019</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4226" tIns="47113" rIns="94226" bIns="47113" rtlCol="0" anchor="ctr"/>
          <a:lstStyle/>
          <a:p>
            <a:endParaRPr lang="de-DE"/>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4226" tIns="47113" rIns="94226" bIns="471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4226" tIns="47113" rIns="94226" bIns="47113"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4226" tIns="47113" rIns="94226" bIns="47113"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054108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2.jpeg"/><Relationship Id="rId4" Type="http://schemas.openxmlformats.org/officeDocument/2006/relationships/tags" Target="../tags/tag10.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tags" Target="../tags/tag50.xml"/><Relationship Id="rId11" Type="http://schemas.openxmlformats.org/officeDocument/2006/relationships/image" Target="../media/image7.png"/><Relationship Id="rId5" Type="http://schemas.openxmlformats.org/officeDocument/2006/relationships/tags" Target="../tags/tag49.xml"/><Relationship Id="rId10" Type="http://schemas.openxmlformats.org/officeDocument/2006/relationships/image" Target="../media/image1.emf"/><Relationship Id="rId4" Type="http://schemas.openxmlformats.org/officeDocument/2006/relationships/tags" Target="../tags/tag48.xml"/><Relationship Id="rId9"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4.xml"/><Relationship Id="rId7"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vmlDrawing" Target="../drawings/vmlDrawing13.vml"/><Relationship Id="rId6" Type="http://schemas.openxmlformats.org/officeDocument/2006/relationships/tags" Target="../tags/tag67.xml"/><Relationship Id="rId11" Type="http://schemas.openxmlformats.org/officeDocument/2006/relationships/image" Target="../media/image13.png"/><Relationship Id="rId5" Type="http://schemas.openxmlformats.org/officeDocument/2006/relationships/tags" Target="../tags/tag66.xml"/><Relationship Id="rId10" Type="http://schemas.openxmlformats.org/officeDocument/2006/relationships/hyperlink" Target="http://www.capgemini.com/" TargetMode="External"/><Relationship Id="rId4" Type="http://schemas.openxmlformats.org/officeDocument/2006/relationships/tags" Target="../tags/tag65.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3.png"/><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3.xml"/><Relationship Id="rId7" Type="http://schemas.openxmlformats.org/officeDocument/2006/relationships/image" Target="../media/image1.emf"/><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8.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3.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9.xml"/><Relationship Id="rId1" Type="http://schemas.openxmlformats.org/officeDocument/2006/relationships/vmlDrawing" Target="../drawings/vmlDrawing20.vml"/><Relationship Id="rId5" Type="http://schemas.openxmlformats.org/officeDocument/2006/relationships/image" Target="../media/image15.emf"/><Relationship Id="rId4" Type="http://schemas.openxmlformats.org/officeDocument/2006/relationships/oleObject" Target="../embeddings/oleObject20.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21.vml"/><Relationship Id="rId5" Type="http://schemas.openxmlformats.org/officeDocument/2006/relationships/image" Target="../media/image15.emf"/><Relationship Id="rId4" Type="http://schemas.openxmlformats.org/officeDocument/2006/relationships/oleObject" Target="../embeddings/oleObject21.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1.xml"/><Relationship Id="rId1" Type="http://schemas.openxmlformats.org/officeDocument/2006/relationships/vmlDrawing" Target="../drawings/vmlDrawing22.vml"/><Relationship Id="rId5" Type="http://schemas.openxmlformats.org/officeDocument/2006/relationships/image" Target="../media/image15.emf"/><Relationship Id="rId4" Type="http://schemas.openxmlformats.org/officeDocument/2006/relationships/oleObject" Target="../embeddings/oleObject2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23.vml"/><Relationship Id="rId5" Type="http://schemas.openxmlformats.org/officeDocument/2006/relationships/image" Target="../media/image15.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vmlDrawing" Target="../drawings/vmlDrawing24.vml"/><Relationship Id="rId5" Type="http://schemas.openxmlformats.org/officeDocument/2006/relationships/image" Target="../media/image15.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3.xml"/><Relationship Id="rId7" Type="http://schemas.openxmlformats.org/officeDocument/2006/relationships/image" Target="../media/image6.jpe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5.xml"/><Relationship Id="rId4" Type="http://schemas.openxmlformats.org/officeDocument/2006/relationships/hyperlink" Target="https://www.capgemini.com/optimize-your-business-and-it-operations"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3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8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5.xml"/><Relationship Id="rId1" Type="http://schemas.openxmlformats.org/officeDocument/2006/relationships/vmlDrawing" Target="../drawings/vmlDrawing25.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6.xml"/><Relationship Id="rId1" Type="http://schemas.openxmlformats.org/officeDocument/2006/relationships/vmlDrawing" Target="../drawings/vmlDrawing26.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88.xml"/><Relationship Id="rId7" Type="http://schemas.openxmlformats.org/officeDocument/2006/relationships/slideMaster" Target="../slideMasters/slideMaster5.xml"/><Relationship Id="rId2" Type="http://schemas.openxmlformats.org/officeDocument/2006/relationships/tags" Target="../tags/tag87.xml"/><Relationship Id="rId1" Type="http://schemas.openxmlformats.org/officeDocument/2006/relationships/vmlDrawing" Target="../drawings/vmlDrawing27.vml"/><Relationship Id="rId6" Type="http://schemas.openxmlformats.org/officeDocument/2006/relationships/tags" Target="../tags/tag91.xml"/><Relationship Id="rId11" Type="http://schemas.openxmlformats.org/officeDocument/2006/relationships/image" Target="../media/image17.svg"/><Relationship Id="rId5" Type="http://schemas.openxmlformats.org/officeDocument/2006/relationships/tags" Target="../tags/tag90.xml"/><Relationship Id="rId10" Type="http://schemas.openxmlformats.org/officeDocument/2006/relationships/image" Target="../media/image16.png"/><Relationship Id="rId4" Type="http://schemas.openxmlformats.org/officeDocument/2006/relationships/tags" Target="../tags/tag89.xml"/><Relationship Id="rId9"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s://www.capgemini.com/optimize-your-business-and-it-operations" TargetMode="External"/><Relationship Id="rId3" Type="http://schemas.openxmlformats.org/officeDocument/2006/relationships/tags" Target="../tags/tag93.xml"/><Relationship Id="rId7" Type="http://schemas.openxmlformats.org/officeDocument/2006/relationships/image" Target="../media/image1.emf"/><Relationship Id="rId2" Type="http://schemas.openxmlformats.org/officeDocument/2006/relationships/tags" Target="../tags/tag92.xml"/><Relationship Id="rId1" Type="http://schemas.openxmlformats.org/officeDocument/2006/relationships/vmlDrawing" Target="../drawings/vmlDrawing28.vml"/><Relationship Id="rId6" Type="http://schemas.openxmlformats.org/officeDocument/2006/relationships/oleObject" Target="../embeddings/oleObject27.bin"/><Relationship Id="rId5" Type="http://schemas.openxmlformats.org/officeDocument/2006/relationships/slideMaster" Target="../slideMasters/slideMaster5.xml"/><Relationship Id="rId4" Type="http://schemas.openxmlformats.org/officeDocument/2006/relationships/tags" Target="../tags/tag9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5.xml"/><Relationship Id="rId4" Type="http://schemas.openxmlformats.org/officeDocument/2006/relationships/image" Target="../media/image17.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6.xml"/><Relationship Id="rId4" Type="http://schemas.openxmlformats.org/officeDocument/2006/relationships/image" Target="../media/image17.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7.xml"/><Relationship Id="rId4" Type="http://schemas.openxmlformats.org/officeDocument/2006/relationships/image" Target="../media/image17.sv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rotWithShape="1">
          <a:blip r:embed="rId10" cstate="print"/>
          <a:srcRect l="211" b="7059"/>
          <a:stretch/>
        </p:blipFill>
        <p:spPr>
          <a:xfrm>
            <a:off x="0" y="480535"/>
            <a:ext cx="12188825" cy="6377465"/>
          </a:xfrm>
          <a:prstGeom prst="rect">
            <a:avLst/>
          </a:prstGeom>
          <a:noFill/>
          <a:ln>
            <a:noFill/>
          </a:ln>
        </p:spPr>
      </p:pic>
      <p:sp>
        <p:nvSpPr>
          <p:cNvPr id="18" name="Rectangle 17"/>
          <p:cNvSpPr/>
          <p:nvPr userDrawn="1">
            <p:custDataLst>
              <p:tags r:id="rId2"/>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3186"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8818638" y="6505688"/>
            <a:ext cx="2981250" cy="247500"/>
          </a:xfrm>
          <a:prstGeom prst="rect">
            <a:avLst/>
          </a:prstGeom>
          <a:noFill/>
          <a:ln>
            <a:noFill/>
          </a:ln>
        </p:spPr>
      </p:pic>
      <p:sp>
        <p:nvSpPr>
          <p:cNvPr id="2" name="Title 1"/>
          <p:cNvSpPr>
            <a:spLocks noGrp="1"/>
          </p:cNvSpPr>
          <p:nvPr>
            <p:ph type="ctrTitle" hasCustomPrompt="1"/>
            <p:custDataLst>
              <p:tags r:id="rId6"/>
            </p:custDataLst>
          </p:nvPr>
        </p:nvSpPr>
        <p:spPr>
          <a:xfrm>
            <a:off x="0" y="2256613"/>
            <a:ext cx="5587078" cy="2261632"/>
          </a:xfrm>
        </p:spPr>
        <p:txBody>
          <a:bodyPr lIns="231412" tIns="33059" rIns="33059" bIns="33059"/>
          <a:lstStyle>
            <a:lvl1pPr algn="l">
              <a:lnSpc>
                <a:spcPct val="100000"/>
              </a:lnSpc>
              <a:defRPr sz="33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587751"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22401"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659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userDrawn="1">
            <p:custDataLst>
              <p:tags r:id="rId3"/>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4" name="Rectangle 3"/>
          <p:cNvSpPr>
            <a:spLocks noChangeArrowheads="1"/>
          </p:cNvSpPr>
          <p:nvPr userDrawn="1">
            <p:custDataLst>
              <p:tags r:id="rId4"/>
            </p:custDataLst>
          </p:nvPr>
        </p:nvSpPr>
        <p:spPr bwMode="auto">
          <a:xfrm>
            <a:off x="8295476" y="6623404"/>
            <a:ext cx="3273786"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2016. All Rights Reserved</a:t>
            </a:r>
          </a:p>
        </p:txBody>
      </p:sp>
      <p:sp>
        <p:nvSpPr>
          <p:cNvPr id="5" name="Rectangle 4"/>
          <p:cNvSpPr/>
          <p:nvPr userDrawn="1">
            <p:custDataLst>
              <p:tags r:id="rId5"/>
            </p:custDataLst>
          </p:nvPr>
        </p:nvSpPr>
        <p:spPr>
          <a:xfrm>
            <a:off x="9213501" y="6427223"/>
            <a:ext cx="2355761"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Presentation Title | Date</a:t>
            </a:r>
            <a:r>
              <a:rPr lang="en-US" sz="700" kern="1200" dirty="0">
                <a:solidFill>
                  <a:schemeClr val="tx2"/>
                </a:solidFill>
                <a:latin typeface="+mn-lt"/>
                <a:ea typeface="+mn-ea"/>
                <a:cs typeface="+mn-cs"/>
              </a:rPr>
              <a:t> | </a:t>
            </a:r>
            <a:r>
              <a:rPr lang="en-US" sz="700" dirty="0">
                <a:solidFill>
                  <a:schemeClr val="tx2"/>
                </a:solidFill>
                <a:latin typeface="+mn-lt"/>
              </a:rPr>
              <a:t>Financial Services</a:t>
            </a:r>
          </a:p>
        </p:txBody>
      </p:sp>
      <p:pic>
        <p:nvPicPr>
          <p:cNvPr id="6" name="Picture 103" descr="C:\Users\UserSim\Desktop\Capgemini\Capgemini_logo_cmyk.png"/>
          <p:cNvPicPr>
            <a:picLocks noChangeAspect="1" noChangeArrowheads="1"/>
          </p:cNvPicPr>
          <p:nvPr userDrawn="1">
            <p:custDataLst>
              <p:tags r:id="rId6"/>
            </p:custDataLst>
          </p:nvPr>
        </p:nvPicPr>
        <p:blipFill>
          <a:blip r:embed="rId11" cstate="email"/>
          <a:srcRect/>
          <a:stretch>
            <a:fillRect/>
          </a:stretch>
        </p:blipFill>
        <p:spPr bwMode="auto">
          <a:xfrm>
            <a:off x="195604" y="6443187"/>
            <a:ext cx="1612645" cy="320682"/>
          </a:xfrm>
          <a:prstGeom prst="rect">
            <a:avLst/>
          </a:prstGeom>
          <a:noFill/>
        </p:spPr>
      </p:pic>
      <p:cxnSp>
        <p:nvCxnSpPr>
          <p:cNvPr id="7" name="Straight Connector 5"/>
          <p:cNvCxnSpPr/>
          <p:nvPr userDrawn="1">
            <p:custDataLst>
              <p:tags r:id="rId7"/>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09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2" name="Content Placeholder 2"/>
          <p:cNvSpPr>
            <a:spLocks noGrp="1"/>
          </p:cNvSpPr>
          <p:nvPr>
            <p:ph idx="1"/>
          </p:nvPr>
        </p:nvSpPr>
        <p:spPr>
          <a:xfrm>
            <a:off x="609441" y="1803786"/>
            <a:ext cx="10969943" cy="3911213"/>
          </a:xfrm>
          <a:prstGeom prst="rect">
            <a:avLst/>
          </a:prstGeom>
        </p:spPr>
        <p:txBody>
          <a:bodyPr>
            <a:normAutofit/>
          </a:bodyPr>
          <a:lstStyle>
            <a:lvl1pPr>
              <a:buClr>
                <a:srgbClr val="003870"/>
              </a:buCl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54" name="Content Placeholder 2"/>
          <p:cNvSpPr>
            <a:spLocks noGrp="1"/>
          </p:cNvSpPr>
          <p:nvPr>
            <p:ph idx="10"/>
          </p:nvPr>
        </p:nvSpPr>
        <p:spPr>
          <a:xfrm>
            <a:off x="609441" y="1143003"/>
            <a:ext cx="10969943" cy="530912"/>
          </a:xfrm>
          <a:prstGeom prst="rect">
            <a:avLst/>
          </a:prstGeom>
        </p:spPr>
        <p:txBody>
          <a:bodyPr>
            <a:normAutofit/>
          </a:bodyPr>
          <a:lstStyle>
            <a:lvl1pPr marL="0" indent="0">
              <a:buNone/>
              <a:defRPr sz="2000" b="1" i="0">
                <a:solidFill>
                  <a:srgbClr val="376092"/>
                </a:solidFill>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p:txBody>
      </p:sp>
    </p:spTree>
    <p:extLst>
      <p:ext uri="{BB962C8B-B14F-4D97-AF65-F5344CB8AC3E}">
        <p14:creationId xmlns:p14="http://schemas.microsoft.com/office/powerpoint/2010/main" val="298366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1575"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7114366" y="3258545"/>
            <a:ext cx="455457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375596" y="3490149"/>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180,000 people in over 40 countries, Capgemini is one of the world's foremost providers of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00" u="sng" kern="1200" dirty="0">
                <a:solidFill>
                  <a:schemeClr val="tx1"/>
                </a:solidFill>
                <a:effectLst/>
                <a:latin typeface="Arial" panose="020B0604020202020204" pitchFamily="34" charset="0"/>
                <a:ea typeface="+mn-ea"/>
                <a:cs typeface="Arial" panose="020B0604020202020204" pitchFamily="34" charset="0"/>
                <a:hlinkClick r:id="rId10"/>
              </a:rPr>
              <a:t>www.capgemini.com</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1067691" y="3468294"/>
            <a:ext cx="639307" cy="522508"/>
          </a:xfrm>
          <a:prstGeom prst="rect">
            <a:avLst/>
          </a:prstGeom>
        </p:spPr>
      </p:pic>
    </p:spTree>
    <p:extLst>
      <p:ext uri="{BB962C8B-B14F-4D97-AF65-F5344CB8AC3E}">
        <p14:creationId xmlns:p14="http://schemas.microsoft.com/office/powerpoint/2010/main" val="864420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259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6504400" y="2940256"/>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6196495" y="2791400"/>
            <a:ext cx="639307" cy="522508"/>
          </a:xfrm>
          <a:prstGeom prst="rect">
            <a:avLst/>
          </a:prstGeom>
        </p:spPr>
      </p:pic>
    </p:spTree>
    <p:extLst>
      <p:ext uri="{BB962C8B-B14F-4D97-AF65-F5344CB8AC3E}">
        <p14:creationId xmlns:p14="http://schemas.microsoft.com/office/powerpoint/2010/main" val="3074466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362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7282"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446" y="3384912"/>
            <a:ext cx="12190272"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2188825"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2493962" y="971046"/>
            <a:ext cx="7200900" cy="4800600"/>
          </a:xfrm>
          <a:prstGeom prst="rect">
            <a:avLst/>
          </a:prstGeom>
          <a:noFill/>
          <a:ln>
            <a:noFill/>
          </a:ln>
        </p:spPr>
      </p:pic>
      <p:sp>
        <p:nvSpPr>
          <p:cNvPr id="12" name="Rectangle 4"/>
          <p:cNvSpPr>
            <a:spLocks noGrp="1" noChangeArrowheads="1"/>
          </p:cNvSpPr>
          <p:nvPr>
            <p:ph type="subTitle" idx="1"/>
          </p:nvPr>
        </p:nvSpPr>
        <p:spPr bwMode="gray">
          <a:xfrm>
            <a:off x="0" y="5740401"/>
            <a:ext cx="12188825"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2188825"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4449"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526" y="0"/>
            <a:ext cx="12191943"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2188825"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2188825"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289" y="1815353"/>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3" name="Titre 2"/>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48602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9" y="1815352"/>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227290" y="1148607"/>
            <a:ext cx="11696953"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8964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2188825"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4210"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5525640" y="1968817"/>
            <a:ext cx="6663185"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6566848" y="4609876"/>
            <a:ext cx="562197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8083785" y="6520695"/>
            <a:ext cx="3693100" cy="239021"/>
          </a:xfrm>
          <a:prstGeom prst="rect">
            <a:avLst/>
          </a:prstGeom>
          <a:noFill/>
        </p:spPr>
      </p:pic>
      <p:pic>
        <p:nvPicPr>
          <p:cNvPr id="11"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233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233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Tree>
    <p:extLst>
      <p:ext uri="{BB962C8B-B14F-4D97-AF65-F5344CB8AC3E}">
        <p14:creationId xmlns:p14="http://schemas.microsoft.com/office/powerpoint/2010/main" val="416299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1"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1"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2235"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2235"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1942"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1942"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77377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65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1"/>
            <a:ext cx="91975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1510" name="Freeform 6"/>
          <p:cNvSpPr>
            <a:spLocks/>
          </p:cNvSpPr>
          <p:nvPr userDrawn="1"/>
        </p:nvSpPr>
        <p:spPr bwMode="auto">
          <a:xfrm>
            <a:off x="0" y="0"/>
            <a:ext cx="91975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2" name="Title 1"/>
          <p:cNvSpPr>
            <a:spLocks noGrp="1"/>
          </p:cNvSpPr>
          <p:nvPr>
            <p:ph type="title"/>
          </p:nvPr>
        </p:nvSpPr>
        <p:spPr>
          <a:xfrm>
            <a:off x="974619" y="0"/>
            <a:ext cx="10375008"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8" y="1815351"/>
            <a:ext cx="11696953" cy="4467600"/>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974619" y="1148607"/>
            <a:ext cx="10938054"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162" cy="914400"/>
          </a:xfrm>
        </p:spPr>
        <p:txBody>
          <a:bodyPr anchor="ctr">
            <a:normAutofit/>
          </a:bodyPr>
          <a:lstStyle>
            <a:lvl1pPr marL="0" indent="0" algn="ctr" defTabSz="914126" rtl="0" eaLnBrk="1" latinLnBrk="0" hangingPunct="1">
              <a:lnSpc>
                <a:spcPct val="90000"/>
              </a:lnSpc>
              <a:spcBef>
                <a:spcPts val="1000"/>
              </a:spcBef>
              <a:buFont typeface="Arial" panose="020B0604020202020204" pitchFamily="34" charset="0"/>
              <a:buNone/>
              <a:defRPr lang="en-GB" sz="3999"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p>
        </p:txBody>
      </p:sp>
    </p:spTree>
    <p:extLst>
      <p:ext uri="{BB962C8B-B14F-4D97-AF65-F5344CB8AC3E}">
        <p14:creationId xmlns:p14="http://schemas.microsoft.com/office/powerpoint/2010/main" val="339522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756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854674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859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648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2657"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2926" y="5278426"/>
            <a:ext cx="3295788"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2926" y="3916351"/>
            <a:ext cx="3295788" cy="412363"/>
          </a:xfrm>
          <a:prstGeom prst="rect">
            <a:avLst/>
          </a:prstGeom>
          <a:noFill/>
        </p:spPr>
        <p:txBody>
          <a:bodyPr anchor="ctr">
            <a:noAutofit/>
          </a:bodyPr>
          <a:lstStyle>
            <a:lvl1pPr algn="l">
              <a:defRPr sz="1999"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1877" y="4344097"/>
            <a:ext cx="330328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1878" y="5601397"/>
            <a:ext cx="3296836"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0832" y="1147034"/>
            <a:ext cx="2608543"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Tree>
    <p:extLst>
      <p:ext uri="{BB962C8B-B14F-4D97-AF65-F5344CB8AC3E}">
        <p14:creationId xmlns:p14="http://schemas.microsoft.com/office/powerpoint/2010/main" val="2050459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961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5812" y="1"/>
            <a:ext cx="7053013"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11" name="Title 1"/>
          <p:cNvSpPr>
            <a:spLocks noGrp="1"/>
          </p:cNvSpPr>
          <p:nvPr>
            <p:ph type="ctrTitle" hasCustomPrompt="1"/>
          </p:nvPr>
        </p:nvSpPr>
        <p:spPr>
          <a:xfrm>
            <a:off x="407882" y="1358153"/>
            <a:ext cx="4773015"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599" b="0" dirty="0">
                <a:solidFill>
                  <a:schemeClr val="accent1"/>
                </a:solidFill>
              </a:defRPr>
            </a:lvl1pPr>
          </a:lstStyle>
          <a:p>
            <a:pPr marL="0" lvl="0"/>
            <a:r>
              <a:rPr lang="en-US" dirty="0"/>
              <a:t>Click to insert title</a:t>
            </a:r>
          </a:p>
        </p:txBody>
      </p:sp>
      <p:grpSp>
        <p:nvGrpSpPr>
          <p:cNvPr id="13" name="Group 14"/>
          <p:cNvGrpSpPr>
            <a:grpSpLocks noChangeAspect="1"/>
          </p:cNvGrpSpPr>
          <p:nvPr userDrawn="1"/>
        </p:nvGrpSpPr>
        <p:grpSpPr>
          <a:xfrm>
            <a:off x="501237" y="5984007"/>
            <a:ext cx="2191204" cy="488650"/>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Tree>
    <p:extLst>
      <p:ext uri="{BB962C8B-B14F-4D97-AF65-F5344CB8AC3E}">
        <p14:creationId xmlns:p14="http://schemas.microsoft.com/office/powerpoint/2010/main" val="2511398065"/>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10639"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2708" y="0"/>
            <a:ext cx="9916117"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588" y="434514"/>
            <a:ext cx="5417857" cy="1902287"/>
          </a:xfrm>
          <a:prstGeom prst="rect">
            <a:avLst/>
          </a:prstGeom>
        </p:spPr>
        <p:txBody>
          <a:bodyPr>
            <a:noAutofit/>
          </a:bodyPr>
          <a:lstStyle>
            <a:lvl1pPr marL="0" indent="0">
              <a:buNone/>
              <a:defRPr sz="3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75477889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6099" y="0"/>
            <a:ext cx="7062726" cy="6858000"/>
          </a:xfrm>
          <a:prstGeom prst="rect">
            <a:avLst/>
          </a:prstGeom>
        </p:spPr>
      </p:pic>
      <p:sp>
        <p:nvSpPr>
          <p:cNvPr id="11" name="Title 1"/>
          <p:cNvSpPr>
            <a:spLocks noGrp="1"/>
          </p:cNvSpPr>
          <p:nvPr>
            <p:ph type="ctrTitle" hasCustomPrompt="1"/>
          </p:nvPr>
        </p:nvSpPr>
        <p:spPr>
          <a:xfrm>
            <a:off x="407882" y="3068961"/>
            <a:ext cx="4966638"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999"/>
              </a:lnSpc>
              <a:defRPr lang="en-US" sz="2599"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882" y="3932560"/>
            <a:ext cx="4966638"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126" rtl="0" eaLnBrk="1" fontAlgn="auto" latinLnBrk="0" hangingPunct="1">
              <a:lnSpc>
                <a:spcPts val="1799"/>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2584790076"/>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187" y="-3448"/>
            <a:ext cx="1129650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1128" y="1844825"/>
            <a:ext cx="5259817" cy="1182207"/>
          </a:xfrm>
          <a:prstGeom prst="rect">
            <a:avLst/>
          </a:prstGeom>
        </p:spPr>
        <p:txBody>
          <a:bodyPr anchor="b">
            <a:normAutofit/>
          </a:bodyPr>
          <a:lstStyle>
            <a:lvl1pPr marL="0" indent="0" algn="r">
              <a:lnSpc>
                <a:spcPts val="2999"/>
              </a:lnSpc>
              <a:buNone/>
              <a:defRPr sz="2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98239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2188825" cy="6353298"/>
          </a:xfrm>
          <a:prstGeom prst="rect">
            <a:avLst/>
          </a:prstGeom>
        </p:spPr>
      </p:pic>
      <p:sp>
        <p:nvSpPr>
          <p:cNvPr id="8" name="Rectangle 7"/>
          <p:cNvSpPr/>
          <p:nvPr userDrawn="1"/>
        </p:nvSpPr>
        <p:spPr>
          <a:xfrm>
            <a:off x="0" y="0"/>
            <a:ext cx="12188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9329"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98035" y="1501978"/>
            <a:ext cx="8376465" cy="2950251"/>
          </a:xfrm>
        </p:spPr>
        <p:txBody>
          <a:bodyPr/>
          <a:lstStyle/>
          <a:p>
            <a:pPr lvl="0"/>
            <a:r>
              <a:rPr lang="en-US" noProof="0" dirty="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48677" y="732975"/>
            <a:ext cx="664014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sp>
        <p:nvSpPr>
          <p:cNvPr id="15"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882" y="404814"/>
            <a:ext cx="11013735" cy="863601"/>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9430870" y="6555758"/>
            <a:ext cx="2223107"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680564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Gray">
    <p:bg>
      <p:bgPr>
        <a:solidFill>
          <a:schemeClr val="bg2"/>
        </a:solidFill>
        <a:effectLst/>
      </p:bgPr>
    </p:bg>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1857502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Gray">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Tree>
    <p:extLst>
      <p:ext uri="{BB962C8B-B14F-4D97-AF65-F5344CB8AC3E}">
        <p14:creationId xmlns:p14="http://schemas.microsoft.com/office/powerpoint/2010/main" val="2697215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11"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453492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Tree>
    <p:extLst>
      <p:ext uri="{BB962C8B-B14F-4D97-AF65-F5344CB8AC3E}">
        <p14:creationId xmlns:p14="http://schemas.microsoft.com/office/powerpoint/2010/main" val="3568430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sp>
        <p:nvSpPr>
          <p:cNvPr id="22" name="Freeform 21"/>
          <p:cNvSpPr/>
          <p:nvPr userDrawn="1"/>
        </p:nvSpPr>
        <p:spPr>
          <a:xfrm>
            <a:off x="-19044" y="0"/>
            <a:ext cx="5976192" cy="6877050"/>
          </a:xfrm>
          <a:custGeom>
            <a:avLst/>
            <a:gdLst>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33060"/>
              <a:gd name="connsiteY0" fmla="*/ 19050 h 6896100"/>
              <a:gd name="connsiteX1" fmla="*/ 0 w 5433060"/>
              <a:gd name="connsiteY1" fmla="*/ 6896100 h 6896100"/>
              <a:gd name="connsiteX2" fmla="*/ 3848100 w 5433060"/>
              <a:gd name="connsiteY2" fmla="*/ 6896100 h 6896100"/>
              <a:gd name="connsiteX3" fmla="*/ 5433060 w 5433060"/>
              <a:gd name="connsiteY3" fmla="*/ 2446020 h 6896100"/>
              <a:gd name="connsiteX4" fmla="*/ 1962150 w 5433060"/>
              <a:gd name="connsiteY4" fmla="*/ 0 h 6896100"/>
              <a:gd name="connsiteX5" fmla="*/ 0 w 5433060"/>
              <a:gd name="connsiteY5" fmla="*/ 19050 h 6896100"/>
              <a:gd name="connsiteX0" fmla="*/ 0 w 5468698"/>
              <a:gd name="connsiteY0" fmla="*/ 19050 h 6896100"/>
              <a:gd name="connsiteX1" fmla="*/ 0 w 5468698"/>
              <a:gd name="connsiteY1" fmla="*/ 6896100 h 6896100"/>
              <a:gd name="connsiteX2" fmla="*/ 3848100 w 5468698"/>
              <a:gd name="connsiteY2" fmla="*/ 6896100 h 6896100"/>
              <a:gd name="connsiteX3" fmla="*/ 5433060 w 5468698"/>
              <a:gd name="connsiteY3" fmla="*/ 2446020 h 6896100"/>
              <a:gd name="connsiteX4" fmla="*/ 1962150 w 5468698"/>
              <a:gd name="connsiteY4" fmla="*/ 0 h 6896100"/>
              <a:gd name="connsiteX5" fmla="*/ 0 w 5468698"/>
              <a:gd name="connsiteY5" fmla="*/ 19050 h 6896100"/>
              <a:gd name="connsiteX0" fmla="*/ 0 w 5919832"/>
              <a:gd name="connsiteY0" fmla="*/ 19050 h 6896100"/>
              <a:gd name="connsiteX1" fmla="*/ 0 w 5919832"/>
              <a:gd name="connsiteY1" fmla="*/ 6896100 h 6896100"/>
              <a:gd name="connsiteX2" fmla="*/ 3848100 w 5919832"/>
              <a:gd name="connsiteY2" fmla="*/ 6896100 h 6896100"/>
              <a:gd name="connsiteX3" fmla="*/ 5433060 w 5919832"/>
              <a:gd name="connsiteY3" fmla="*/ 2446020 h 6896100"/>
              <a:gd name="connsiteX4" fmla="*/ 1962150 w 5919832"/>
              <a:gd name="connsiteY4" fmla="*/ 0 h 6896100"/>
              <a:gd name="connsiteX5" fmla="*/ 0 w 5919832"/>
              <a:gd name="connsiteY5" fmla="*/ 19050 h 6896100"/>
              <a:gd name="connsiteX0" fmla="*/ 0 w 5972322"/>
              <a:gd name="connsiteY0" fmla="*/ 19050 h 6896100"/>
              <a:gd name="connsiteX1" fmla="*/ 0 w 5972322"/>
              <a:gd name="connsiteY1" fmla="*/ 6896100 h 6896100"/>
              <a:gd name="connsiteX2" fmla="*/ 3848100 w 5972322"/>
              <a:gd name="connsiteY2" fmla="*/ 6896100 h 6896100"/>
              <a:gd name="connsiteX3" fmla="*/ 5433060 w 5972322"/>
              <a:gd name="connsiteY3" fmla="*/ 2446020 h 6896100"/>
              <a:gd name="connsiteX4" fmla="*/ 1962150 w 5972322"/>
              <a:gd name="connsiteY4" fmla="*/ 0 h 6896100"/>
              <a:gd name="connsiteX5" fmla="*/ 0 w 5972322"/>
              <a:gd name="connsiteY5" fmla="*/ 19050 h 6896100"/>
              <a:gd name="connsiteX0" fmla="*/ 0 w 5914831"/>
              <a:gd name="connsiteY0" fmla="*/ 19050 h 6896100"/>
              <a:gd name="connsiteX1" fmla="*/ 0 w 5914831"/>
              <a:gd name="connsiteY1" fmla="*/ 6896100 h 6896100"/>
              <a:gd name="connsiteX2" fmla="*/ 3848100 w 5914831"/>
              <a:gd name="connsiteY2" fmla="*/ 6896100 h 6896100"/>
              <a:gd name="connsiteX3" fmla="*/ 5433060 w 5914831"/>
              <a:gd name="connsiteY3" fmla="*/ 2446020 h 6896100"/>
              <a:gd name="connsiteX4" fmla="*/ 1962150 w 5914831"/>
              <a:gd name="connsiteY4" fmla="*/ 0 h 6896100"/>
              <a:gd name="connsiteX5" fmla="*/ 0 w 5914831"/>
              <a:gd name="connsiteY5" fmla="*/ 19050 h 6896100"/>
              <a:gd name="connsiteX0" fmla="*/ 0 w 5948312"/>
              <a:gd name="connsiteY0" fmla="*/ 19050 h 6896100"/>
              <a:gd name="connsiteX1" fmla="*/ 0 w 5948312"/>
              <a:gd name="connsiteY1" fmla="*/ 6896100 h 6896100"/>
              <a:gd name="connsiteX2" fmla="*/ 3848100 w 5948312"/>
              <a:gd name="connsiteY2" fmla="*/ 6896100 h 6896100"/>
              <a:gd name="connsiteX3" fmla="*/ 5433060 w 5948312"/>
              <a:gd name="connsiteY3" fmla="*/ 2446020 h 6896100"/>
              <a:gd name="connsiteX4" fmla="*/ 1962150 w 5948312"/>
              <a:gd name="connsiteY4" fmla="*/ 0 h 6896100"/>
              <a:gd name="connsiteX5" fmla="*/ 0 w 5948312"/>
              <a:gd name="connsiteY5" fmla="*/ 19050 h 6896100"/>
              <a:gd name="connsiteX0" fmla="*/ 0 w 6006160"/>
              <a:gd name="connsiteY0" fmla="*/ 19050 h 6896100"/>
              <a:gd name="connsiteX1" fmla="*/ 0 w 6006160"/>
              <a:gd name="connsiteY1" fmla="*/ 6896100 h 6896100"/>
              <a:gd name="connsiteX2" fmla="*/ 3848100 w 6006160"/>
              <a:gd name="connsiteY2" fmla="*/ 6896100 h 6896100"/>
              <a:gd name="connsiteX3" fmla="*/ 5433060 w 6006160"/>
              <a:gd name="connsiteY3" fmla="*/ 2446020 h 6896100"/>
              <a:gd name="connsiteX4" fmla="*/ 1962150 w 6006160"/>
              <a:gd name="connsiteY4" fmla="*/ 0 h 6896100"/>
              <a:gd name="connsiteX5" fmla="*/ 0 w 6006160"/>
              <a:gd name="connsiteY5" fmla="*/ 19050 h 6896100"/>
              <a:gd name="connsiteX0" fmla="*/ 0 w 5985411"/>
              <a:gd name="connsiteY0" fmla="*/ 19050 h 6896100"/>
              <a:gd name="connsiteX1" fmla="*/ 0 w 5985411"/>
              <a:gd name="connsiteY1" fmla="*/ 6896100 h 6896100"/>
              <a:gd name="connsiteX2" fmla="*/ 3848100 w 5985411"/>
              <a:gd name="connsiteY2" fmla="*/ 6896100 h 6896100"/>
              <a:gd name="connsiteX3" fmla="*/ 5407660 w 5985411"/>
              <a:gd name="connsiteY3" fmla="*/ 2446020 h 6896100"/>
              <a:gd name="connsiteX4" fmla="*/ 1962150 w 5985411"/>
              <a:gd name="connsiteY4" fmla="*/ 0 h 6896100"/>
              <a:gd name="connsiteX5" fmla="*/ 0 w 5985411"/>
              <a:gd name="connsiteY5" fmla="*/ 19050 h 6896100"/>
              <a:gd name="connsiteX0" fmla="*/ 0 w 5894869"/>
              <a:gd name="connsiteY0" fmla="*/ 19050 h 6896100"/>
              <a:gd name="connsiteX1" fmla="*/ 0 w 5894869"/>
              <a:gd name="connsiteY1" fmla="*/ 6896100 h 6896100"/>
              <a:gd name="connsiteX2" fmla="*/ 3848100 w 5894869"/>
              <a:gd name="connsiteY2" fmla="*/ 6896100 h 6896100"/>
              <a:gd name="connsiteX3" fmla="*/ 5407660 w 5894869"/>
              <a:gd name="connsiteY3" fmla="*/ 2446020 h 6896100"/>
              <a:gd name="connsiteX4" fmla="*/ 1962150 w 5894869"/>
              <a:gd name="connsiteY4" fmla="*/ 0 h 6896100"/>
              <a:gd name="connsiteX5" fmla="*/ 0 w 5894869"/>
              <a:gd name="connsiteY5" fmla="*/ 19050 h 6896100"/>
              <a:gd name="connsiteX0" fmla="*/ 0 w 5938976"/>
              <a:gd name="connsiteY0" fmla="*/ 19050 h 6896100"/>
              <a:gd name="connsiteX1" fmla="*/ 0 w 5938976"/>
              <a:gd name="connsiteY1" fmla="*/ 6896100 h 6896100"/>
              <a:gd name="connsiteX2" fmla="*/ 3848100 w 5938976"/>
              <a:gd name="connsiteY2" fmla="*/ 6896100 h 6896100"/>
              <a:gd name="connsiteX3" fmla="*/ 5407660 w 5938976"/>
              <a:gd name="connsiteY3" fmla="*/ 2446020 h 6896100"/>
              <a:gd name="connsiteX4" fmla="*/ 1962150 w 5938976"/>
              <a:gd name="connsiteY4" fmla="*/ 0 h 6896100"/>
              <a:gd name="connsiteX5" fmla="*/ 0 w 5938976"/>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54014"/>
              <a:gd name="connsiteY0" fmla="*/ 19050 h 6896100"/>
              <a:gd name="connsiteX1" fmla="*/ 0 w 5954014"/>
              <a:gd name="connsiteY1" fmla="*/ 6896100 h 6896100"/>
              <a:gd name="connsiteX2" fmla="*/ 3848100 w 5954014"/>
              <a:gd name="connsiteY2" fmla="*/ 6896100 h 6896100"/>
              <a:gd name="connsiteX3" fmla="*/ 5407660 w 5954014"/>
              <a:gd name="connsiteY3" fmla="*/ 2446020 h 6896100"/>
              <a:gd name="connsiteX4" fmla="*/ 1962150 w 5954014"/>
              <a:gd name="connsiteY4" fmla="*/ 0 h 6896100"/>
              <a:gd name="connsiteX5" fmla="*/ 0 w 5954014"/>
              <a:gd name="connsiteY5" fmla="*/ 19050 h 6896100"/>
              <a:gd name="connsiteX0" fmla="*/ 0 w 5947100"/>
              <a:gd name="connsiteY0" fmla="*/ 19050 h 6896100"/>
              <a:gd name="connsiteX1" fmla="*/ 0 w 5947100"/>
              <a:gd name="connsiteY1" fmla="*/ 6896100 h 6896100"/>
              <a:gd name="connsiteX2" fmla="*/ 3813810 w 5947100"/>
              <a:gd name="connsiteY2" fmla="*/ 6896100 h 6896100"/>
              <a:gd name="connsiteX3" fmla="*/ 5407660 w 5947100"/>
              <a:gd name="connsiteY3" fmla="*/ 2446020 h 6896100"/>
              <a:gd name="connsiteX4" fmla="*/ 1962150 w 5947100"/>
              <a:gd name="connsiteY4" fmla="*/ 0 h 6896100"/>
              <a:gd name="connsiteX5" fmla="*/ 0 w 5947100"/>
              <a:gd name="connsiteY5" fmla="*/ 19050 h 6896100"/>
              <a:gd name="connsiteX0" fmla="*/ 0 w 6003069"/>
              <a:gd name="connsiteY0" fmla="*/ 19050 h 6896100"/>
              <a:gd name="connsiteX1" fmla="*/ 0 w 6003069"/>
              <a:gd name="connsiteY1" fmla="*/ 6896100 h 6896100"/>
              <a:gd name="connsiteX2" fmla="*/ 3813810 w 6003069"/>
              <a:gd name="connsiteY2" fmla="*/ 6896100 h 6896100"/>
              <a:gd name="connsiteX3" fmla="*/ 5407660 w 6003069"/>
              <a:gd name="connsiteY3" fmla="*/ 2446020 h 6896100"/>
              <a:gd name="connsiteX4" fmla="*/ 1962150 w 6003069"/>
              <a:gd name="connsiteY4" fmla="*/ 0 h 6896100"/>
              <a:gd name="connsiteX5" fmla="*/ 0 w 6003069"/>
              <a:gd name="connsiteY5" fmla="*/ 19050 h 6896100"/>
              <a:gd name="connsiteX0" fmla="*/ 0 w 5977749"/>
              <a:gd name="connsiteY0" fmla="*/ 19050 h 6896100"/>
              <a:gd name="connsiteX1" fmla="*/ 0 w 5977749"/>
              <a:gd name="connsiteY1" fmla="*/ 6896100 h 6896100"/>
              <a:gd name="connsiteX2" fmla="*/ 3813810 w 5977749"/>
              <a:gd name="connsiteY2" fmla="*/ 6896100 h 6896100"/>
              <a:gd name="connsiteX3" fmla="*/ 5407660 w 5977749"/>
              <a:gd name="connsiteY3" fmla="*/ 2446020 h 6896100"/>
              <a:gd name="connsiteX4" fmla="*/ 1962150 w 5977749"/>
              <a:gd name="connsiteY4" fmla="*/ 0 h 6896100"/>
              <a:gd name="connsiteX5" fmla="*/ 0 w 5977749"/>
              <a:gd name="connsiteY5" fmla="*/ 19050 h 6896100"/>
              <a:gd name="connsiteX0" fmla="*/ 0 w 5977749"/>
              <a:gd name="connsiteY0" fmla="*/ 0 h 6877050"/>
              <a:gd name="connsiteX1" fmla="*/ 0 w 5977749"/>
              <a:gd name="connsiteY1" fmla="*/ 6877050 h 6877050"/>
              <a:gd name="connsiteX2" fmla="*/ 3813810 w 5977749"/>
              <a:gd name="connsiteY2" fmla="*/ 6877050 h 6877050"/>
              <a:gd name="connsiteX3" fmla="*/ 5407660 w 5977749"/>
              <a:gd name="connsiteY3" fmla="*/ 2426970 h 6877050"/>
              <a:gd name="connsiteX4" fmla="*/ 1973580 w 5977749"/>
              <a:gd name="connsiteY4" fmla="*/ 3810 h 6877050"/>
              <a:gd name="connsiteX5" fmla="*/ 0 w 5977749"/>
              <a:gd name="connsiteY5" fmla="*/ 0 h 68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7749" h="6877050">
                <a:moveTo>
                  <a:pt x="0" y="0"/>
                </a:moveTo>
                <a:lnTo>
                  <a:pt x="0" y="6877050"/>
                </a:lnTo>
                <a:lnTo>
                  <a:pt x="3813810" y="6877050"/>
                </a:lnTo>
                <a:cubicBezTo>
                  <a:pt x="5702300" y="5599430"/>
                  <a:pt x="6670040" y="3257550"/>
                  <a:pt x="5407660" y="2426970"/>
                </a:cubicBezTo>
                <a:cubicBezTo>
                  <a:pt x="5850890" y="3825240"/>
                  <a:pt x="2974340" y="2887980"/>
                  <a:pt x="1973580" y="3810"/>
                </a:cubicBezTo>
                <a:lnTo>
                  <a:pt x="0" y="0"/>
                </a:lnTo>
                <a:close/>
              </a:path>
            </a:pathLst>
          </a:custGeom>
          <a:solidFill>
            <a:srgbClr val="300B48"/>
          </a:solidFill>
          <a:ln>
            <a:noFill/>
          </a:ln>
        </p:spPr>
        <p:txBody>
          <a:bodyPr vert="horz" wrap="square" lIns="91416" tIns="45708" rIns="91416" bIns="45708" numCol="1" anchor="t" anchorCtr="0" compatLnSpc="1">
            <a:prstTxWarp prst="textNoShape">
              <a:avLst/>
            </a:prstTxWarp>
          </a:bodyPr>
          <a:lstStyle/>
          <a:p>
            <a:pPr lvl="0"/>
            <a:endParaRPr lang="en-US" sz="1899" dirty="0">
              <a:solidFill>
                <a:schemeClr val="tx1"/>
              </a:solidFill>
            </a:endParaRPr>
          </a:p>
        </p:txBody>
      </p:sp>
      <p:grpSp>
        <p:nvGrpSpPr>
          <p:cNvPr id="9" name="Group 8"/>
          <p:cNvGrpSpPr/>
          <p:nvPr userDrawn="1"/>
        </p:nvGrpSpPr>
        <p:grpSpPr>
          <a:xfrm>
            <a:off x="4977739" y="2404111"/>
            <a:ext cx="734822"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grpSp>
      <p:sp>
        <p:nvSpPr>
          <p:cNvPr id="14" name="Rectangle 13"/>
          <p:cNvSpPr/>
          <p:nvPr userDrawn="1"/>
        </p:nvSpPr>
        <p:spPr>
          <a:xfrm>
            <a:off x="6534482" y="2886346"/>
            <a:ext cx="5124385"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4482" y="2507083"/>
            <a:ext cx="2219382"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999"/>
              </a:lnSpc>
            </a:pPr>
            <a:r>
              <a:rPr lang="en-US" sz="1400" dirty="0">
                <a:solidFill>
                  <a:schemeClr val="accent1"/>
                </a:solidFill>
              </a:rPr>
              <a:t>About Capgemini</a:t>
            </a:r>
          </a:p>
        </p:txBody>
      </p:sp>
      <p:sp>
        <p:nvSpPr>
          <p:cNvPr id="16" name="Rectangle 15"/>
          <p:cNvSpPr/>
          <p:nvPr userDrawn="1"/>
        </p:nvSpPr>
        <p:spPr>
          <a:xfrm>
            <a:off x="6534482" y="4235826"/>
            <a:ext cx="2056864"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208" y="3979258"/>
            <a:ext cx="333108"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485" y="3979258"/>
            <a:ext cx="333108"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4762" y="3979258"/>
            <a:ext cx="333108"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038" y="3979258"/>
            <a:ext cx="333108"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4931" y="3979258"/>
            <a:ext cx="333108" cy="333195"/>
          </a:xfrm>
          <a:prstGeom prst="rect">
            <a:avLst/>
          </a:prstGeom>
          <a:noFill/>
        </p:spPr>
      </p:pic>
      <p:sp>
        <p:nvSpPr>
          <p:cNvPr id="23" name="Rectangle 22"/>
          <p:cNvSpPr/>
          <p:nvPr userDrawn="1"/>
        </p:nvSpPr>
        <p:spPr>
          <a:xfrm>
            <a:off x="414930" y="5640914"/>
            <a:ext cx="4197527"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469"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4482" y="5933303"/>
            <a:ext cx="5218340"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7951" y="3812094"/>
            <a:ext cx="233548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6" name="Rectangle 25">
            <a:hlinkClick r:id="rId13"/>
          </p:cNvPr>
          <p:cNvSpPr/>
          <p:nvPr userDrawn="1"/>
        </p:nvSpPr>
        <p:spPr>
          <a:xfrm>
            <a:off x="10728071" y="3812094"/>
            <a:ext cx="7046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7" name="Rectangle 26">
            <a:hlinkClick r:id="rId14"/>
          </p:cNvPr>
          <p:cNvSpPr/>
          <p:nvPr userDrawn="1"/>
        </p:nvSpPr>
        <p:spPr>
          <a:xfrm>
            <a:off x="6530544" y="4445640"/>
            <a:ext cx="1851178"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466" y="4434172"/>
            <a:ext cx="2559653" cy="201012"/>
          </a:xfrm>
          <a:prstGeom prst="rect">
            <a:avLst/>
          </a:prstGeom>
        </p:spPr>
      </p:pic>
    </p:spTree>
    <p:extLst>
      <p:ext uri="{BB962C8B-B14F-4D97-AF65-F5344CB8AC3E}">
        <p14:creationId xmlns:p14="http://schemas.microsoft.com/office/powerpoint/2010/main" val="3628804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0" y="0"/>
            <a:ext cx="4748062"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879" y="-999173"/>
            <a:ext cx="4694967" cy="4417422"/>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2662982"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2999"/>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2819"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id="{F376ABD1-4930-42EB-9A73-9A9C7C6BF2D3}"/>
              </a:ext>
            </a:extLst>
          </p:cNvPr>
          <p:cNvSpPr/>
          <p:nvPr userDrawn="1"/>
        </p:nvSpPr>
        <p:spPr>
          <a:xfrm>
            <a:off x="407882" y="6555971"/>
            <a:ext cx="2828270" cy="219456"/>
          </a:xfrm>
          <a:prstGeom prst="rect">
            <a:avLst/>
          </a:prstGeom>
        </p:spPr>
        <p:txBody>
          <a:bodyPr wrap="square" lIns="0" tIns="0" rIns="0" bIns="0" anchor="ctr" anchorCtr="0">
            <a:noAutofit/>
          </a:bodyPr>
          <a:lstStyle/>
          <a:p>
            <a:pPr lvl="0" algn="l" defTabSz="914126">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834ADCB4-BFB1-450D-8F6D-64217F4CD92C}"/>
              </a:ext>
            </a:extLst>
          </p:cNvPr>
          <p:cNvSpPr/>
          <p:nvPr userDrawn="1"/>
        </p:nvSpPr>
        <p:spPr>
          <a:xfrm>
            <a:off x="3410491" y="6555758"/>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174792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1D21CE2C-9EE7-4549-9242-AD5196EFC021}"/>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pic>
        <p:nvPicPr>
          <p:cNvPr id="10" name="Graphic 9">
            <a:extLst>
              <a:ext uri="{FF2B5EF4-FFF2-40B4-BE49-F238E27FC236}">
                <a16:creationId xmlns:a16="http://schemas.microsoft.com/office/drawing/2014/main" id="{5EF66483-F8CF-4835-B305-CFEF2E00E5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7920" y="6480128"/>
            <a:ext cx="1515442" cy="338187"/>
          </a:xfrm>
          <a:prstGeom prst="rect">
            <a:avLst/>
          </a:prstGeom>
        </p:spPr>
      </p:pic>
      <p:pic>
        <p:nvPicPr>
          <p:cNvPr id="11" name="Picture 2" descr="JM Family Enterprises Inc">
            <a:extLst>
              <a:ext uri="{FF2B5EF4-FFF2-40B4-BE49-F238E27FC236}">
                <a16:creationId xmlns:a16="http://schemas.microsoft.com/office/drawing/2014/main" id="{F711B015-9958-478C-9808-BD8E92630EC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54681" y="6468458"/>
            <a:ext cx="1210715" cy="3135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06C726C-D690-422D-A113-991D8F22D4E3}"/>
              </a:ext>
            </a:extLst>
          </p:cNvPr>
          <p:cNvSpPr txBox="1"/>
          <p:nvPr userDrawn="1"/>
        </p:nvSpPr>
        <p:spPr>
          <a:xfrm>
            <a:off x="1977141" y="6482151"/>
            <a:ext cx="1413761" cy="400110"/>
          </a:xfrm>
          <a:prstGeom prst="rect">
            <a:avLst/>
          </a:prstGeom>
          <a:noFill/>
        </p:spPr>
        <p:txBody>
          <a:bodyPr wrap="square" rtlCol="0">
            <a:spAutoFit/>
          </a:bodyPr>
          <a:lstStyle/>
          <a:p>
            <a:r>
              <a:rPr lang="en-US" sz="1000" i="1" dirty="0">
                <a:solidFill>
                  <a:schemeClr val="tx2">
                    <a:lumMod val="50000"/>
                  </a:schemeClr>
                </a:solidFill>
              </a:rPr>
              <a:t>Working together with</a:t>
            </a:r>
          </a:p>
        </p:txBody>
      </p:sp>
    </p:spTree>
    <p:extLst>
      <p:ext uri="{BB962C8B-B14F-4D97-AF65-F5344CB8AC3E}">
        <p14:creationId xmlns:p14="http://schemas.microsoft.com/office/powerpoint/2010/main" val="1270426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Vide">
    <p:spTree>
      <p:nvGrpSpPr>
        <p:cNvPr id="1" name=""/>
        <p:cNvGrpSpPr/>
        <p:nvPr/>
      </p:nvGrpSpPr>
      <p:grpSpPr>
        <a:xfrm>
          <a:off x="0" y="0"/>
          <a:ext cx="0" cy="0"/>
          <a:chOff x="0" y="0"/>
          <a:chExt cx="0" cy="0"/>
        </a:xfrm>
      </p:grpSpPr>
      <p:sp>
        <p:nvSpPr>
          <p:cNvPr id="5" name="Rectangle 19"/>
          <p:cNvSpPr>
            <a:spLocks noGrp="1" noChangeArrowheads="1"/>
          </p:cNvSpPr>
          <p:nvPr>
            <p:ph type="sldNum" sz="quarter" idx="4"/>
          </p:nvPr>
        </p:nvSpPr>
        <p:spPr bwMode="auto">
          <a:xfrm>
            <a:off x="11924790" y="6717184"/>
            <a:ext cx="264037" cy="107722"/>
          </a:xfrm>
          <a:prstGeom prst="rect">
            <a:avLst/>
          </a:prstGeom>
          <a:noFill/>
          <a:ln w="9525">
            <a:noFill/>
            <a:miter lim="800000"/>
            <a:headEnd/>
            <a:tailEnd/>
          </a:ln>
          <a:effectLst/>
        </p:spPr>
        <p:txBody>
          <a:bodyPr vert="horz" wrap="none" lIns="36000" tIns="0" rIns="73152" bIns="0" numCol="1" anchor="ctr" anchorCtr="0" compatLnSpc="1">
            <a:prstTxWarp prst="textNoShape">
              <a:avLst/>
            </a:prstTxWarp>
            <a:spAutoFit/>
          </a:bodyPr>
          <a:lstStyle>
            <a:lvl1pPr algn="r">
              <a:defRPr sz="700">
                <a:solidFill>
                  <a:schemeClr val="tx2">
                    <a:lumMod val="50000"/>
                  </a:schemeClr>
                </a:solidFill>
              </a:defRPr>
            </a:lvl1pPr>
          </a:lstStyle>
          <a:p>
            <a:pPr>
              <a:defRPr/>
            </a:pPr>
            <a:fld id="{695A829B-83B4-4A18-81EF-851A6C3FC77F}" type="slidenum">
              <a:rPr lang="en-US" smtClean="0"/>
              <a:pPr>
                <a:defRPr/>
              </a:pPr>
              <a:t>‹#›</a:t>
            </a:fld>
            <a:endParaRPr lang="en-US" dirty="0"/>
          </a:p>
        </p:txBody>
      </p:sp>
      <p:sp>
        <p:nvSpPr>
          <p:cNvPr id="7" name="Rectangle 2"/>
          <p:cNvSpPr>
            <a:spLocks noGrp="1" noChangeArrowheads="1"/>
          </p:cNvSpPr>
          <p:nvPr>
            <p:ph type="title"/>
          </p:nvPr>
        </p:nvSpPr>
        <p:spPr bwMode="black">
          <a:xfrm>
            <a:off x="486709" y="754989"/>
            <a:ext cx="11219644" cy="3600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t>Click to edit Master title style</a:t>
            </a:r>
            <a:endParaRPr lang="fr-FR" dirty="0"/>
          </a:p>
        </p:txBody>
      </p:sp>
    </p:spTree>
    <p:extLst>
      <p:ext uri="{BB962C8B-B14F-4D97-AF65-F5344CB8AC3E}">
        <p14:creationId xmlns:p14="http://schemas.microsoft.com/office/powerpoint/2010/main" val="42402161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88825" cy="1189039"/>
          </a:xfrm>
        </p:spPr>
        <p:txBody>
          <a:bodyPr/>
          <a:lstStyle>
            <a:lvl1pPr>
              <a:defRPr b="1"/>
            </a:lvl1pPr>
          </a:lstStyle>
          <a:p>
            <a:r>
              <a:rPr lang="en-US" dirty="0"/>
              <a:t>Click to edit Master title style</a:t>
            </a:r>
          </a:p>
        </p:txBody>
      </p:sp>
      <p:pic>
        <p:nvPicPr>
          <p:cNvPr id="7" name="Picture 103" descr="C:\Users\UserSim\Desktop\Capgemini\Capgemini_logo_cmyk.png"/>
          <p:cNvPicPr>
            <a:picLocks noChangeAspect="1" noChangeArrowheads="1"/>
          </p:cNvPicPr>
          <p:nvPr userDrawn="1">
            <p:custDataLst>
              <p:tags r:id="rId1"/>
            </p:custDataLst>
          </p:nvPr>
        </p:nvPicPr>
        <p:blipFill>
          <a:blip r:embed="rId3" cstate="email"/>
          <a:srcRect/>
          <a:stretch>
            <a:fillRect/>
          </a:stretch>
        </p:blipFill>
        <p:spPr bwMode="auto">
          <a:xfrm>
            <a:off x="507868" y="6461125"/>
            <a:ext cx="1813088" cy="320040"/>
          </a:xfrm>
          <a:prstGeom prst="rect">
            <a:avLst/>
          </a:prstGeom>
          <a:noFill/>
        </p:spPr>
      </p:pic>
    </p:spTree>
    <p:extLst>
      <p:ext uri="{BB962C8B-B14F-4D97-AF65-F5344CB8AC3E}">
        <p14:creationId xmlns:p14="http://schemas.microsoft.com/office/powerpoint/2010/main" val="241076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5234"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669" y="1511300"/>
            <a:ext cx="11403582"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647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60FC64CB-8890-4DEA-83C3-7247BC126D4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3" name="Freeform 6">
            <a:extLst>
              <a:ext uri="{FF2B5EF4-FFF2-40B4-BE49-F238E27FC236}">
                <a16:creationId xmlns:a16="http://schemas.microsoft.com/office/drawing/2014/main" id="{DC107CCD-5C05-4D7F-918F-609A8DA6AF20}"/>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133241016"/>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749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431C1DF7-0359-4B67-A229-5C91CF6ADEF0}"/>
              </a:ext>
            </a:extLst>
          </p:cNvPr>
          <p:cNvSpPr/>
          <p:nvPr userDrawn="1"/>
        </p:nvSpPr>
        <p:spPr>
          <a:xfrm>
            <a:off x="7649757" y="6453188"/>
            <a:ext cx="4539068" cy="404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21" name="Picture 20">
            <a:extLst>
              <a:ext uri="{FF2B5EF4-FFF2-40B4-BE49-F238E27FC236}">
                <a16:creationId xmlns:a16="http://schemas.microsoft.com/office/drawing/2014/main" id="{C96A1FC9-C54F-4CDD-AB4A-90A90D0919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2" name="Freeform 6">
            <a:extLst>
              <a:ext uri="{FF2B5EF4-FFF2-40B4-BE49-F238E27FC236}">
                <a16:creationId xmlns:a16="http://schemas.microsoft.com/office/drawing/2014/main" id="{76DDB903-79DD-463A-97D7-C5906D266C3C}"/>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99136075"/>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ontent &amp; Leadline">
    <p:spTree>
      <p:nvGrpSpPr>
        <p:cNvPr id="1" name=""/>
        <p:cNvGrpSpPr/>
        <p:nvPr/>
      </p:nvGrpSpPr>
      <p:grpSpPr>
        <a:xfrm>
          <a:off x="0" y="0"/>
          <a:ext cx="0" cy="0"/>
          <a:chOff x="0" y="0"/>
          <a:chExt cx="0" cy="0"/>
        </a:xfrm>
      </p:grpSpPr>
      <p:sp>
        <p:nvSpPr>
          <p:cNvPr id="7" name="Freeform 6"/>
          <p:cNvSpPr/>
          <p:nvPr userDrawn="1"/>
        </p:nvSpPr>
        <p:spPr>
          <a:xfrm>
            <a:off x="-1023" y="-9055"/>
            <a:ext cx="12220104" cy="1183796"/>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rgbClr val="2B0A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3" y="5"/>
          <a:ext cx="180952" cy="143985"/>
        </p:xfrm>
        <a:graphic>
          <a:graphicData uri="http://schemas.openxmlformats.org/presentationml/2006/ole">
            <mc:AlternateContent xmlns:mc="http://schemas.openxmlformats.org/markup-compatibility/2006">
              <mc:Choice xmlns:v="urn:schemas-microsoft-com:vml" Requires="v">
                <p:oleObj spid="_x0000_s228520" name="think-cell Slide" r:id="rId8" imgW="360" imgH="360" progId="">
                  <p:embed/>
                </p:oleObj>
              </mc:Choice>
              <mc:Fallback>
                <p:oleObj name="think-cell Slide" r:id="rId8" imgW="360" imgH="360" progId="">
                  <p:embed/>
                  <p:pic>
                    <p:nvPicPr>
                      <p:cNvPr id="4" name="Object 3"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 y="5"/>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199">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vl1pPr>
            <a:lvl2pPr marL="399930" indent="-153942">
              <a:buFont typeface="Arial" panose="020B0604020202020204" pitchFamily="34" charset="0"/>
              <a:buChar char="̶"/>
              <a:defRPr/>
            </a:lvl2pPr>
            <a:lvl3pPr marL="571329" indent="-139658">
              <a:defRPr/>
            </a:lvl3pPr>
            <a:lvl4pPr marL="742727" indent="-139658">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291054"/>
            <a:ext cx="11335607" cy="276999"/>
          </a:xfrm>
        </p:spPr>
        <p:txBody>
          <a:bodyPr>
            <a:normAutofit/>
          </a:bodyPr>
          <a:lstStyle>
            <a:lvl1pPr marL="0" indent="0">
              <a:buNone/>
              <a:defRPr sz="1799"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
        <p:nvSpPr>
          <p:cNvPr id="10"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1"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2"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3" name="Rectangle 12"/>
          <p:cNvSpPr/>
          <p:nvPr userDrawn="1">
            <p:custDataLst>
              <p:tags r:id="rId6"/>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558499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ontent &amp; Leadlin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52" cy="143985"/>
        </p:xfrm>
        <a:graphic>
          <a:graphicData uri="http://schemas.openxmlformats.org/presentationml/2006/ole">
            <mc:AlternateContent xmlns:mc="http://schemas.openxmlformats.org/markup-compatibility/2006">
              <mc:Choice xmlns:v="urn:schemas-microsoft-com:vml" Requires="v">
                <p:oleObj spid="_x0000_s22954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97917" y="1"/>
            <a:ext cx="11013735" cy="863601"/>
          </a:xfrm>
        </p:spPr>
        <p:txBody>
          <a:bodyPr/>
          <a:lstStyle>
            <a:lvl1pPr>
              <a:defRPr sz="2199">
                <a:solidFill>
                  <a:schemeClr val="bg1"/>
                </a:solidFill>
                <a:latin typeface="+mj-lt"/>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atin typeface="+mj-lt"/>
              </a:defRPr>
            </a:lvl1pPr>
            <a:lvl2pPr marL="399930" indent="-153942">
              <a:buFont typeface="Arial" panose="020B0604020202020204" pitchFamily="34" charset="0"/>
              <a:buChar char="̶"/>
              <a:defRPr>
                <a:latin typeface="+mj-lt"/>
              </a:defRPr>
            </a:lvl2pPr>
            <a:lvl3pPr marL="571329" indent="-139658">
              <a:defRPr>
                <a:latin typeface="+mj-lt"/>
              </a:defRPr>
            </a:lvl3pPr>
            <a:lvl4pPr marL="742727" indent="-139658">
              <a:buFont typeface="Courier New" panose="02070309020205020404" pitchFamily="49" charset="0"/>
              <a:buChar char="o"/>
              <a:defRPr>
                <a:latin typeface="+mj-lt"/>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Retângulo 43">
            <a:extLst>
              <a:ext uri="{FF2B5EF4-FFF2-40B4-BE49-F238E27FC236}">
                <a16:creationId xmlns:a16="http://schemas.microsoft.com/office/drawing/2014/main" id="{C57BA27C-3FDC-45B5-A794-9DFDFB0AE66C}"/>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1" name="Rectangle 27">
            <a:hlinkClick r:id="rId8"/>
            <a:extLst>
              <a:ext uri="{FF2B5EF4-FFF2-40B4-BE49-F238E27FC236}">
                <a16:creationId xmlns:a16="http://schemas.microsoft.com/office/drawing/2014/main" id="{77853A33-392F-4001-A4F6-0195A9473B1D}"/>
              </a:ext>
            </a:extLst>
          </p:cNvPr>
          <p:cNvSpPr/>
          <p:nvPr userDrawn="1"/>
        </p:nvSpPr>
        <p:spPr>
          <a:xfrm>
            <a:off x="8827294" y="6516518"/>
            <a:ext cx="2828270" cy="132659"/>
          </a:xfrm>
          <a:prstGeom prst="rect">
            <a:avLst/>
          </a:prstGeom>
        </p:spPr>
        <p:txBody>
          <a:bodyPr wrap="square" lIns="0" tIns="0" rIns="0" bIns="0" anchor="ctr" anchorCtr="0">
            <a:noAutofit/>
          </a:bodyPr>
          <a:lstStyle/>
          <a:p>
            <a:pPr lvl="0" algn="r" defTabSz="914126">
              <a:lnSpc>
                <a:spcPct val="85000"/>
              </a:lnSpc>
              <a:defRPr/>
            </a:pPr>
            <a:r>
              <a:rPr lang="en-US" sz="700" kern="1200" dirty="0">
                <a:solidFill>
                  <a:schemeClr val="bg2">
                    <a:lumMod val="50000"/>
                  </a:schemeClr>
                </a:solidFill>
                <a:latin typeface="+mn-lt"/>
                <a:ea typeface="+mn-ea"/>
                <a:cs typeface="Arial" panose="020B0604020202020204" pitchFamily="34" charset="0"/>
              </a:rPr>
              <a:t>QA Proposal | March 2018</a:t>
            </a:r>
          </a:p>
        </p:txBody>
      </p:sp>
      <p:sp>
        <p:nvSpPr>
          <p:cNvPr id="12" name="Retângulo 43">
            <a:extLst>
              <a:ext uri="{FF2B5EF4-FFF2-40B4-BE49-F238E27FC236}">
                <a16:creationId xmlns:a16="http://schemas.microsoft.com/office/drawing/2014/main" id="{11DE3A93-B456-4549-B895-2B762D75D127}"/>
              </a:ext>
            </a:extLst>
          </p:cNvPr>
          <p:cNvSpPr/>
          <p:nvPr userDrawn="1"/>
        </p:nvSpPr>
        <p:spPr>
          <a:xfrm>
            <a:off x="9432457" y="6638544"/>
            <a:ext cx="2223107" cy="132658"/>
          </a:xfrm>
          <a:prstGeom prst="rect">
            <a:avLst/>
          </a:prstGeom>
        </p:spPr>
        <p:txBody>
          <a:bodyPr wrap="none" lIns="0" tIns="0" rIns="0" bIns="0" anchor="ctr">
            <a:noAutofit/>
          </a:bodyPr>
          <a:lstStyle/>
          <a:p>
            <a:pPr algn="r"/>
            <a:r>
              <a:rPr lang="en-US" sz="700" dirty="0">
                <a:solidFill>
                  <a:schemeClr val="bg2">
                    <a:lumMod val="50000"/>
                  </a:schemeClr>
                </a:solidFill>
                <a:cs typeface="Arial" panose="020B0604020202020204" pitchFamily="34" charset="0"/>
              </a:rPr>
              <a:t>The information contained in this document is proprietary. Copyright © 2018 Capgemini. All rights reserved.</a:t>
            </a:r>
          </a:p>
        </p:txBody>
      </p:sp>
    </p:spTree>
    <p:extLst>
      <p:ext uri="{BB962C8B-B14F-4D97-AF65-F5344CB8AC3E}">
        <p14:creationId xmlns:p14="http://schemas.microsoft.com/office/powerpoint/2010/main" val="7997296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3"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4"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5"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6" name="Rectangle 15"/>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
        <p:nvSpPr>
          <p:cNvPr id="10" name="Text Placeholder 3"/>
          <p:cNvSpPr>
            <a:spLocks noGrp="1"/>
          </p:cNvSpPr>
          <p:nvPr>
            <p:ph type="body" sz="quarter" idx="10"/>
          </p:nvPr>
        </p:nvSpPr>
        <p:spPr>
          <a:xfrm>
            <a:off x="426609" y="1402095"/>
            <a:ext cx="10995008" cy="1357808"/>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126" rtl="0" eaLnBrk="0" fontAlgn="base" latinLnBrk="0" hangingPunct="0">
              <a:spcBef>
                <a:spcPct val="0"/>
              </a:spcBef>
              <a:spcAft>
                <a:spcPts val="600"/>
              </a:spcAft>
              <a:buClr>
                <a:schemeClr val="accent2"/>
              </a:buClr>
              <a:buNone/>
              <a:defRPr lang="en-US" sz="1400" b="1" kern="1200" dirty="0" smtClean="0">
                <a:solidFill>
                  <a:schemeClr val="tx1"/>
                </a:solidFill>
                <a:latin typeface="+mj-lt"/>
                <a:ea typeface="+mn-ea"/>
                <a:cs typeface="Arial" pitchFamily="34" charset="0"/>
              </a:defRPr>
            </a:lvl1pPr>
            <a:lvl2pPr marL="231705" indent="-231705" algn="l" defTabSz="914126" rtl="0" eaLnBrk="0" fontAlgn="base" latinLnBrk="0" hangingPunct="0">
              <a:spcBef>
                <a:spcPct val="0"/>
              </a:spcBef>
              <a:spcAft>
                <a:spcPts val="600"/>
              </a:spcAft>
              <a:buClr>
                <a:schemeClr val="accent2"/>
              </a:buClr>
              <a:buFont typeface="Wingdings" pitchFamily="2" charset="2"/>
              <a:buChar char="§"/>
              <a:defRPr lang="en-US" sz="1400" b="0" kern="1200" dirty="0" smtClean="0">
                <a:solidFill>
                  <a:schemeClr val="tx1"/>
                </a:solidFill>
                <a:latin typeface="+mj-lt"/>
                <a:ea typeface="+mn-ea"/>
                <a:cs typeface="Arial" pitchFamily="34" charset="0"/>
              </a:defRPr>
            </a:lvl2pPr>
            <a:lvl3pPr marL="569742" indent="-228531" algn="l" defTabSz="914126"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mj-lt"/>
                <a:ea typeface="+mn-ea"/>
                <a:cs typeface="Arial" pitchFamily="34" charset="0"/>
              </a:defRPr>
            </a:lvl3pPr>
            <a:lvl4pPr marL="795099"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4pPr>
            <a:lvl5pPr marL="1031565"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4464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3953" y="1903414"/>
            <a:ext cx="1452185"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3514" y="1903414"/>
            <a:ext cx="1452185"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3953" y="4379454"/>
            <a:ext cx="1452185"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3514" y="4379454"/>
            <a:ext cx="1452185"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0491" y="6553200"/>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6993"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37949"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6993"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37949"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079328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EDEDED"/>
        </a:solidFill>
        <a:effectLst/>
      </p:bgPr>
    </p:bg>
    <p:spTree>
      <p:nvGrpSpPr>
        <p:cNvPr id="1" name=""/>
        <p:cNvGrpSpPr/>
        <p:nvPr/>
      </p:nvGrpSpPr>
      <p:grpSpPr>
        <a:xfrm>
          <a:off x="0" y="0"/>
          <a:ext cx="0" cy="0"/>
          <a:chOff x="0" y="0"/>
          <a:chExt cx="0" cy="0"/>
        </a:xfrm>
      </p:grpSpPr>
      <p:sp>
        <p:nvSpPr>
          <p:cNvPr id="2" name="Freeform 1"/>
          <p:cNvSpPr/>
          <p:nvPr userDrawn="1"/>
        </p:nvSpPr>
        <p:spPr>
          <a:xfrm flipH="1">
            <a:off x="1" y="-7418"/>
            <a:ext cx="7918430" cy="2075720"/>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Title Placeholder 1"/>
          <p:cNvSpPr>
            <a:spLocks noGrp="1"/>
          </p:cNvSpPr>
          <p:nvPr>
            <p:ph type="title"/>
          </p:nvPr>
        </p:nvSpPr>
        <p:spPr>
          <a:xfrm>
            <a:off x="7" y="25263"/>
            <a:ext cx="6253394"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6"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7"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8" name="Rectangle 7"/>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2"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2864214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6"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7"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8" name="Text Box 9"/>
          <p:cNvSpPr txBox="1">
            <a:spLocks noChangeArrowheads="1"/>
          </p:cNvSpPr>
          <p:nvPr userDrawn="1"/>
        </p:nvSpPr>
        <p:spPr bwMode="gray">
          <a:xfrm>
            <a:off x="5474393" y="6548442"/>
            <a:ext cx="6066904" cy="196977"/>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chemeClr val="tx2"/>
                </a:solidFill>
                <a:latin typeface="+mj-lt"/>
              </a:rPr>
              <a:t>The information contained in this document is proprietary. Copyright © 2018 Capgemini. All rights reserved.</a:t>
            </a:r>
          </a:p>
        </p:txBody>
      </p:sp>
      <p:sp>
        <p:nvSpPr>
          <p:cNvPr id="9" name="Rectangle 8"/>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endParaRPr lang="en-US" sz="500" dirty="0">
              <a:solidFill>
                <a:schemeClr val="tx2"/>
              </a:solidFill>
              <a:latin typeface="+mj-lt"/>
            </a:endParaRP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28514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6258"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2111956"/>
            <a:ext cx="117909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495447"/>
            <a:ext cx="11810638"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0353"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1533439"/>
            <a:ext cx="5539650"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1533440"/>
            <a:ext cx="5539650"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1377"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2206953"/>
            <a:ext cx="5539650"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2208394"/>
            <a:ext cx="5539650"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234" y="1542648"/>
            <a:ext cx="553965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0722" y="1533439"/>
            <a:ext cx="553965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90667" y="1511299"/>
            <a:ext cx="56181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90667" y="1902610"/>
            <a:ext cx="56181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5435" y="1511299"/>
            <a:ext cx="55788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5435" y="1902610"/>
            <a:ext cx="55788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90667" y="3894138"/>
            <a:ext cx="56181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90667" y="4286585"/>
            <a:ext cx="56181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5435" y="3894138"/>
            <a:ext cx="55788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5435" y="4286585"/>
            <a:ext cx="55788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4" name="Rectangle 23"/>
          <p:cNvSpPr/>
          <p:nvPr userDrawn="1"/>
        </p:nvSpPr>
        <p:spPr>
          <a:xfrm>
            <a:off x="0" y="1003878"/>
            <a:ext cx="10950498" cy="931333"/>
          </a:xfrm>
          <a:prstGeom prst="rect">
            <a:avLst/>
          </a:prstGeom>
          <a:solidFill>
            <a:srgbClr val="0098C7"/>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Arial"/>
            </a:endParaRPr>
          </a:p>
        </p:txBody>
      </p:sp>
      <p:sp>
        <p:nvSpPr>
          <p:cNvPr id="25" name="Oval 22"/>
          <p:cNvSpPr/>
          <p:nvPr userDrawn="1"/>
        </p:nvSpPr>
        <p:spPr>
          <a:xfrm rot="3396601">
            <a:off x="10407821" y="1235024"/>
            <a:ext cx="1794243" cy="934590"/>
          </a:xfrm>
          <a:custGeom>
            <a:avLst/>
            <a:gdLst>
              <a:gd name="connsiteX0" fmla="*/ 0 w 2155151"/>
              <a:gd name="connsiteY0" fmla="*/ 1077576 h 2155151"/>
              <a:gd name="connsiteX1" fmla="*/ 1077576 w 2155151"/>
              <a:gd name="connsiteY1" fmla="*/ 0 h 2155151"/>
              <a:gd name="connsiteX2" fmla="*/ 2155152 w 2155151"/>
              <a:gd name="connsiteY2" fmla="*/ 1077576 h 2155151"/>
              <a:gd name="connsiteX3" fmla="*/ 1077576 w 2155151"/>
              <a:gd name="connsiteY3" fmla="*/ 2155152 h 2155151"/>
              <a:gd name="connsiteX4" fmla="*/ 0 w 2155151"/>
              <a:gd name="connsiteY4" fmla="*/ 1077576 h 2155151"/>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4" fmla="*/ 1169016 w 2155152"/>
              <a:gd name="connsiteY4" fmla="*/ 91440 h 2155152"/>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0" fmla="*/ 2155152 w 2155152"/>
              <a:gd name="connsiteY0" fmla="*/ 0 h 1077576"/>
              <a:gd name="connsiteX1" fmla="*/ 1077576 w 2155152"/>
              <a:gd name="connsiteY1" fmla="*/ 1077576 h 1077576"/>
              <a:gd name="connsiteX2" fmla="*/ 0 w 2155152"/>
              <a:gd name="connsiteY2" fmla="*/ 0 h 1077576"/>
            </a:gdLst>
            <a:ahLst/>
            <a:cxnLst>
              <a:cxn ang="0">
                <a:pos x="connsiteX0" y="connsiteY0"/>
              </a:cxn>
              <a:cxn ang="0">
                <a:pos x="connsiteX1" y="connsiteY1"/>
              </a:cxn>
              <a:cxn ang="0">
                <a:pos x="connsiteX2" y="connsiteY2"/>
              </a:cxn>
            </a:cxnLst>
            <a:rect l="l" t="t" r="r" b="b"/>
            <a:pathLst>
              <a:path w="2155152" h="1077576">
                <a:moveTo>
                  <a:pt x="2155152" y="0"/>
                </a:moveTo>
                <a:cubicBezTo>
                  <a:pt x="2155152" y="595129"/>
                  <a:pt x="1672705" y="1077576"/>
                  <a:pt x="1077576" y="1077576"/>
                </a:cubicBezTo>
                <a:cubicBezTo>
                  <a:pt x="482447" y="1077576"/>
                  <a:pt x="0" y="595129"/>
                  <a:pt x="0" y="0"/>
                </a:cubicBezTo>
              </a:path>
            </a:pathLst>
          </a:custGeom>
          <a:solidFill>
            <a:sysClr val="window" lastClr="FFFFFF"/>
          </a:solidFill>
          <a:ln w="12700" cap="flat" cmpd="sng" algn="ctr">
            <a:solidFill>
              <a:srgbClr val="0098C7"/>
            </a:solidFill>
            <a:prstDash val="dash"/>
          </a:ln>
          <a:effectLst/>
        </p:spPr>
        <p:txBody>
          <a:bodyPr rtlCol="0" anchor="ctr"/>
          <a:lstStyle/>
          <a:p>
            <a:pPr algn="ctr" defTabSz="914400">
              <a:defRPr/>
            </a:pPr>
            <a:endParaRPr lang="en-US" sz="2400" kern="0" dirty="0">
              <a:solidFill>
                <a:srgbClr val="998C85">
                  <a:lumMod val="50000"/>
                </a:srgbClr>
              </a:solidFill>
              <a:latin typeface="Arial"/>
            </a:endParaRPr>
          </a:p>
        </p:txBody>
      </p:sp>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562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grpSp>
        <p:nvGrpSpPr>
          <p:cNvPr id="30" name="Groupe 566"/>
          <p:cNvGrpSpPr/>
          <p:nvPr userDrawn="1"/>
        </p:nvGrpSpPr>
        <p:grpSpPr>
          <a:xfrm>
            <a:off x="11159004" y="1377942"/>
            <a:ext cx="739257" cy="512665"/>
            <a:chOff x="2613026" y="2713038"/>
            <a:chExt cx="414338" cy="287338"/>
          </a:xfrm>
        </p:grpSpPr>
        <p:sp>
          <p:nvSpPr>
            <p:cNvPr id="31" name="Freeform 302"/>
            <p:cNvSpPr>
              <a:spLocks/>
            </p:cNvSpPr>
            <p:nvPr/>
          </p:nvSpPr>
          <p:spPr bwMode="auto">
            <a:xfrm>
              <a:off x="2613026" y="2817813"/>
              <a:ext cx="414338" cy="182563"/>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2" name="Freeform 303"/>
            <p:cNvSpPr>
              <a:spLocks/>
            </p:cNvSpPr>
            <p:nvPr/>
          </p:nvSpPr>
          <p:spPr bwMode="auto">
            <a:xfrm>
              <a:off x="2613026" y="2784475"/>
              <a:ext cx="414338" cy="180975"/>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3" name="Freeform 304"/>
            <p:cNvSpPr>
              <a:spLocks/>
            </p:cNvSpPr>
            <p:nvPr/>
          </p:nvSpPr>
          <p:spPr bwMode="auto">
            <a:xfrm>
              <a:off x="2613026" y="2746375"/>
              <a:ext cx="414338" cy="184150"/>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4" name="Freeform 305"/>
            <p:cNvSpPr>
              <a:spLocks/>
            </p:cNvSpPr>
            <p:nvPr/>
          </p:nvSpPr>
          <p:spPr bwMode="auto">
            <a:xfrm>
              <a:off x="2613026" y="2713038"/>
              <a:ext cx="414338" cy="180975"/>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grpSp>
      <p:sp>
        <p:nvSpPr>
          <p:cNvPr id="28" name="Rectangle 9"/>
          <p:cNvSpPr>
            <a:spLocks/>
          </p:cNvSpPr>
          <p:nvPr/>
        </p:nvSpPr>
        <p:spPr>
          <a:xfrm>
            <a:off x="3" y="659118"/>
            <a:ext cx="12188824" cy="737260"/>
          </a:xfrm>
          <a:custGeom>
            <a:avLst/>
            <a:gdLst>
              <a:gd name="connsiteX0" fmla="*/ 0 w 9906000"/>
              <a:gd name="connsiteY0" fmla="*/ 0 h 742641"/>
              <a:gd name="connsiteX1" fmla="*/ 9906000 w 9906000"/>
              <a:gd name="connsiteY1" fmla="*/ 0 h 742641"/>
              <a:gd name="connsiteX2" fmla="*/ 9906000 w 9906000"/>
              <a:gd name="connsiteY2" fmla="*/ 742641 h 742641"/>
              <a:gd name="connsiteX3" fmla="*/ 0 w 9906000"/>
              <a:gd name="connsiteY3" fmla="*/ 742641 h 742641"/>
              <a:gd name="connsiteX4" fmla="*/ 0 w 9906000"/>
              <a:gd name="connsiteY4" fmla="*/ 0 h 742641"/>
              <a:gd name="connsiteX0" fmla="*/ 0 w 9906000"/>
              <a:gd name="connsiteY0" fmla="*/ 0 h 742641"/>
              <a:gd name="connsiteX1" fmla="*/ 9906000 w 9906000"/>
              <a:gd name="connsiteY1" fmla="*/ 0 h 742641"/>
              <a:gd name="connsiteX2" fmla="*/ 9906000 w 9906000"/>
              <a:gd name="connsiteY2" fmla="*/ 742641 h 742641"/>
              <a:gd name="connsiteX3" fmla="*/ 473572 w 9906000"/>
              <a:gd name="connsiteY3" fmla="*/ 737260 h 742641"/>
              <a:gd name="connsiteX4" fmla="*/ 0 w 9906000"/>
              <a:gd name="connsiteY4" fmla="*/ 742641 h 742641"/>
              <a:gd name="connsiteX5" fmla="*/ 0 w 9906000"/>
              <a:gd name="connsiteY5" fmla="*/ 0 h 742641"/>
              <a:gd name="connsiteX0" fmla="*/ 0 w 9906000"/>
              <a:gd name="connsiteY0" fmla="*/ 0 h 742641"/>
              <a:gd name="connsiteX1" fmla="*/ 9906000 w 9906000"/>
              <a:gd name="connsiteY1" fmla="*/ 0 h 742641"/>
              <a:gd name="connsiteX2" fmla="*/ 9906000 w 9906000"/>
              <a:gd name="connsiteY2" fmla="*/ 742641 h 742641"/>
              <a:gd name="connsiteX3" fmla="*/ 877185 w 9906000"/>
              <a:gd name="connsiteY3" fmla="*/ 737260 h 742641"/>
              <a:gd name="connsiteX4" fmla="*/ 473572 w 9906000"/>
              <a:gd name="connsiteY4" fmla="*/ 737260 h 742641"/>
              <a:gd name="connsiteX5" fmla="*/ 0 w 9906000"/>
              <a:gd name="connsiteY5" fmla="*/ 742641 h 742641"/>
              <a:gd name="connsiteX6" fmla="*/ 0 w 9906000"/>
              <a:gd name="connsiteY6"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10763 w 9916763"/>
              <a:gd name="connsiteY0" fmla="*/ 0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10763 w 9916763"/>
              <a:gd name="connsiteY7" fmla="*/ 0 h 737260"/>
              <a:gd name="connsiteX0" fmla="*/ 1238 w 9907238"/>
              <a:gd name="connsiteY0" fmla="*/ 0 h 737260"/>
              <a:gd name="connsiteX1" fmla="*/ 9907238 w 9907238"/>
              <a:gd name="connsiteY1" fmla="*/ 0 h 737260"/>
              <a:gd name="connsiteX2" fmla="*/ 9794226 w 9907238"/>
              <a:gd name="connsiteY2" fmla="*/ 247546 h 737260"/>
              <a:gd name="connsiteX3" fmla="*/ 9542641 w 9907238"/>
              <a:gd name="connsiteY3" fmla="*/ 365939 h 737260"/>
              <a:gd name="connsiteX4" fmla="*/ 867660 w 9907238"/>
              <a:gd name="connsiteY4" fmla="*/ 376703 h 737260"/>
              <a:gd name="connsiteX5" fmla="*/ 474810 w 9907238"/>
              <a:gd name="connsiteY5" fmla="*/ 737260 h 737260"/>
              <a:gd name="connsiteX6" fmla="*/ 0 w 9907238"/>
              <a:gd name="connsiteY6" fmla="*/ 387464 h 737260"/>
              <a:gd name="connsiteX7" fmla="*/ 1238 w 9907238"/>
              <a:gd name="connsiteY7" fmla="*/ 0 h 737260"/>
              <a:gd name="connsiteX0" fmla="*/ 20 w 9912370"/>
              <a:gd name="connsiteY0" fmla="*/ 28575 h 737260"/>
              <a:gd name="connsiteX1" fmla="*/ 9912370 w 9912370"/>
              <a:gd name="connsiteY1" fmla="*/ 0 h 737260"/>
              <a:gd name="connsiteX2" fmla="*/ 9799358 w 9912370"/>
              <a:gd name="connsiteY2" fmla="*/ 247546 h 737260"/>
              <a:gd name="connsiteX3" fmla="*/ 9547773 w 9912370"/>
              <a:gd name="connsiteY3" fmla="*/ 365939 h 737260"/>
              <a:gd name="connsiteX4" fmla="*/ 872792 w 9912370"/>
              <a:gd name="connsiteY4" fmla="*/ 376703 h 737260"/>
              <a:gd name="connsiteX5" fmla="*/ 479942 w 9912370"/>
              <a:gd name="connsiteY5" fmla="*/ 737260 h 737260"/>
              <a:gd name="connsiteX6" fmla="*/ 5132 w 9912370"/>
              <a:gd name="connsiteY6" fmla="*/ 387464 h 737260"/>
              <a:gd name="connsiteX7" fmla="*/ 20 w 9912370"/>
              <a:gd name="connsiteY7" fmla="*/ 28575 h 737260"/>
              <a:gd name="connsiteX0" fmla="*/ 4413 w 9916763"/>
              <a:gd name="connsiteY0" fmla="*/ 28575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4413 w 9916763"/>
              <a:gd name="connsiteY7" fmla="*/ 28575 h 737260"/>
              <a:gd name="connsiteX0" fmla="*/ 21 w 9912371"/>
              <a:gd name="connsiteY0" fmla="*/ 28575 h 737260"/>
              <a:gd name="connsiteX1" fmla="*/ 9912371 w 9912371"/>
              <a:gd name="connsiteY1" fmla="*/ 0 h 737260"/>
              <a:gd name="connsiteX2" fmla="*/ 9799359 w 9912371"/>
              <a:gd name="connsiteY2" fmla="*/ 247546 h 737260"/>
              <a:gd name="connsiteX3" fmla="*/ 9547774 w 9912371"/>
              <a:gd name="connsiteY3" fmla="*/ 365939 h 737260"/>
              <a:gd name="connsiteX4" fmla="*/ 872793 w 9912371"/>
              <a:gd name="connsiteY4" fmla="*/ 376703 h 737260"/>
              <a:gd name="connsiteX5" fmla="*/ 479943 w 9912371"/>
              <a:gd name="connsiteY5" fmla="*/ 737260 h 737260"/>
              <a:gd name="connsiteX6" fmla="*/ 5133 w 9912371"/>
              <a:gd name="connsiteY6" fmla="*/ 387464 h 737260"/>
              <a:gd name="connsiteX7" fmla="*/ 21 w 9912371"/>
              <a:gd name="connsiteY7" fmla="*/ 28575 h 737260"/>
              <a:gd name="connsiteX0" fmla="*/ 42 w 9912392"/>
              <a:gd name="connsiteY0" fmla="*/ 28575 h 737260"/>
              <a:gd name="connsiteX1" fmla="*/ 9912392 w 9912392"/>
              <a:gd name="connsiteY1" fmla="*/ 0 h 737260"/>
              <a:gd name="connsiteX2" fmla="*/ 9799380 w 9912392"/>
              <a:gd name="connsiteY2" fmla="*/ 247546 h 737260"/>
              <a:gd name="connsiteX3" fmla="*/ 9547795 w 9912392"/>
              <a:gd name="connsiteY3" fmla="*/ 365939 h 737260"/>
              <a:gd name="connsiteX4" fmla="*/ 872814 w 9912392"/>
              <a:gd name="connsiteY4" fmla="*/ 376703 h 737260"/>
              <a:gd name="connsiteX5" fmla="*/ 479964 w 9912392"/>
              <a:gd name="connsiteY5" fmla="*/ 737260 h 737260"/>
              <a:gd name="connsiteX6" fmla="*/ 1979 w 9912392"/>
              <a:gd name="connsiteY6" fmla="*/ 384289 h 737260"/>
              <a:gd name="connsiteX7" fmla="*/ 42 w 9912392"/>
              <a:gd name="connsiteY7" fmla="*/ 28575 h 7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2392" h="737260">
                <a:moveTo>
                  <a:pt x="42" y="28575"/>
                </a:moveTo>
                <a:lnTo>
                  <a:pt x="9912392" y="0"/>
                </a:lnTo>
                <a:cubicBezTo>
                  <a:pt x="9874721" y="82515"/>
                  <a:pt x="9912392" y="73546"/>
                  <a:pt x="9799380" y="247546"/>
                </a:cubicBezTo>
                <a:lnTo>
                  <a:pt x="9547795" y="365939"/>
                </a:lnTo>
                <a:lnTo>
                  <a:pt x="872814" y="376703"/>
                </a:lnTo>
                <a:cubicBezTo>
                  <a:pt x="494315" y="475363"/>
                  <a:pt x="514047" y="670889"/>
                  <a:pt x="479964" y="737260"/>
                </a:cubicBezTo>
                <a:cubicBezTo>
                  <a:pt x="392067" y="405403"/>
                  <a:pt x="159836" y="382495"/>
                  <a:pt x="1979" y="384289"/>
                </a:cubicBezTo>
                <a:cubicBezTo>
                  <a:pt x="2392" y="255134"/>
                  <a:pt x="-371" y="157730"/>
                  <a:pt x="42" y="28575"/>
                </a:cubicBezTo>
                <a:close/>
              </a:path>
            </a:pathLst>
          </a:custGeom>
          <a:solidFill>
            <a:sysClr val="window" lastClr="FFFFFF"/>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Candara" pitchFamily="34" charset="0"/>
            </a:endParaRPr>
          </a:p>
        </p:txBody>
      </p:sp>
      <p:sp>
        <p:nvSpPr>
          <p:cNvPr id="16"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9874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oleObject" Target="../embeddings/oleObject12.bin"/><Relationship Id="rId25" Type="http://schemas.openxmlformats.org/officeDocument/2006/relationships/image" Target="../media/image10.png"/><Relationship Id="rId2" Type="http://schemas.openxmlformats.org/officeDocument/2006/relationships/slideLayout" Target="../slideLayouts/slideLayout14.xml"/><Relationship Id="rId16" Type="http://schemas.openxmlformats.org/officeDocument/2006/relationships/tags" Target="../tags/tag62.xml"/><Relationship Id="rId20" Type="http://schemas.openxmlformats.org/officeDocument/2006/relationships/hyperlink" Target="http://www.facebook.com/Capgemini" TargetMode="External"/><Relationship Id="rId29" Type="http://schemas.openxmlformats.org/officeDocument/2006/relationships/image" Target="../media/image12.gif"/><Relationship Id="rId1" Type="http://schemas.openxmlformats.org/officeDocument/2006/relationships/slideLayout" Target="../slideLayouts/slideLayout13.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hyperlink" Target="http://www.twitter.com/capgemini" TargetMode="External"/><Relationship Id="rId5" Type="http://schemas.openxmlformats.org/officeDocument/2006/relationships/vmlDrawing" Target="../drawings/vmlDrawing12.vml"/><Relationship Id="rId15" Type="http://schemas.openxmlformats.org/officeDocument/2006/relationships/tags" Target="../tags/tag61.xml"/><Relationship Id="rId23" Type="http://schemas.openxmlformats.org/officeDocument/2006/relationships/image" Target="../media/image9.png"/><Relationship Id="rId28" Type="http://schemas.openxmlformats.org/officeDocument/2006/relationships/hyperlink" Target="http://www.slideshare.net/capgemini" TargetMode="External"/><Relationship Id="rId10" Type="http://schemas.openxmlformats.org/officeDocument/2006/relationships/tags" Target="../tags/tag56.xml"/><Relationship Id="rId19" Type="http://schemas.openxmlformats.org/officeDocument/2006/relationships/image" Target="../media/image3.emf"/><Relationship Id="rId4" Type="http://schemas.openxmlformats.org/officeDocument/2006/relationships/theme" Target="../theme/theme2.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hyperlink" Target="http://www.linkedin.com/company/capgemini" TargetMode="External"/><Relationship Id="rId27" Type="http://schemas.openxmlformats.org/officeDocument/2006/relationships/image" Target="../media/image11.png"/><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6.bin"/><Relationship Id="rId5" Type="http://schemas.openxmlformats.org/officeDocument/2006/relationships/tags" Target="../tags/tag71.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78.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vmlDrawing" Target="../drawings/vmlDrawing19.v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5" Type="http://schemas.openxmlformats.org/officeDocument/2006/relationships/slideLayout" Target="../slideLayouts/slideLayout22.xml"/><Relationship Id="rId15" Type="http://schemas.openxmlformats.org/officeDocument/2006/relationships/image" Target="../media/image15.emf"/><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oleObject" Target="../embeddings/oleObject19.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theme" Target="../theme/theme5.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17.svg"/><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8306"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2" y="0"/>
            <a:ext cx="12188824"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7"/>
            </p:custDataLst>
          </p:nvPr>
        </p:nvSpPr>
        <p:spPr>
          <a:xfrm>
            <a:off x="397918" y="1501977"/>
            <a:ext cx="11396334"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9"/>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cxnSp>
        <p:nvCxnSpPr>
          <p:cNvPr id="15" name="Straight Connector 5"/>
          <p:cNvCxnSpPr/>
          <p:nvPr>
            <p:custDataLst>
              <p:tags r:id="rId20"/>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Text Placeholder 7">
            <a:extLst>
              <a:ext uri="{FF2B5EF4-FFF2-40B4-BE49-F238E27FC236}">
                <a16:creationId xmlns:a16="http://schemas.microsoft.com/office/drawing/2014/main" id="{857733A2-4A51-490E-A52F-C7FA792437AE}"/>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78" r:id="rId9"/>
    <p:sldLayoutId id="2147483934" r:id="rId10"/>
    <p:sldLayoutId id="2147483981" r:id="rId11"/>
    <p:sldLayoutId id="2147483980" r:id="rId12"/>
  </p:sldLayoutIdLst>
  <p:hf sldNum="0" hd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0551"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038" y="1677994"/>
            <a:ext cx="12190864"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tretch>
            <a:fillRect/>
          </a:stretch>
        </p:blipFill>
        <p:spPr bwMode="auto">
          <a:xfrm>
            <a:off x="6757169" y="1082167"/>
            <a:ext cx="4067413" cy="337672"/>
          </a:xfrm>
          <a:prstGeom prst="rect">
            <a:avLst/>
          </a:prstGeom>
          <a:noFill/>
          <a:ln>
            <a:noFill/>
          </a:ln>
        </p:spPr>
      </p:pic>
      <p:sp>
        <p:nvSpPr>
          <p:cNvPr id="13" name="Rectangle 12"/>
          <p:cNvSpPr/>
          <p:nvPr>
            <p:custDataLst>
              <p:tags r:id="rId9"/>
            </p:custDataLst>
          </p:nvPr>
        </p:nvSpPr>
        <p:spPr>
          <a:xfrm>
            <a:off x="6796897" y="6379669"/>
            <a:ext cx="539192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2016 Capgemini. All rights reserved. 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15" name="Rectangle 14"/>
          <p:cNvSpPr/>
          <p:nvPr>
            <p:custDataLst>
              <p:tags r:id="rId10"/>
            </p:custDataLst>
          </p:nvPr>
        </p:nvSpPr>
        <p:spPr>
          <a:xfrm>
            <a:off x="9265703"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tretch>
            <a:fillRect/>
          </a:stretch>
        </p:blipFill>
        <p:spPr bwMode="auto">
          <a:xfrm>
            <a:off x="9768843" y="5932547"/>
            <a:ext cx="276225" cy="266700"/>
          </a:xfrm>
          <a:prstGeom prst="rect">
            <a:avLst/>
          </a:prstGeom>
          <a:noFill/>
          <a:ln>
            <a:noFill/>
          </a:ln>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tretch>
            <a:fillRect/>
          </a:stretch>
        </p:blipFill>
        <p:spPr bwMode="auto">
          <a:xfrm>
            <a:off x="10181552" y="5932547"/>
            <a:ext cx="285750" cy="266700"/>
          </a:xfrm>
          <a:prstGeom prst="rect">
            <a:avLst/>
          </a:prstGeom>
          <a:noFill/>
          <a:ln>
            <a:noFill/>
          </a:ln>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tretch>
            <a:fillRect/>
          </a:stretch>
        </p:blipFill>
        <p:spPr bwMode="auto">
          <a:xfrm>
            <a:off x="10955572" y="5932547"/>
            <a:ext cx="285750" cy="266700"/>
          </a:xfrm>
          <a:prstGeom prst="rect">
            <a:avLst/>
          </a:prstGeom>
          <a:noFill/>
          <a:ln>
            <a:noFill/>
          </a:ln>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tretch>
            <a:fillRect/>
          </a:stretch>
        </p:blipFill>
        <p:spPr bwMode="auto">
          <a:xfrm>
            <a:off x="11372082" y="5932547"/>
            <a:ext cx="285750" cy="266700"/>
          </a:xfrm>
          <a:prstGeom prst="rect">
            <a:avLst/>
          </a:prstGeom>
          <a:noFill/>
          <a:ln>
            <a:noFill/>
          </a:ln>
        </p:spPr>
      </p:pic>
      <p:pic>
        <p:nvPicPr>
          <p:cNvPr id="20" name="Image 22" descr="Picto_Slideshare.gif">
            <a:hlinkClick r:id="rId28"/>
          </p:cNvPr>
          <p:cNvPicPr preferRelativeResize="0">
            <a:picLocks/>
          </p:cNvPicPr>
          <p:nvPr>
            <p:custDataLst>
              <p:tags r:id="rId15"/>
            </p:custDataLst>
          </p:nvPr>
        </p:nvPicPr>
        <p:blipFill>
          <a:blip r:embed="rId29" cstate="email"/>
          <a:stretch>
            <a:fillRect/>
          </a:stretch>
        </p:blipFill>
        <p:spPr>
          <a:xfrm>
            <a:off x="10587105" y="5918110"/>
            <a:ext cx="228600" cy="228600"/>
          </a:xfrm>
          <a:prstGeom prst="rect">
            <a:avLst/>
          </a:prstGeom>
          <a:noFill/>
          <a:ln>
            <a:noFill/>
          </a:ln>
        </p:spPr>
      </p:pic>
      <p:pic>
        <p:nvPicPr>
          <p:cNvPr id="14" name="Picture 103" descr="C:\Users\UserSim\Desktop\Capgemini\Capgemini_logo_cmyk.png"/>
          <p:cNvPicPr>
            <a:picLocks noChangeAspect="1" noChangeArrowheads="1"/>
          </p:cNvPicPr>
          <p:nvPr>
            <p:custDataLst>
              <p:tags r:id="rId16"/>
            </p:custDataLst>
          </p:nvPr>
        </p:nvPicPr>
        <p:blipFill>
          <a:blip r:embed="rId30" cstate="email"/>
          <a:stretch>
            <a:fillRect/>
          </a:stretch>
        </p:blipFill>
        <p:spPr bwMode="auto">
          <a:xfrm>
            <a:off x="903590" y="653034"/>
            <a:ext cx="3647631" cy="858266"/>
          </a:xfrm>
          <a:prstGeom prst="rect">
            <a:avLst/>
          </a:prstGeom>
          <a:noFill/>
          <a:ln>
            <a:noFill/>
          </a:ln>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3425"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551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498107" y="171573"/>
            <a:ext cx="419327"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48610" y="6650662"/>
            <a:ext cx="176284"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289" y="6650662"/>
            <a:ext cx="4715296"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800" dirty="0">
              <a:solidFill>
                <a:schemeClr val="bg1">
                  <a:lumMod val="65000"/>
                </a:schemeClr>
              </a:solidFill>
            </a:endParaRPr>
          </a:p>
        </p:txBody>
      </p:sp>
      <p:sp>
        <p:nvSpPr>
          <p:cNvPr id="4" name="Espace réservé du texte 3"/>
          <p:cNvSpPr>
            <a:spLocks noGrp="1"/>
          </p:cNvSpPr>
          <p:nvPr userDrawn="1">
            <p:ph type="body" idx="1"/>
          </p:nvPr>
        </p:nvSpPr>
        <p:spPr>
          <a:xfrm>
            <a:off x="227289" y="1815353"/>
            <a:ext cx="11696953" cy="4466201"/>
          </a:xfrm>
          <a:prstGeom prst="rect">
            <a:avLst/>
          </a:prstGeom>
        </p:spPr>
        <p:txBody>
          <a:bodyPr vert="horz" lIns="0" tIns="0" rIns="0" bIns="0" rtlCol="0">
            <a:normAutofit/>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9" name="Espace réservé du titre 8"/>
          <p:cNvSpPr>
            <a:spLocks noGrp="1"/>
          </p:cNvSpPr>
          <p:nvPr>
            <p:ph type="title"/>
          </p:nvPr>
        </p:nvSpPr>
        <p:spPr>
          <a:xfrm>
            <a:off x="227290" y="0"/>
            <a:ext cx="11122339" cy="1104900"/>
          </a:xfrm>
          <a:prstGeom prst="rect">
            <a:avLst/>
          </a:prstGeom>
        </p:spPr>
        <p:txBody>
          <a:bodyPr vert="horz" lIns="0" tIns="0" rIns="0" bIns="0" rtlCol="0" anchor="ctr">
            <a:noAutofit/>
          </a:bodyPr>
          <a:lstStyle/>
          <a:p>
            <a:pPr marL="0" marR="0" lvl="0" indent="0" algn="l" defTabSz="914126" rtl="0" eaLnBrk="1" fontAlgn="auto" latinLnBrk="0" hangingPunct="1">
              <a:lnSpc>
                <a:spcPct val="90000"/>
              </a:lnSpc>
              <a:spcBef>
                <a:spcPct val="0"/>
              </a:spcBef>
              <a:spcAft>
                <a:spcPts val="0"/>
              </a:spcAft>
              <a:buClrTx/>
              <a:buSzTx/>
              <a:buFontTx/>
              <a:buNone/>
              <a:tabLst/>
              <a:defRPr/>
            </a:pPr>
            <a:r>
              <a:rPr lang="en-US" dirty="0"/>
              <a:t>Click to insert title</a:t>
            </a:r>
          </a:p>
        </p:txBody>
      </p:sp>
    </p:spTree>
    <p:extLst>
      <p:ext uri="{BB962C8B-B14F-4D97-AF65-F5344CB8AC3E}">
        <p14:creationId xmlns:p14="http://schemas.microsoft.com/office/powerpoint/2010/main" val="110796342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Lst>
  <p:hf sldNum="0" hdr="0" dt="0"/>
  <p:txStyles>
    <p:titleStyle>
      <a:lvl1pPr marL="0" marR="0" indent="0" algn="l" defTabSz="914126" rtl="0" eaLnBrk="1" fontAlgn="auto" latinLnBrk="0" hangingPunct="1">
        <a:lnSpc>
          <a:spcPct val="90000"/>
        </a:lnSpc>
        <a:spcBef>
          <a:spcPct val="0"/>
        </a:spcBef>
        <a:spcAft>
          <a:spcPts val="0"/>
        </a:spcAft>
        <a:buClrTx/>
        <a:buSzTx/>
        <a:buFontTx/>
        <a:buNone/>
        <a:tabLst/>
        <a:defRPr kumimoji="0" lang="en-US" sz="2999"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126" rtl="0" eaLnBrk="1" latinLnBrk="0" hangingPunct="1">
        <a:lnSpc>
          <a:spcPct val="90000"/>
        </a:lnSpc>
        <a:spcBef>
          <a:spcPts val="1000"/>
        </a:spcBef>
        <a:buFont typeface="Arial" panose="020B0604020202020204" pitchFamily="34" charset="0"/>
        <a:buNone/>
        <a:defRPr sz="1999" kern="1200">
          <a:solidFill>
            <a:schemeClr val="tx1"/>
          </a:solidFill>
          <a:latin typeface="+mj-lt"/>
          <a:ea typeface="+mn-ea"/>
          <a:cs typeface="+mn-cs"/>
        </a:defRPr>
      </a:lvl1pPr>
      <a:lvl2pPr marL="266620" indent="-177747" algn="l" defTabSz="914126" rtl="0" eaLnBrk="1" latinLnBrk="0" hangingPunct="1">
        <a:lnSpc>
          <a:spcPct val="90000"/>
        </a:lnSpc>
        <a:spcBef>
          <a:spcPts val="500"/>
        </a:spcBef>
        <a:buClr>
          <a:schemeClr val="accent1"/>
        </a:buClr>
        <a:buFont typeface="Wingdings" panose="05000000000000000000" pitchFamily="2" charset="2"/>
        <a:buChar char="§"/>
        <a:defRPr sz="1799" kern="1200">
          <a:solidFill>
            <a:schemeClr val="tx1"/>
          </a:solidFill>
          <a:latin typeface="+mj-lt"/>
          <a:ea typeface="+mn-ea"/>
          <a:cs typeface="+mn-cs"/>
        </a:defRPr>
      </a:lvl2pPr>
      <a:lvl3pPr marL="444367" indent="-177747" algn="l" defTabSz="914126"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113" indent="-177747" algn="l" defTabSz="914126"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556" indent="-190443" algn="l" defTabSz="914126"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22">
            <a:extLst>
              <a:ext uri="{96DAC541-7B7A-43D3-8B79-37D633B846F1}">
                <asvg:svgBlip xmlns:asvg="http://schemas.microsoft.com/office/drawing/2016/SVG/main" r:embed="rId23"/>
              </a:ext>
            </a:extLst>
          </a:blip>
          <a:srcRect l="81836" t="-4713" b="16530"/>
          <a:stretch/>
        </p:blipFill>
        <p:spPr>
          <a:xfrm>
            <a:off x="11544786" y="188640"/>
            <a:ext cx="424245" cy="459624"/>
          </a:xfrm>
          <a:prstGeom prst="rect">
            <a:avLst/>
          </a:prstGeom>
        </p:spPr>
      </p:pic>
      <p:sp>
        <p:nvSpPr>
          <p:cNvPr id="11"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lumMod val="50000"/>
                  </a:schemeClr>
                </a:solidFill>
                <a:cs typeface="Arial" panose="020B0604020202020204" pitchFamily="34" charset="0"/>
              </a:rPr>
              <a:t>‹#›</a:t>
            </a:fld>
            <a:endParaRPr lang="en-US" sz="800" dirty="0">
              <a:solidFill>
                <a:schemeClr val="bg1">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5953283" y="6555758"/>
            <a:ext cx="2223107" cy="219456"/>
          </a:xfrm>
          <a:prstGeom prst="rect">
            <a:avLst/>
          </a:prstGeom>
        </p:spPr>
        <p:txBody>
          <a:bodyPr wrap="none" lIns="0" tIns="0" rIns="0" bIns="0" anchor="ctr">
            <a:noAutofit/>
          </a:bodyPr>
          <a:lstStyle/>
          <a:p>
            <a:pPr algn="l"/>
            <a:r>
              <a:rPr lang="en-US" sz="800" dirty="0">
                <a:solidFill>
                  <a:schemeClr val="bg1">
                    <a:lumMod val="50000"/>
                  </a:schemeClr>
                </a:solidFill>
                <a:cs typeface="Arial" panose="020B0604020202020204" pitchFamily="34" charset="0"/>
              </a:rPr>
              <a:t>The information contained in this document is proprietary. Copyright © 2018 Capgemini. All rights reserved.</a:t>
            </a:r>
          </a:p>
        </p:txBody>
      </p:sp>
      <p:sp>
        <p:nvSpPr>
          <p:cNvPr id="7" name="Retângulo 43">
            <a:extLst>
              <a:ext uri="{FF2B5EF4-FFF2-40B4-BE49-F238E27FC236}">
                <a16:creationId xmlns:a16="http://schemas.microsoft.com/office/drawing/2014/main" id="{14857F2B-2187-492F-A1FE-4F47A8391305}"/>
              </a:ext>
            </a:extLst>
          </p:cNvPr>
          <p:cNvSpPr/>
          <p:nvPr userDrawn="1"/>
        </p:nvSpPr>
        <p:spPr>
          <a:xfrm>
            <a:off x="410140" y="6588543"/>
            <a:ext cx="2585199" cy="123111"/>
          </a:xfrm>
          <a:prstGeom prst="rect">
            <a:avLst/>
          </a:prstGeom>
        </p:spPr>
        <p:txBody>
          <a:bodyPr wrap="square" lIns="0" tIns="0" rIns="0" bIns="0" anchor="ctr">
            <a:spAutoFit/>
          </a:bodyPr>
          <a:lstStyle/>
          <a:p>
            <a:pPr algn="l"/>
            <a:r>
              <a:rPr lang="en-US" sz="800" dirty="0">
                <a:solidFill>
                  <a:schemeClr val="bg1">
                    <a:lumMod val="50000"/>
                  </a:schemeClr>
                </a:solidFill>
                <a:cs typeface="Arial" panose="020B0604020202020204" pitchFamily="34" charset="0"/>
              </a:rPr>
              <a:t>Application Services - Testing Capabilities</a:t>
            </a:r>
          </a:p>
        </p:txBody>
      </p:sp>
    </p:spTree>
    <p:extLst>
      <p:ext uri="{BB962C8B-B14F-4D97-AF65-F5344CB8AC3E}">
        <p14:creationId xmlns:p14="http://schemas.microsoft.com/office/powerpoint/2010/main" val="276063846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Lst>
  <p:txStyles>
    <p:titleStyle>
      <a:lvl1pPr algn="l" defTabSz="914126"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ts val="2199"/>
        </a:lnSpc>
        <a:spcBef>
          <a:spcPts val="0"/>
        </a:spcBef>
        <a:spcAft>
          <a:spcPts val="600"/>
        </a:spcAft>
        <a:buFont typeface="Arial" panose="020B0604020202020204" pitchFamily="34" charset="0"/>
        <a:buNone/>
        <a:defRPr sz="1799" kern="1200">
          <a:solidFill>
            <a:schemeClr val="tx1"/>
          </a:solidFill>
          <a:latin typeface="+mn-lt"/>
          <a:ea typeface="+mn-ea"/>
          <a:cs typeface="+mn-cs"/>
        </a:defRPr>
      </a:lvl1pPr>
      <a:lvl2pPr marL="233293" indent="-228531" algn="l" defTabSz="914126" rtl="0" eaLnBrk="1" latinLnBrk="0" hangingPunct="1">
        <a:lnSpc>
          <a:spcPts val="1799"/>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063" indent="-228531" algn="l" defTabSz="914126"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356" indent="-233293" algn="l" defTabSz="914126"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47F0C0-7A46-4654-82EF-0522AC0959A8}"/>
              </a:ext>
            </a:extLst>
          </p:cNvPr>
          <p:cNvSpPr>
            <a:spLocks noGrp="1"/>
          </p:cNvSpPr>
          <p:nvPr>
            <p:ph type="ctrTitle"/>
          </p:nvPr>
        </p:nvSpPr>
        <p:spPr>
          <a:xfrm>
            <a:off x="307520" y="2382344"/>
            <a:ext cx="5786892" cy="1474770"/>
          </a:xfrm>
        </p:spPr>
        <p:txBody>
          <a:bodyPr/>
          <a:lstStyle/>
          <a:p>
            <a:r>
              <a:rPr lang="en-US" sz="3200" dirty="0">
                <a:latin typeface="Arial" panose="020B0604020202020204" pitchFamily="34" charset="0"/>
                <a:cs typeface="Arial" panose="020B0604020202020204" pitchFamily="34" charset="0"/>
              </a:rPr>
              <a:t>Electric Insurance Company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PAS - Forms Validation</a:t>
            </a:r>
          </a:p>
        </p:txBody>
      </p:sp>
    </p:spTree>
    <p:extLst>
      <p:ext uri="{BB962C8B-B14F-4D97-AF65-F5344CB8AC3E}">
        <p14:creationId xmlns:p14="http://schemas.microsoft.com/office/powerpoint/2010/main" val="210365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24" name="Rounded Rectangle 4">
            <a:extLst>
              <a:ext uri="{FF2B5EF4-FFF2-40B4-BE49-F238E27FC236}">
                <a16:creationId xmlns:a16="http://schemas.microsoft.com/office/drawing/2014/main" id="{1110E531-6945-4F63-B943-75946383FDB4}"/>
              </a:ext>
            </a:extLst>
          </p:cNvPr>
          <p:cNvSpPr/>
          <p:nvPr/>
        </p:nvSpPr>
        <p:spPr>
          <a:xfrm>
            <a:off x="295329" y="1815521"/>
            <a:ext cx="11455341"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60960" tIns="60960" rIns="60960" bIns="60960" numCol="1" spcCol="1270"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Automation Opportunity</a:t>
            </a:r>
            <a:endParaRPr kumimoji="0" lang="en-US" sz="1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29" name="Rectangle 28">
            <a:extLst>
              <a:ext uri="{FF2B5EF4-FFF2-40B4-BE49-F238E27FC236}">
                <a16:creationId xmlns:a16="http://schemas.microsoft.com/office/drawing/2014/main" id="{D4106B27-6FED-4270-8EA4-794C8B4417B2}"/>
              </a:ext>
            </a:extLst>
          </p:cNvPr>
          <p:cNvSpPr/>
          <p:nvPr/>
        </p:nvSpPr>
        <p:spPr>
          <a:xfrm>
            <a:off x="295328" y="2141951"/>
            <a:ext cx="11455343" cy="363888"/>
          </a:xfrm>
          <a:prstGeom prst="rect">
            <a:avLst/>
          </a:prstGeom>
        </p:spPr>
        <p:txBody>
          <a:bodyPr wrap="square" lIns="73412" tIns="36706" rIns="73412" bIns="36706">
            <a:spAutoFit/>
          </a:bodyPr>
          <a:lstStyle/>
          <a:p>
            <a:pPr marL="171450" indent="-171450" algn="just">
              <a:lnSpc>
                <a:spcPct val="150000"/>
              </a:lnSpc>
              <a:buClr>
                <a:srgbClr val="C00000"/>
              </a:buClr>
              <a:buFont typeface="Wingdings" panose="05000000000000000000" pitchFamily="2" charset="2"/>
              <a:buChar char="§"/>
              <a:defRPr/>
            </a:pPr>
            <a:r>
              <a:rPr lang="en-US" sz="1400" dirty="0">
                <a:solidFill>
                  <a:prstClr val="black"/>
                </a:solidFill>
                <a:latin typeface="Candara" panose="020E0502030303020204" pitchFamily="34" charset="0"/>
              </a:rPr>
              <a:t>Forms validation (Dynamic Content &amp; Static Content) using  UI Path</a:t>
            </a:r>
          </a:p>
        </p:txBody>
      </p:sp>
      <p:sp>
        <p:nvSpPr>
          <p:cNvPr id="34" name="Rounded Rectangle 4">
            <a:extLst>
              <a:ext uri="{FF2B5EF4-FFF2-40B4-BE49-F238E27FC236}">
                <a16:creationId xmlns:a16="http://schemas.microsoft.com/office/drawing/2014/main" id="{91D80191-17D3-4ABC-9BB9-443C93D14C01}"/>
              </a:ext>
            </a:extLst>
          </p:cNvPr>
          <p:cNvSpPr/>
          <p:nvPr/>
        </p:nvSpPr>
        <p:spPr>
          <a:xfrm>
            <a:off x="305997" y="787045"/>
            <a:ext cx="11475982"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marL="0" marR="0" lvl="0" indent="0" algn="just" defTabSz="570979" rtl="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rgbClr val="1A1A1A"/>
                </a:solidFill>
                <a:effectLst/>
                <a:uLnTx/>
                <a:uFillTx/>
                <a:latin typeface="Candara" panose="020E0502030303020204" pitchFamily="34" charset="0"/>
                <a:ea typeface="+mn-ea"/>
                <a:cs typeface="Arial" panose="020B0604020202020204" pitchFamily="34" charset="0"/>
              </a:rPr>
              <a:t>  Business Challenge</a:t>
            </a:r>
            <a:endParaRPr kumimoji="0" lang="en-IN" sz="1400" b="1" i="0" u="none" strike="noStrike" kern="0" cap="none" spc="0" normalizeH="0" baseline="0" noProof="0" dirty="0">
              <a:ln>
                <a:noFill/>
              </a:ln>
              <a:solidFill>
                <a:srgbClr val="1A1A1A"/>
              </a:solidFill>
              <a:effectLst/>
              <a:uLnTx/>
              <a:uFillTx/>
              <a:latin typeface="Candara" panose="020E0502030303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C336BC73-D7EB-43D6-803A-9E7D1AB4F182}"/>
              </a:ext>
            </a:extLst>
          </p:cNvPr>
          <p:cNvSpPr/>
          <p:nvPr/>
        </p:nvSpPr>
        <p:spPr>
          <a:xfrm>
            <a:off x="326636" y="1104439"/>
            <a:ext cx="11443120" cy="687054"/>
          </a:xfrm>
          <a:prstGeom prst="rect">
            <a:avLst/>
          </a:prstGeom>
        </p:spPr>
        <p:txBody>
          <a:bodyPr wrap="square" lIns="73412" tIns="36706" rIns="73412" bIns="36706">
            <a:spAutoFit/>
          </a:bodyPr>
          <a:lstStyle/>
          <a:p>
            <a:pPr marL="171450" lvl="0" indent="-171450" algn="just">
              <a:lnSpc>
                <a:spcPct val="150000"/>
              </a:lnSpc>
              <a:buClr>
                <a:srgbClr val="C00000"/>
              </a:buClr>
              <a:buFont typeface="Wingdings" panose="05000000000000000000" pitchFamily="2" charset="2"/>
              <a:buChar char="§"/>
            </a:pPr>
            <a:r>
              <a:rPr lang="en-US" sz="1400" dirty="0">
                <a:solidFill>
                  <a:prstClr val="black"/>
                </a:solidFill>
                <a:latin typeface="Candara" panose="020E0502030303020204" pitchFamily="34" charset="0"/>
              </a:rPr>
              <a:t>Manual Testing Time &amp; Efforts are higher which hinders faster go-to-market </a:t>
            </a:r>
          </a:p>
          <a:p>
            <a:pPr marL="171450" lvl="0" indent="-171450" algn="just">
              <a:lnSpc>
                <a:spcPct val="150000"/>
              </a:lnSpc>
              <a:buClr>
                <a:srgbClr val="C00000"/>
              </a:buClr>
              <a:buFont typeface="Wingdings" panose="05000000000000000000" pitchFamily="2" charset="2"/>
              <a:buChar char="§"/>
            </a:pPr>
            <a:r>
              <a:rPr lang="en-US" sz="1400" dirty="0">
                <a:solidFill>
                  <a:prstClr val="black"/>
                </a:solidFill>
                <a:latin typeface="Candara" panose="020E0502030303020204" pitchFamily="34" charset="0"/>
              </a:rPr>
              <a:t>Also reduction in Test Coverage due to test cycle time</a:t>
            </a:r>
          </a:p>
        </p:txBody>
      </p:sp>
      <p:sp>
        <p:nvSpPr>
          <p:cNvPr id="42" name="Rounded Rectangle 4">
            <a:extLst>
              <a:ext uri="{FF2B5EF4-FFF2-40B4-BE49-F238E27FC236}">
                <a16:creationId xmlns:a16="http://schemas.microsoft.com/office/drawing/2014/main" id="{E701D7B1-2B8F-4CDE-96D1-A637D0DBAF3B}"/>
              </a:ext>
            </a:extLst>
          </p:cNvPr>
          <p:cNvSpPr/>
          <p:nvPr/>
        </p:nvSpPr>
        <p:spPr>
          <a:xfrm>
            <a:off x="378701" y="2811657"/>
            <a:ext cx="11391055" cy="28555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lvl="0" algn="just">
              <a:defRPr/>
            </a:pPr>
            <a:r>
              <a:rPr lang="en-US" sz="1400" b="1" dirty="0">
                <a:solidFill>
                  <a:prstClr val="black"/>
                </a:solidFill>
                <a:latin typeface="Candara" panose="020E0502030303020204" pitchFamily="34" charset="0"/>
              </a:rPr>
              <a:t>RPA Automation (UI Path)</a:t>
            </a:r>
            <a:endParaRPr kumimoji="0" lang="en-US" sz="1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43" name="Rectangle 42">
            <a:extLst>
              <a:ext uri="{FF2B5EF4-FFF2-40B4-BE49-F238E27FC236}">
                <a16:creationId xmlns:a16="http://schemas.microsoft.com/office/drawing/2014/main" id="{11679BDC-3966-4840-AA66-4C4C61EF4D4F}"/>
              </a:ext>
            </a:extLst>
          </p:cNvPr>
          <p:cNvSpPr/>
          <p:nvPr/>
        </p:nvSpPr>
        <p:spPr>
          <a:xfrm>
            <a:off x="400050" y="3092794"/>
            <a:ext cx="11350621" cy="3588809"/>
          </a:xfrm>
          <a:prstGeom prst="rect">
            <a:avLst/>
          </a:prstGeom>
          <a:ln>
            <a:solidFill>
              <a:srgbClr val="00B0F0"/>
            </a:solidFill>
          </a:ln>
        </p:spPr>
        <p:txBody>
          <a:bodyPr wrap="square" lIns="73412" tIns="36706" rIns="73412" bIns="36706">
            <a:spAutoFit/>
          </a:bodyPr>
          <a:lstStyle/>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Build a custom case to validate the dynamic data and static content of each form and reuse the same for remaining applicable states</a:t>
            </a:r>
          </a:p>
          <a:p>
            <a:pPr marL="171450" lvl="0" indent="-171450" algn="just" defTabSz="914400">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Steps: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Create the test script (sequence) to read values from Guidewire (one time effort)</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Create the sequence to validate the content and dynamic fields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Run script to validate the static content and dynamic fields in PDF w.r.t Guidewire</a:t>
            </a:r>
          </a:p>
          <a:p>
            <a:pPr marL="171450" indent="-171450" algn="just">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Advantages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Lesser manual intervention during script execution</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any form</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static content and dynamic fields</a:t>
            </a:r>
          </a:p>
          <a:p>
            <a:pPr marL="171450" indent="-171450" algn="just">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Problems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only Static and Dynamic content</a:t>
            </a:r>
          </a:p>
        </p:txBody>
      </p:sp>
    </p:spTree>
    <p:extLst>
      <p:ext uri="{BB962C8B-B14F-4D97-AF65-F5344CB8AC3E}">
        <p14:creationId xmlns:p14="http://schemas.microsoft.com/office/powerpoint/2010/main" val="25764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9" name="Rounded Rectangle 4">
            <a:extLst>
              <a:ext uri="{FF2B5EF4-FFF2-40B4-BE49-F238E27FC236}">
                <a16:creationId xmlns:a16="http://schemas.microsoft.com/office/drawing/2014/main" id="{11C9A45C-DE99-4A44-8386-25B004218329}"/>
              </a:ext>
            </a:extLst>
          </p:cNvPr>
          <p:cNvSpPr/>
          <p:nvPr/>
        </p:nvSpPr>
        <p:spPr>
          <a:xfrm>
            <a:off x="300685" y="3779688"/>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Execution Effort Savings - Analysis</a:t>
            </a:r>
          </a:p>
        </p:txBody>
      </p:sp>
      <p:graphicFrame>
        <p:nvGraphicFramePr>
          <p:cNvPr id="10" name="Table 9">
            <a:extLst>
              <a:ext uri="{FF2B5EF4-FFF2-40B4-BE49-F238E27FC236}">
                <a16:creationId xmlns:a16="http://schemas.microsoft.com/office/drawing/2014/main" id="{62CC5195-E973-4CC9-92FB-A64D90555C88}"/>
              </a:ext>
            </a:extLst>
          </p:cNvPr>
          <p:cNvGraphicFramePr>
            <a:graphicFrameLocks noGrp="1"/>
          </p:cNvGraphicFramePr>
          <p:nvPr>
            <p:extLst>
              <p:ext uri="{D42A27DB-BD31-4B8C-83A1-F6EECF244321}">
                <p14:modId xmlns:p14="http://schemas.microsoft.com/office/powerpoint/2010/main" val="2584097348"/>
              </p:ext>
            </p:extLst>
          </p:nvPr>
        </p:nvGraphicFramePr>
        <p:xfrm>
          <a:off x="307585" y="4226277"/>
          <a:ext cx="11424035" cy="2465982"/>
        </p:xfrm>
        <a:graphic>
          <a:graphicData uri="http://schemas.openxmlformats.org/drawingml/2006/table">
            <a:tbl>
              <a:tblPr firstRow="1" firstCol="1" bandRow="1">
                <a:tableStyleId>{B301B821-A1FF-4177-AEE7-76D212191A09}</a:tableStyleId>
              </a:tblPr>
              <a:tblGrid>
                <a:gridCol w="646457">
                  <a:extLst>
                    <a:ext uri="{9D8B030D-6E8A-4147-A177-3AD203B41FA5}">
                      <a16:colId xmlns:a16="http://schemas.microsoft.com/office/drawing/2014/main" val="3002392492"/>
                    </a:ext>
                  </a:extLst>
                </a:gridCol>
                <a:gridCol w="646457">
                  <a:extLst>
                    <a:ext uri="{9D8B030D-6E8A-4147-A177-3AD203B41FA5}">
                      <a16:colId xmlns:a16="http://schemas.microsoft.com/office/drawing/2014/main" val="459578158"/>
                    </a:ext>
                  </a:extLst>
                </a:gridCol>
                <a:gridCol w="1417622">
                  <a:extLst>
                    <a:ext uri="{9D8B030D-6E8A-4147-A177-3AD203B41FA5}">
                      <a16:colId xmlns:a16="http://schemas.microsoft.com/office/drawing/2014/main" val="3044404166"/>
                    </a:ext>
                  </a:extLst>
                </a:gridCol>
                <a:gridCol w="1526670">
                  <a:extLst>
                    <a:ext uri="{9D8B030D-6E8A-4147-A177-3AD203B41FA5}">
                      <a16:colId xmlns:a16="http://schemas.microsoft.com/office/drawing/2014/main" val="1690257169"/>
                    </a:ext>
                  </a:extLst>
                </a:gridCol>
                <a:gridCol w="1362687">
                  <a:extLst>
                    <a:ext uri="{9D8B030D-6E8A-4147-A177-3AD203B41FA5}">
                      <a16:colId xmlns:a16="http://schemas.microsoft.com/office/drawing/2014/main" val="3546978273"/>
                    </a:ext>
                  </a:extLst>
                </a:gridCol>
                <a:gridCol w="1361723">
                  <a:extLst>
                    <a:ext uri="{9D8B030D-6E8A-4147-A177-3AD203B41FA5}">
                      <a16:colId xmlns:a16="http://schemas.microsoft.com/office/drawing/2014/main" val="2992677211"/>
                    </a:ext>
                  </a:extLst>
                </a:gridCol>
                <a:gridCol w="836574">
                  <a:extLst>
                    <a:ext uri="{9D8B030D-6E8A-4147-A177-3AD203B41FA5}">
                      <a16:colId xmlns:a16="http://schemas.microsoft.com/office/drawing/2014/main" val="278207938"/>
                    </a:ext>
                  </a:extLst>
                </a:gridCol>
                <a:gridCol w="819150">
                  <a:extLst>
                    <a:ext uri="{9D8B030D-6E8A-4147-A177-3AD203B41FA5}">
                      <a16:colId xmlns:a16="http://schemas.microsoft.com/office/drawing/2014/main" val="3564860398"/>
                    </a:ext>
                  </a:extLst>
                </a:gridCol>
                <a:gridCol w="809625">
                  <a:extLst>
                    <a:ext uri="{9D8B030D-6E8A-4147-A177-3AD203B41FA5}">
                      <a16:colId xmlns:a16="http://schemas.microsoft.com/office/drawing/2014/main" val="689307067"/>
                    </a:ext>
                  </a:extLst>
                </a:gridCol>
                <a:gridCol w="1997070">
                  <a:extLst>
                    <a:ext uri="{9D8B030D-6E8A-4147-A177-3AD203B41FA5}">
                      <a16:colId xmlns:a16="http://schemas.microsoft.com/office/drawing/2014/main" val="3034399680"/>
                    </a:ext>
                  </a:extLst>
                </a:gridCol>
              </a:tblGrid>
              <a:tr h="364640">
                <a:tc>
                  <a:txBody>
                    <a:bodyPr/>
                    <a:lstStyle/>
                    <a:p>
                      <a:pPr algn="ctr" rtl="0" fontAlgn="ctr"/>
                      <a:r>
                        <a:rPr lang="en-US" sz="1000" u="none" strike="noStrike" dirty="0">
                          <a:effectLst/>
                          <a:latin typeface="Candara" panose="020E0502030303020204" pitchFamily="34" charset="0"/>
                        </a:rPr>
                        <a:t>Total TC in R2</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algn="ctr" defTabSz="914126" rtl="0" eaLnBrk="1" fontAlgn="ctr" latinLnBrk="0" hangingPunct="1"/>
                      <a:r>
                        <a:rPr lang="en-US" sz="1000" b="1" u="none" strike="noStrike" kern="1200" dirty="0">
                          <a:solidFill>
                            <a:schemeClr val="lt1"/>
                          </a:solidFill>
                          <a:effectLst/>
                          <a:latin typeface="Candara" panose="020E0502030303020204" pitchFamily="34" charset="0"/>
                          <a:ea typeface="+mn-ea"/>
                          <a:cs typeface="+mn-cs"/>
                        </a:rPr>
                        <a:t># of Cycles</a:t>
                      </a:r>
                    </a:p>
                  </a:txBody>
                  <a:tcPr marL="9194" marR="9194" marT="9194" marB="0" anchor="ctr"/>
                </a:tc>
                <a:tc>
                  <a:txBody>
                    <a:bodyPr/>
                    <a:lstStyle/>
                    <a:p>
                      <a:pPr algn="ctr" rtl="0" fontAlgn="ctr"/>
                      <a:r>
                        <a:rPr lang="en-US" sz="1000" u="none" strike="noStrike" dirty="0">
                          <a:effectLst/>
                          <a:latin typeface="Candara" panose="020E0502030303020204" pitchFamily="34" charset="0"/>
                        </a:rPr>
                        <a:t>Manual Execution Efforts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marR="0" lvl="0" indent="0" algn="ctr" defTabSz="914126" rtl="0" eaLnBrk="1" fontAlgn="ctr" latinLnBrk="0" hangingPunct="1">
                        <a:lnSpc>
                          <a:spcPct val="100000"/>
                        </a:lnSpc>
                        <a:spcBef>
                          <a:spcPts val="0"/>
                        </a:spcBef>
                        <a:spcAft>
                          <a:spcPts val="0"/>
                        </a:spcAft>
                        <a:buClrTx/>
                        <a:buSzTx/>
                        <a:buFontTx/>
                        <a:buNone/>
                        <a:tabLst/>
                        <a:defRPr/>
                      </a:pPr>
                      <a:r>
                        <a:rPr lang="en-US" sz="1000" u="none" strike="noStrike" dirty="0">
                          <a:effectLst/>
                          <a:latin typeface="Candara" panose="020E0502030303020204" pitchFamily="34" charset="0"/>
                        </a:rPr>
                        <a:t>Automation Scope (TC)</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Automation Efforts (Design &amp; Execution) – 1 Round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Manual + Automation Efforts(Hours)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a:t>
                      </a:r>
                      <a:br>
                        <a:rPr lang="en-US" sz="1000" u="none" strike="noStrike" dirty="0">
                          <a:effectLst/>
                          <a:latin typeface="Candara" panose="020E0502030303020204" pitchFamily="34" charset="0"/>
                        </a:rPr>
                      </a:br>
                      <a:r>
                        <a:rPr lang="en-US" sz="1000" u="none" strike="noStrike" dirty="0">
                          <a:effectLst/>
                          <a:latin typeface="Candara" panose="020E0502030303020204" pitchFamily="34" charset="0"/>
                        </a:rPr>
                        <a:t>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Savings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i="0" u="none" strike="noStrike" dirty="0">
                          <a:solidFill>
                            <a:schemeClr val="bg1"/>
                          </a:solidFill>
                          <a:effectLst/>
                          <a:latin typeface="Candara" panose="020E0502030303020204" pitchFamily="34" charset="0"/>
                        </a:rPr>
                        <a:t>Comments</a:t>
                      </a:r>
                    </a:p>
                  </a:txBody>
                  <a:tcPr marL="9194" marR="9194" marT="9194" marB="0" anchor="ctr"/>
                </a:tc>
                <a:extLst>
                  <a:ext uri="{0D108BD9-81ED-4DB2-BD59-A6C34878D82A}">
                    <a16:rowId xmlns:a16="http://schemas.microsoft.com/office/drawing/2014/main" val="356974205"/>
                  </a:ext>
                </a:extLst>
              </a:tr>
              <a:tr h="546960">
                <a:tc>
                  <a:txBody>
                    <a:bodyPr/>
                    <a:lstStyle/>
                    <a:p>
                      <a:pPr algn="ctr" rtl="0" fontAlgn="ctr"/>
                      <a:r>
                        <a:rPr lang="en-US" sz="1000" b="0" u="none" strike="noStrike" dirty="0">
                          <a:effectLst/>
                          <a:latin typeface="Candara" panose="020E0502030303020204" pitchFamily="34" charset="0"/>
                        </a:rPr>
                        <a:t>2000</a:t>
                      </a:r>
                      <a:endParaRPr lang="en-US" sz="1000" b="0" i="0" u="none" strike="noStrike" dirty="0">
                        <a:solidFill>
                          <a:srgbClr val="FF0000"/>
                        </a:solidFill>
                        <a:effectLst/>
                        <a:latin typeface="Candara" panose="020E0502030303020204" pitchFamily="34" charset="0"/>
                      </a:endParaRP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a:t>
                      </a:r>
                    </a:p>
                  </a:txBody>
                  <a:tcPr marL="9194" marR="9194" marT="9194" marB="0" anchor="ctr"/>
                </a:tc>
                <a:tc>
                  <a:txBody>
                    <a:bodyPr/>
                    <a:lstStyle/>
                    <a:p>
                      <a:pPr algn="ctr" rtl="0" fontAlgn="ctr"/>
                      <a:r>
                        <a:rPr lang="en-US" sz="1000" u="none" strike="noStrike" dirty="0">
                          <a:effectLst/>
                          <a:latin typeface="Candara" panose="020E0502030303020204" pitchFamily="34" charset="0"/>
                        </a:rPr>
                        <a:t>14000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kern="1200" dirty="0">
                          <a:solidFill>
                            <a:schemeClr val="dk1"/>
                          </a:solidFill>
                          <a:effectLst/>
                          <a:latin typeface="Candara" panose="020E0502030303020204" pitchFamily="34" charset="0"/>
                          <a:ea typeface="+mn-ea"/>
                          <a:cs typeface="+mn-cs"/>
                        </a:rPr>
                        <a:t>510</a:t>
                      </a:r>
                    </a:p>
                  </a:txBody>
                  <a:tcPr marL="9194" marR="9194" marT="9194" marB="0" anchor="ctr"/>
                </a:tc>
                <a:tc>
                  <a:txBody>
                    <a:bodyPr/>
                    <a:lstStyle/>
                    <a:p>
                      <a:pPr algn="ctr" rtl="0" fontAlgn="ctr"/>
                      <a:r>
                        <a:rPr lang="en-US" sz="1000" u="none" strike="noStrike" dirty="0">
                          <a:effectLst/>
                          <a:latin typeface="Candara" panose="020E0502030303020204" pitchFamily="34" charset="0"/>
                        </a:rPr>
                        <a:t>2120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12550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1450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10%</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26,100 $</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l" rtl="0" fontAlgn="ctr"/>
                      <a:r>
                        <a:rPr lang="en-US" sz="1000" b="0" i="0" u="none" strike="noStrike" dirty="0">
                          <a:solidFill>
                            <a:schemeClr val="tx1"/>
                          </a:solidFill>
                          <a:effectLst/>
                          <a:latin typeface="Candara" panose="020E0502030303020204" pitchFamily="34" charset="0"/>
                        </a:rPr>
                        <a:t>*Plan for CW forms automation</a:t>
                      </a:r>
                    </a:p>
                    <a:p>
                      <a:pPr algn="l" rtl="0" fontAlgn="ctr"/>
                      <a:r>
                        <a:rPr lang="en-US" sz="1000" b="0" i="0" u="none" strike="noStrike" dirty="0">
                          <a:solidFill>
                            <a:schemeClr val="tx1"/>
                          </a:solidFill>
                          <a:effectLst/>
                          <a:latin typeface="Candara" panose="020E0502030303020204" pitchFamily="34" charset="0"/>
                        </a:rPr>
                        <a:t>*Considered 510 test cases automation into scope</a:t>
                      </a:r>
                    </a:p>
                    <a:p>
                      <a:pPr algn="l" rtl="0" fontAlgn="ctr"/>
                      <a:r>
                        <a:rPr lang="en-US" sz="1000" b="0" i="0" u="none" strike="noStrike" dirty="0">
                          <a:solidFill>
                            <a:schemeClr val="tx1"/>
                          </a:solidFill>
                          <a:effectLst/>
                          <a:latin typeface="Candara" panose="020E0502030303020204" pitchFamily="34" charset="0"/>
                        </a:rPr>
                        <a:t>*Savings for 510 test cases will be around 41% (Manual Vs Automation)</a:t>
                      </a:r>
                    </a:p>
                  </a:txBody>
                  <a:tcPr marL="9194" marR="9194" marT="9194" marB="0" anchor="ctr"/>
                </a:tc>
                <a:extLst>
                  <a:ext uri="{0D108BD9-81ED-4DB2-BD59-A6C34878D82A}">
                    <a16:rowId xmlns:a16="http://schemas.microsoft.com/office/drawing/2014/main" val="517058842"/>
                  </a:ext>
                </a:extLst>
              </a:tr>
              <a:tr h="546960">
                <a:tc>
                  <a:txBody>
                    <a:bodyPr/>
                    <a:lstStyle/>
                    <a:p>
                      <a:pPr algn="ctr" rtl="0" fontAlgn="ctr"/>
                      <a:r>
                        <a:rPr lang="en-US" sz="1000" b="0" i="0" u="none" strike="noStrike" dirty="0">
                          <a:solidFill>
                            <a:schemeClr val="tx1"/>
                          </a:solidFill>
                          <a:effectLst/>
                          <a:latin typeface="Candara" panose="020E0502030303020204" pitchFamily="34" charset="0"/>
                        </a:rPr>
                        <a:t>2000</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70000</a:t>
                      </a:r>
                    </a:p>
                  </a:txBody>
                  <a:tcPr marL="9194" marR="9194" marT="9194" marB="0" anchor="ctr"/>
                </a:tc>
                <a:tc>
                  <a:txBody>
                    <a:bodyPr/>
                    <a:lstStyle/>
                    <a:p>
                      <a:pPr algn="ctr" rtl="0" fontAlgn="ctr"/>
                      <a:r>
                        <a:rPr lang="en-US" sz="1000" u="none" strike="noStrike" kern="1200" dirty="0">
                          <a:solidFill>
                            <a:schemeClr val="tx1"/>
                          </a:solidFill>
                          <a:effectLst/>
                          <a:latin typeface="Candara" panose="020E0502030303020204" pitchFamily="34" charset="0"/>
                          <a:ea typeface="+mn-ea"/>
                          <a:cs typeface="+mn-cs"/>
                        </a:rPr>
                        <a:t>2550</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7107</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59259</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10743</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15%</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193374 $</a:t>
                      </a:r>
                    </a:p>
                  </a:txBody>
                  <a:tcPr marL="9194" marR="9194" marT="9194" marB="0" anchor="ctr"/>
                </a:tc>
                <a:tc>
                  <a:txBody>
                    <a:bodyPr/>
                    <a:lstStyle/>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*ROI after 5 cycles with Plan for CW forms automation only </a:t>
                      </a:r>
                    </a:p>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*This scope is also not a regression suite</a:t>
                      </a:r>
                    </a:p>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*Savings for 510 test cases will be around 59% (Manual Vs Automation) after 5 cycles</a:t>
                      </a:r>
                    </a:p>
                    <a:p>
                      <a:pPr marL="0" marR="0" lvl="0" indent="0" algn="l" defTabSz="914126" rtl="0" eaLnBrk="1" fontAlgn="ctr" latinLnBrk="0" hangingPunct="1">
                        <a:lnSpc>
                          <a:spcPct val="100000"/>
                        </a:lnSpc>
                        <a:spcBef>
                          <a:spcPts val="0"/>
                        </a:spcBef>
                        <a:spcAft>
                          <a:spcPts val="0"/>
                        </a:spcAft>
                        <a:buClrTx/>
                        <a:buSzTx/>
                        <a:buFontTx/>
                        <a:buNone/>
                        <a:tabLst/>
                        <a:defRPr/>
                      </a:pPr>
                      <a:endParaRPr lang="en-US" sz="1000" b="0" i="0" u="none" strike="noStrike" dirty="0">
                        <a:solidFill>
                          <a:schemeClr val="tx1"/>
                        </a:solidFill>
                        <a:effectLst/>
                        <a:latin typeface="Candara" panose="020E0502030303020204" pitchFamily="34" charset="0"/>
                      </a:endParaRPr>
                    </a:p>
                  </a:txBody>
                  <a:tcPr marL="9194" marR="9194" marT="9194" marB="0" anchor="ctr"/>
                </a:tc>
                <a:extLst>
                  <a:ext uri="{0D108BD9-81ED-4DB2-BD59-A6C34878D82A}">
                    <a16:rowId xmlns:a16="http://schemas.microsoft.com/office/drawing/2014/main" val="1078263325"/>
                  </a:ext>
                </a:extLst>
              </a:tr>
            </a:tbl>
          </a:graphicData>
        </a:graphic>
      </p:graphicFrame>
      <p:graphicFrame>
        <p:nvGraphicFramePr>
          <p:cNvPr id="11" name="Table 10">
            <a:extLst>
              <a:ext uri="{FF2B5EF4-FFF2-40B4-BE49-F238E27FC236}">
                <a16:creationId xmlns:a16="http://schemas.microsoft.com/office/drawing/2014/main" id="{3FFEAB03-F685-4589-B985-D0B8C2F0B3AA}"/>
              </a:ext>
            </a:extLst>
          </p:cNvPr>
          <p:cNvGraphicFramePr>
            <a:graphicFrameLocks noGrp="1"/>
          </p:cNvGraphicFramePr>
          <p:nvPr>
            <p:extLst>
              <p:ext uri="{D42A27DB-BD31-4B8C-83A1-F6EECF244321}">
                <p14:modId xmlns:p14="http://schemas.microsoft.com/office/powerpoint/2010/main" val="3986305448"/>
              </p:ext>
            </p:extLst>
          </p:nvPr>
        </p:nvGraphicFramePr>
        <p:xfrm>
          <a:off x="307586" y="1214966"/>
          <a:ext cx="11424034" cy="2468880"/>
        </p:xfrm>
        <a:graphic>
          <a:graphicData uri="http://schemas.openxmlformats.org/drawingml/2006/table">
            <a:tbl>
              <a:tblPr firstRow="1" bandRow="1">
                <a:tableStyleId>{5C22544A-7EE6-4342-B048-85BDC9FD1C3A}</a:tableStyleId>
              </a:tblPr>
              <a:tblGrid>
                <a:gridCol w="3064264">
                  <a:extLst>
                    <a:ext uri="{9D8B030D-6E8A-4147-A177-3AD203B41FA5}">
                      <a16:colId xmlns:a16="http://schemas.microsoft.com/office/drawing/2014/main" val="821986989"/>
                    </a:ext>
                  </a:extLst>
                </a:gridCol>
                <a:gridCol w="2609850">
                  <a:extLst>
                    <a:ext uri="{9D8B030D-6E8A-4147-A177-3AD203B41FA5}">
                      <a16:colId xmlns:a16="http://schemas.microsoft.com/office/drawing/2014/main" val="1995795754"/>
                    </a:ext>
                  </a:extLst>
                </a:gridCol>
                <a:gridCol w="2219325">
                  <a:extLst>
                    <a:ext uri="{9D8B030D-6E8A-4147-A177-3AD203B41FA5}">
                      <a16:colId xmlns:a16="http://schemas.microsoft.com/office/drawing/2014/main" val="1594144968"/>
                    </a:ext>
                  </a:extLst>
                </a:gridCol>
                <a:gridCol w="3530595">
                  <a:extLst>
                    <a:ext uri="{9D8B030D-6E8A-4147-A177-3AD203B41FA5}">
                      <a16:colId xmlns:a16="http://schemas.microsoft.com/office/drawing/2014/main" val="3143956773"/>
                    </a:ext>
                  </a:extLst>
                </a:gridCol>
              </a:tblGrid>
              <a:tr h="169881">
                <a:tc>
                  <a:txBody>
                    <a:bodyPr/>
                    <a:lstStyle/>
                    <a:p>
                      <a:r>
                        <a:rPr lang="en-US" sz="1200" dirty="0">
                          <a:latin typeface="Candara" panose="020E0502030303020204" pitchFamily="34" charset="0"/>
                        </a:rPr>
                        <a:t>Validation Type</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Manual</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UI Path (RPA)</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Manual Design &amp; Execution Efforts Split %</a:t>
                      </a:r>
                      <a:endParaRPr lang="en-IN" sz="1200" b="1" dirty="0">
                        <a:latin typeface="Candara" panose="020E0502030303020204" pitchFamily="34" charset="0"/>
                      </a:endParaRPr>
                    </a:p>
                  </a:txBody>
                  <a:tcPr/>
                </a:tc>
                <a:extLst>
                  <a:ext uri="{0D108BD9-81ED-4DB2-BD59-A6C34878D82A}">
                    <a16:rowId xmlns:a16="http://schemas.microsoft.com/office/drawing/2014/main" val="962083105"/>
                  </a:ext>
                </a:extLst>
              </a:tr>
              <a:tr h="0">
                <a:tc>
                  <a:txBody>
                    <a:bodyPr/>
                    <a:lstStyle/>
                    <a:p>
                      <a:r>
                        <a:rPr lang="en-US" sz="1200" dirty="0">
                          <a:latin typeface="Candara" panose="020E0502030303020204" pitchFamily="34" charset="0"/>
                        </a:rPr>
                        <a:t>Static Content</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rowSpan="2">
                  <a:txBody>
                    <a:bodyPr/>
                    <a:lstStyle/>
                    <a:p>
                      <a:pPr algn="ctr"/>
                      <a:r>
                        <a:rPr lang="en-US" sz="1200" dirty="0">
                          <a:latin typeface="Candara" panose="020E0502030303020204" pitchFamily="34" charset="0"/>
                        </a:rPr>
                        <a:t>75%</a:t>
                      </a:r>
                      <a:endParaRPr lang="en-IN" sz="1200" dirty="0">
                        <a:latin typeface="Candara" panose="020E0502030303020204" pitchFamily="34" charset="0"/>
                      </a:endParaRPr>
                    </a:p>
                  </a:txBody>
                  <a:tcPr anchor="ctr"/>
                </a:tc>
                <a:extLst>
                  <a:ext uri="{0D108BD9-81ED-4DB2-BD59-A6C34878D82A}">
                    <a16:rowId xmlns:a16="http://schemas.microsoft.com/office/drawing/2014/main" val="3143185030"/>
                  </a:ext>
                </a:extLst>
              </a:tr>
              <a:tr h="0">
                <a:tc>
                  <a:txBody>
                    <a:bodyPr/>
                    <a:lstStyle/>
                    <a:p>
                      <a:r>
                        <a:rPr lang="en-US" sz="1200" dirty="0">
                          <a:latin typeface="Candara" panose="020E0502030303020204" pitchFamily="34" charset="0"/>
                        </a:rPr>
                        <a:t>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3868022579"/>
                  </a:ext>
                </a:extLst>
              </a:tr>
              <a:tr h="0">
                <a:tc>
                  <a:txBody>
                    <a:bodyPr/>
                    <a:lstStyle/>
                    <a:p>
                      <a:r>
                        <a:rPr lang="en-US" sz="1200" dirty="0">
                          <a:latin typeface="Candara" panose="020E0502030303020204" pitchFamily="34" charset="0"/>
                        </a:rPr>
                        <a:t>Logos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rowSpan="6">
                  <a:txBody>
                    <a:bodyPr/>
                    <a:lstStyle/>
                    <a:p>
                      <a:pPr algn="ctr"/>
                      <a:r>
                        <a:rPr lang="en-US" sz="1200" dirty="0">
                          <a:latin typeface="Candara" panose="020E0502030303020204" pitchFamily="34" charset="0"/>
                        </a:rPr>
                        <a:t>25%</a:t>
                      </a:r>
                      <a:endParaRPr lang="en-IN" sz="1200" dirty="0">
                        <a:latin typeface="Candara" panose="020E0502030303020204" pitchFamily="34" charset="0"/>
                      </a:endParaRPr>
                    </a:p>
                  </a:txBody>
                  <a:tcPr anchor="ctr"/>
                </a:tc>
                <a:extLst>
                  <a:ext uri="{0D108BD9-81ED-4DB2-BD59-A6C34878D82A}">
                    <a16:rowId xmlns:a16="http://schemas.microsoft.com/office/drawing/2014/main" val="1120956278"/>
                  </a:ext>
                </a:extLst>
              </a:tr>
              <a:tr h="0">
                <a:tc>
                  <a:txBody>
                    <a:bodyPr/>
                    <a:lstStyle/>
                    <a:p>
                      <a:r>
                        <a:rPr lang="en-US" sz="1200" dirty="0">
                          <a:latin typeface="Candara" panose="020E0502030303020204" pitchFamily="34" charset="0"/>
                        </a:rPr>
                        <a:t>Format Check</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61115351"/>
                  </a:ext>
                </a:extLst>
              </a:tr>
              <a:tr h="0">
                <a:tc>
                  <a:txBody>
                    <a:bodyPr/>
                    <a:lstStyle/>
                    <a:p>
                      <a:r>
                        <a:rPr lang="en-US" sz="1200" dirty="0">
                          <a:latin typeface="Candara" panose="020E0502030303020204" pitchFamily="34" charset="0"/>
                        </a:rPr>
                        <a:t>Barcode Check</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1389314940"/>
                  </a:ext>
                </a:extLst>
              </a:tr>
              <a:tr h="0">
                <a:tc>
                  <a:txBody>
                    <a:bodyPr/>
                    <a:lstStyle/>
                    <a:p>
                      <a:r>
                        <a:rPr lang="en-US" sz="1200" dirty="0">
                          <a:latin typeface="Candara" panose="020E0502030303020204" pitchFamily="34" charset="0"/>
                        </a:rPr>
                        <a:t>Alignment</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438814102"/>
                  </a:ext>
                </a:extLst>
              </a:tr>
              <a:tr h="0">
                <a:tc>
                  <a:txBody>
                    <a:bodyPr/>
                    <a:lstStyle/>
                    <a:p>
                      <a:r>
                        <a:rPr lang="en-US" sz="1200" dirty="0">
                          <a:latin typeface="Candara" panose="020E0502030303020204" pitchFamily="34" charset="0"/>
                        </a:rPr>
                        <a:t>User Interface / Tables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1408096437"/>
                  </a:ext>
                </a:extLst>
              </a:tr>
              <a:tr h="0">
                <a:tc>
                  <a:txBody>
                    <a:bodyPr/>
                    <a:lstStyle/>
                    <a:p>
                      <a:r>
                        <a:rPr lang="en-US" sz="1200" dirty="0">
                          <a:latin typeface="Candara" panose="020E0502030303020204" pitchFamily="34" charset="0"/>
                        </a:rPr>
                        <a:t>Signatures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3209836997"/>
                  </a:ext>
                </a:extLst>
              </a:tr>
            </a:tbl>
          </a:graphicData>
        </a:graphic>
      </p:graphicFrame>
      <p:sp>
        <p:nvSpPr>
          <p:cNvPr id="12" name="Rounded Rectangle 4">
            <a:extLst>
              <a:ext uri="{FF2B5EF4-FFF2-40B4-BE49-F238E27FC236}">
                <a16:creationId xmlns:a16="http://schemas.microsoft.com/office/drawing/2014/main" id="{A7E2EEC2-9D4A-492F-85AF-D743D4066EA5}"/>
              </a:ext>
            </a:extLst>
          </p:cNvPr>
          <p:cNvSpPr/>
          <p:nvPr/>
        </p:nvSpPr>
        <p:spPr>
          <a:xfrm>
            <a:off x="291158" y="846491"/>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Validations</a:t>
            </a:r>
          </a:p>
        </p:txBody>
      </p:sp>
    </p:spTree>
    <p:extLst>
      <p:ext uri="{BB962C8B-B14F-4D97-AF65-F5344CB8AC3E}">
        <p14:creationId xmlns:p14="http://schemas.microsoft.com/office/powerpoint/2010/main" val="309305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graphicFrame>
        <p:nvGraphicFramePr>
          <p:cNvPr id="10" name="Table 9">
            <a:extLst>
              <a:ext uri="{FF2B5EF4-FFF2-40B4-BE49-F238E27FC236}">
                <a16:creationId xmlns:a16="http://schemas.microsoft.com/office/drawing/2014/main" id="{85AF45A4-32FC-4798-9792-CF6542197A71}"/>
              </a:ext>
            </a:extLst>
          </p:cNvPr>
          <p:cNvGraphicFramePr>
            <a:graphicFrameLocks noGrp="1"/>
          </p:cNvGraphicFramePr>
          <p:nvPr>
            <p:extLst>
              <p:ext uri="{D42A27DB-BD31-4B8C-83A1-F6EECF244321}">
                <p14:modId xmlns:p14="http://schemas.microsoft.com/office/powerpoint/2010/main" val="1512167647"/>
              </p:ext>
            </p:extLst>
          </p:nvPr>
        </p:nvGraphicFramePr>
        <p:xfrm>
          <a:off x="322262" y="1558321"/>
          <a:ext cx="11409357" cy="1695873"/>
        </p:xfrm>
        <a:graphic>
          <a:graphicData uri="http://schemas.openxmlformats.org/drawingml/2006/table">
            <a:tbl>
              <a:tblPr firstRow="1" bandRow="1">
                <a:tableStyleId>{5C22544A-7EE6-4342-B048-85BDC9FD1C3A}</a:tableStyleId>
              </a:tblPr>
              <a:tblGrid>
                <a:gridCol w="2494013">
                  <a:extLst>
                    <a:ext uri="{9D8B030D-6E8A-4147-A177-3AD203B41FA5}">
                      <a16:colId xmlns:a16="http://schemas.microsoft.com/office/drawing/2014/main" val="821986989"/>
                    </a:ext>
                  </a:extLst>
                </a:gridCol>
                <a:gridCol w="1284039">
                  <a:extLst>
                    <a:ext uri="{9D8B030D-6E8A-4147-A177-3AD203B41FA5}">
                      <a16:colId xmlns:a16="http://schemas.microsoft.com/office/drawing/2014/main" val="1995795754"/>
                    </a:ext>
                  </a:extLst>
                </a:gridCol>
                <a:gridCol w="1383051">
                  <a:extLst>
                    <a:ext uri="{9D8B030D-6E8A-4147-A177-3AD203B41FA5}">
                      <a16:colId xmlns:a16="http://schemas.microsoft.com/office/drawing/2014/main" val="1896337142"/>
                    </a:ext>
                  </a:extLst>
                </a:gridCol>
                <a:gridCol w="1343816">
                  <a:extLst>
                    <a:ext uri="{9D8B030D-6E8A-4147-A177-3AD203B41FA5}">
                      <a16:colId xmlns:a16="http://schemas.microsoft.com/office/drawing/2014/main" val="1594144968"/>
                    </a:ext>
                  </a:extLst>
                </a:gridCol>
                <a:gridCol w="4904438">
                  <a:extLst>
                    <a:ext uri="{9D8B030D-6E8A-4147-A177-3AD203B41FA5}">
                      <a16:colId xmlns:a16="http://schemas.microsoft.com/office/drawing/2014/main" val="2610721037"/>
                    </a:ext>
                  </a:extLst>
                </a:gridCol>
              </a:tblGrid>
              <a:tr h="324273">
                <a:tc>
                  <a:txBody>
                    <a:bodyPr/>
                    <a:lstStyle/>
                    <a:p>
                      <a:r>
                        <a:rPr lang="en-US" sz="1200" b="1" dirty="0">
                          <a:latin typeface="Candara" panose="020E0502030303020204" pitchFamily="34" charset="0"/>
                        </a:rPr>
                        <a:t>Script Type</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Sampling</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 of Runs</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Success Rate</a:t>
                      </a:r>
                      <a:endParaRPr lang="en-IN" sz="1200" b="1" dirty="0">
                        <a:latin typeface="Candara" panose="020E0502030303020204" pitchFamily="34" charset="0"/>
                      </a:endParaRPr>
                    </a:p>
                  </a:txBody>
                  <a:tcPr/>
                </a:tc>
                <a:tc>
                  <a:txBody>
                    <a:bodyPr/>
                    <a:lstStyle/>
                    <a:p>
                      <a:r>
                        <a:rPr lang="en-US" sz="1200" b="1" dirty="0">
                          <a:latin typeface="Candara" panose="020E0502030303020204" pitchFamily="34" charset="0"/>
                        </a:rPr>
                        <a:t>Comments</a:t>
                      </a:r>
                      <a:endParaRPr lang="en-IN" sz="1200" b="1" dirty="0">
                        <a:latin typeface="Candara" panose="020E0502030303020204" pitchFamily="34" charset="0"/>
                      </a:endParaRPr>
                    </a:p>
                  </a:txBody>
                  <a:tcPr/>
                </a:tc>
                <a:extLst>
                  <a:ext uri="{0D108BD9-81ED-4DB2-BD59-A6C34878D82A}">
                    <a16:rowId xmlns:a16="http://schemas.microsoft.com/office/drawing/2014/main" val="962083105"/>
                  </a:ext>
                </a:extLst>
              </a:tr>
              <a:tr h="324273">
                <a:tc>
                  <a:txBody>
                    <a:bodyPr/>
                    <a:lstStyle/>
                    <a:p>
                      <a:r>
                        <a:rPr lang="en-US" sz="1200" dirty="0">
                          <a:latin typeface="Candara" panose="020E0502030303020204" pitchFamily="34" charset="0"/>
                        </a:rPr>
                        <a:t>Complex(with ~50 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 state</a:t>
                      </a: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For same state its working fine and need to run the same for multiple states</a:t>
                      </a:r>
                      <a:endParaRPr lang="en-IN" sz="1200" dirty="0">
                        <a:latin typeface="Candara" panose="020E0502030303020204" pitchFamily="34" charset="0"/>
                      </a:endParaRPr>
                    </a:p>
                  </a:txBody>
                  <a:tcPr/>
                </a:tc>
                <a:extLst>
                  <a:ext uri="{0D108BD9-81ED-4DB2-BD59-A6C34878D82A}">
                    <a16:rowId xmlns:a16="http://schemas.microsoft.com/office/drawing/2014/main" val="1695484118"/>
                  </a:ext>
                </a:extLst>
              </a:tr>
              <a:tr h="324273">
                <a:tc>
                  <a:txBody>
                    <a:bodyPr/>
                    <a:lstStyle/>
                    <a:p>
                      <a:r>
                        <a:rPr lang="en-US" sz="1200" dirty="0">
                          <a:latin typeface="Candara" panose="020E0502030303020204" pitchFamily="34" charset="0"/>
                        </a:rPr>
                        <a:t>Medium (with 5-10 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10 states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2 (20 test scripts)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100%</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While running for multiple states a minimal effort is been noticed for script update;</a:t>
                      </a:r>
                    </a:p>
                  </a:txBody>
                  <a:tcPr/>
                </a:tc>
                <a:extLst>
                  <a:ext uri="{0D108BD9-81ED-4DB2-BD59-A6C34878D82A}">
                    <a16:rowId xmlns:a16="http://schemas.microsoft.com/office/drawing/2014/main" val="739334303"/>
                  </a:ext>
                </a:extLst>
              </a:tr>
              <a:tr h="324273">
                <a:tc>
                  <a:txBody>
                    <a:bodyPr/>
                    <a:lstStyle/>
                    <a:p>
                      <a:r>
                        <a:rPr lang="en-US" sz="1200" dirty="0">
                          <a:latin typeface="Candara" panose="020E0502030303020204" pitchFamily="34" charset="0"/>
                        </a:rPr>
                        <a:t>Simple</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10 states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(10 test scripts)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100 %</a:t>
                      </a:r>
                      <a:endParaRPr lang="en-IN" sz="1200" dirty="0">
                        <a:latin typeface="Candara" panose="020E0502030303020204" pitchFamily="34" charset="0"/>
                      </a:endParaRP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rPr>
                        <a:t>While running for multiple states a minimal effort is been noticed for script update;</a:t>
                      </a:r>
                      <a:endParaRPr lang="en-IN" sz="1200" dirty="0">
                        <a:latin typeface="Candara" panose="020E0502030303020204" pitchFamily="34" charset="0"/>
                      </a:endParaRPr>
                    </a:p>
                  </a:txBody>
                  <a:tcPr/>
                </a:tc>
                <a:extLst>
                  <a:ext uri="{0D108BD9-81ED-4DB2-BD59-A6C34878D82A}">
                    <a16:rowId xmlns:a16="http://schemas.microsoft.com/office/drawing/2014/main" val="996484703"/>
                  </a:ext>
                </a:extLst>
              </a:tr>
            </a:tbl>
          </a:graphicData>
        </a:graphic>
      </p:graphicFrame>
      <p:graphicFrame>
        <p:nvGraphicFramePr>
          <p:cNvPr id="4" name="Table 3">
            <a:extLst>
              <a:ext uri="{FF2B5EF4-FFF2-40B4-BE49-F238E27FC236}">
                <a16:creationId xmlns:a16="http://schemas.microsoft.com/office/drawing/2014/main" id="{E445D96B-2A27-4D9E-BC94-AB1F9532ACAC}"/>
              </a:ext>
            </a:extLst>
          </p:cNvPr>
          <p:cNvGraphicFramePr>
            <a:graphicFrameLocks noGrp="1"/>
          </p:cNvGraphicFramePr>
          <p:nvPr>
            <p:extLst>
              <p:ext uri="{D42A27DB-BD31-4B8C-83A1-F6EECF244321}">
                <p14:modId xmlns:p14="http://schemas.microsoft.com/office/powerpoint/2010/main" val="2838734154"/>
              </p:ext>
            </p:extLst>
          </p:nvPr>
        </p:nvGraphicFramePr>
        <p:xfrm>
          <a:off x="322262" y="4169630"/>
          <a:ext cx="11409357" cy="1010920"/>
        </p:xfrm>
        <a:graphic>
          <a:graphicData uri="http://schemas.openxmlformats.org/drawingml/2006/table">
            <a:tbl>
              <a:tblPr firstRow="1" bandRow="1">
                <a:tableStyleId>{5C22544A-7EE6-4342-B048-85BDC9FD1C3A}</a:tableStyleId>
              </a:tblPr>
              <a:tblGrid>
                <a:gridCol w="962904">
                  <a:extLst>
                    <a:ext uri="{9D8B030D-6E8A-4147-A177-3AD203B41FA5}">
                      <a16:colId xmlns:a16="http://schemas.microsoft.com/office/drawing/2014/main" val="3183020074"/>
                    </a:ext>
                  </a:extLst>
                </a:gridCol>
                <a:gridCol w="10446453">
                  <a:extLst>
                    <a:ext uri="{9D8B030D-6E8A-4147-A177-3AD203B41FA5}">
                      <a16:colId xmlns:a16="http://schemas.microsoft.com/office/drawing/2014/main" val="2066963191"/>
                    </a:ext>
                  </a:extLst>
                </a:gridCol>
              </a:tblGrid>
              <a:tr h="370840">
                <a:tc>
                  <a:txBody>
                    <a:bodyPr/>
                    <a:lstStyle/>
                    <a:p>
                      <a:r>
                        <a:rPr lang="en-US" sz="1200" dirty="0">
                          <a:latin typeface="Candara" panose="020E0502030303020204" pitchFamily="34" charset="0"/>
                        </a:rPr>
                        <a:t>Issue #</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Description</a:t>
                      </a:r>
                      <a:endParaRPr lang="en-IN" sz="1200" dirty="0">
                        <a:latin typeface="Candara" panose="020E0502030303020204" pitchFamily="34" charset="0"/>
                      </a:endParaRPr>
                    </a:p>
                  </a:txBody>
                  <a:tcPr/>
                </a:tc>
                <a:extLst>
                  <a:ext uri="{0D108BD9-81ED-4DB2-BD59-A6C34878D82A}">
                    <a16:rowId xmlns:a16="http://schemas.microsoft.com/office/drawing/2014/main" val="2957543572"/>
                  </a:ext>
                </a:extLst>
              </a:tr>
              <a:tr h="370840">
                <a:tc>
                  <a:txBody>
                    <a:bodyPr/>
                    <a:lstStyle/>
                    <a:p>
                      <a:pPr algn="ctr"/>
                      <a:r>
                        <a:rPr lang="en-US" sz="1200" dirty="0">
                          <a:latin typeface="Candara" panose="020E0502030303020204" pitchFamily="34" charset="0"/>
                        </a:rPr>
                        <a:t>1</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Old scripts are taking more than 30 minutes which completed in 2 minutes earlier</a:t>
                      </a:r>
                    </a:p>
                    <a:p>
                      <a:endParaRPr lang="en-US" sz="1200" dirty="0">
                        <a:latin typeface="Candara" panose="020E0502030303020204" pitchFamily="34" charset="0"/>
                      </a:endParaRPr>
                    </a:p>
                    <a:p>
                      <a:r>
                        <a:rPr lang="en-US" sz="1200" dirty="0">
                          <a:latin typeface="Candara" panose="020E0502030303020204" pitchFamily="34" charset="0"/>
                        </a:rPr>
                        <a:t>The reason is the Guidewire application slowness for reading the data.</a:t>
                      </a:r>
                      <a:endParaRPr lang="en-IN" sz="1200" dirty="0">
                        <a:latin typeface="Candara" panose="020E0502030303020204" pitchFamily="34" charset="0"/>
                      </a:endParaRPr>
                    </a:p>
                  </a:txBody>
                  <a:tcPr/>
                </a:tc>
                <a:extLst>
                  <a:ext uri="{0D108BD9-81ED-4DB2-BD59-A6C34878D82A}">
                    <a16:rowId xmlns:a16="http://schemas.microsoft.com/office/drawing/2014/main" val="4010862530"/>
                  </a:ext>
                </a:extLst>
              </a:tr>
            </a:tbl>
          </a:graphicData>
        </a:graphic>
      </p:graphicFrame>
      <p:sp>
        <p:nvSpPr>
          <p:cNvPr id="8" name="Rounded Rectangle 4">
            <a:extLst>
              <a:ext uri="{FF2B5EF4-FFF2-40B4-BE49-F238E27FC236}">
                <a16:creationId xmlns:a16="http://schemas.microsoft.com/office/drawing/2014/main" id="{F1124A41-9D47-4A65-9693-CD7B34D510AF}"/>
              </a:ext>
            </a:extLst>
          </p:cNvPr>
          <p:cNvSpPr/>
          <p:nvPr/>
        </p:nvSpPr>
        <p:spPr>
          <a:xfrm>
            <a:off x="291158" y="935224"/>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Scripts Verified</a:t>
            </a:r>
          </a:p>
        </p:txBody>
      </p:sp>
      <p:sp>
        <p:nvSpPr>
          <p:cNvPr id="11" name="Rounded Rectangle 4">
            <a:extLst>
              <a:ext uri="{FF2B5EF4-FFF2-40B4-BE49-F238E27FC236}">
                <a16:creationId xmlns:a16="http://schemas.microsoft.com/office/drawing/2014/main" id="{BBB9E790-3567-4F25-9165-BCFDEA7159D8}"/>
              </a:ext>
            </a:extLst>
          </p:cNvPr>
          <p:cNvSpPr/>
          <p:nvPr/>
        </p:nvSpPr>
        <p:spPr>
          <a:xfrm>
            <a:off x="328295" y="3546533"/>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Challenges / Issues Noticed</a:t>
            </a:r>
          </a:p>
        </p:txBody>
      </p:sp>
    </p:spTree>
    <p:extLst>
      <p:ext uri="{BB962C8B-B14F-4D97-AF65-F5344CB8AC3E}">
        <p14:creationId xmlns:p14="http://schemas.microsoft.com/office/powerpoint/2010/main" val="268490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1777-C405-43A6-AF8B-C69C8162E376}"/>
              </a:ext>
            </a:extLst>
          </p:cNvPr>
          <p:cNvSpPr>
            <a:spLocks noGrp="1"/>
          </p:cNvSpPr>
          <p:nvPr>
            <p:ph type="title"/>
          </p:nvPr>
        </p:nvSpPr>
        <p:spPr/>
        <p:txBody>
          <a:bodyPr/>
          <a:lstStyle/>
          <a:p>
            <a:r>
              <a:rPr lang="en-US" dirty="0"/>
              <a:t>Appendix</a:t>
            </a:r>
            <a:endParaRPr lang="en-IN" dirty="0"/>
          </a:p>
        </p:txBody>
      </p:sp>
      <p:sp>
        <p:nvSpPr>
          <p:cNvPr id="9" name="Rectangle 8">
            <a:extLst>
              <a:ext uri="{FF2B5EF4-FFF2-40B4-BE49-F238E27FC236}">
                <a16:creationId xmlns:a16="http://schemas.microsoft.com/office/drawing/2014/main" id="{73074569-A4B0-4FC5-8202-636351BB45CB}"/>
              </a:ext>
            </a:extLst>
          </p:cNvPr>
          <p:cNvSpPr/>
          <p:nvPr/>
        </p:nvSpPr>
        <p:spPr>
          <a:xfrm>
            <a:off x="227290" y="930619"/>
            <a:ext cx="11350621" cy="3050200"/>
          </a:xfrm>
          <a:prstGeom prst="rect">
            <a:avLst/>
          </a:prstGeom>
          <a:ln>
            <a:solidFill>
              <a:srgbClr val="00B0F0"/>
            </a:solidFill>
          </a:ln>
        </p:spPr>
        <p:txBody>
          <a:bodyPr wrap="square" lIns="73412" tIns="36706" rIns="73412" bIns="36706">
            <a:spAutoFit/>
          </a:bodyPr>
          <a:lstStyle/>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600" dirty="0">
                <a:solidFill>
                  <a:prstClr val="black"/>
                </a:solidFill>
                <a:latin typeface="Candara" panose="020E0502030303020204" pitchFamily="34" charset="0"/>
              </a:rPr>
              <a:t>We considered only 510 Test Cases for Automation.</a:t>
            </a: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Analysis done on all forms with a consideration of more re-usability by selecting Country Wide forms (applicable for more states)</a:t>
            </a: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endParaRPr lang="en-US" sz="1200" dirty="0">
              <a:solidFill>
                <a:prstClr val="black"/>
              </a:solidFill>
              <a:latin typeface="Candara" panose="020E0502030303020204" pitchFamily="34" charset="0"/>
            </a:endParaRP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Example:</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Total 31 forms are considered out of 214 in scope </a:t>
            </a:r>
          </a:p>
          <a:p>
            <a:pPr marL="1129206" lvl="2"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forms are covering minimum of 8 states out of 10</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forms covering 52 transactions (New Business / Amend / Renewal / Reinstate)</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52 transactions requires 52 test scripts</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52 test scripts covering 510 test cases out of 2000</a:t>
            </a:r>
          </a:p>
        </p:txBody>
      </p:sp>
    </p:spTree>
    <p:extLst>
      <p:ext uri="{BB962C8B-B14F-4D97-AF65-F5344CB8AC3E}">
        <p14:creationId xmlns:p14="http://schemas.microsoft.com/office/powerpoint/2010/main" val="1531163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ster Slides">
  <a:themeElements>
    <a:clrScheme name="Latest CG Colours">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76961</TotalTime>
  <Words>588</Words>
  <Application>Microsoft Office PowerPoint</Application>
  <PresentationFormat>Custom</PresentationFormat>
  <Paragraphs>124</Paragraphs>
  <Slides>5</Slides>
  <Notes>1</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17" baseType="lpstr">
      <vt:lpstr>Arial</vt:lpstr>
      <vt:lpstr>Calibri</vt:lpstr>
      <vt:lpstr>Candara</vt:lpstr>
      <vt:lpstr>Courier New</vt:lpstr>
      <vt:lpstr>Verdana</vt:lpstr>
      <vt:lpstr>Wingdings</vt:lpstr>
      <vt:lpstr>PPT Template</vt:lpstr>
      <vt:lpstr>1_Closing slides</vt:lpstr>
      <vt:lpstr>Section break</vt:lpstr>
      <vt:lpstr>Capgemini Master</vt:lpstr>
      <vt:lpstr>Master Slides</vt:lpstr>
      <vt:lpstr>think-cell Slide</vt:lpstr>
      <vt:lpstr>Electric Insurance Company  PAS - Forms Validation</vt:lpstr>
      <vt:lpstr>Forms Dynamic &amp; Static Content Validation</vt:lpstr>
      <vt:lpstr>Forms Dynamic &amp; Static Content Validation</vt:lpstr>
      <vt:lpstr>Forms Dynamic &amp; Static Content Validation</vt:lpstr>
      <vt:lpstr>Appendix</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MSO 2017 Q4 Report</dc:title>
  <dc:creator>aatna.kumar@electricinsurance.com</dc:creator>
  <cp:lastModifiedBy>Mallikondla, Harish (GE Digital, consultant)</cp:lastModifiedBy>
  <cp:revision>1900</cp:revision>
  <cp:lastPrinted>2019-02-04T17:16:47Z</cp:lastPrinted>
  <dcterms:created xsi:type="dcterms:W3CDTF">2015-03-06T11:43:58Z</dcterms:created>
  <dcterms:modified xsi:type="dcterms:W3CDTF">2019-05-16T08:32:25Z</dcterms:modified>
</cp:coreProperties>
</file>