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1" r:id="rId2"/>
    <p:sldMasterId id="2147483946" r:id="rId3"/>
    <p:sldMasterId id="2147483983" r:id="rId4"/>
    <p:sldMasterId id="2147483996" r:id="rId5"/>
  </p:sldMasterIdLst>
  <p:notesMasterIdLst>
    <p:notesMasterId r:id="rId11"/>
  </p:notesMasterIdLst>
  <p:handoutMasterIdLst>
    <p:handoutMasterId r:id="rId12"/>
  </p:handoutMasterIdLst>
  <p:sldIdLst>
    <p:sldId id="390" r:id="rId6"/>
    <p:sldId id="385" r:id="rId7"/>
    <p:sldId id="391" r:id="rId8"/>
    <p:sldId id="393" r:id="rId9"/>
    <p:sldId id="394" r:id="rId10"/>
  </p:sldIdLst>
  <p:sldSz cx="12188825" cy="6858000"/>
  <p:notesSz cx="7010400" cy="9236075"/>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52">
          <p15:clr>
            <a:srgbClr val="A4A3A4"/>
          </p15:clr>
        </p15:guide>
        <p15:guide id="3" orient="horz" pos="3954">
          <p15:clr>
            <a:srgbClr val="A4A3A4"/>
          </p15:clr>
        </p15:guide>
        <p15:guide id="4" orient="horz" pos="2453">
          <p15:clr>
            <a:srgbClr val="A4A3A4"/>
          </p15:clr>
        </p15:guide>
        <p15:guide id="5" orient="horz" pos="2514">
          <p15:clr>
            <a:srgbClr val="A4A3A4"/>
          </p15:clr>
        </p15:guide>
        <p15:guide id="6" orient="horz" pos="2391">
          <p15:clr>
            <a:srgbClr val="A4A3A4"/>
          </p15:clr>
        </p15:guide>
        <p15:guide id="7" pos="3841">
          <p15:clr>
            <a:srgbClr val="A4A3A4"/>
          </p15:clr>
        </p15:guide>
        <p15:guide id="8" pos="246">
          <p15:clr>
            <a:srgbClr val="A4A3A4"/>
          </p15:clr>
        </p15:guide>
        <p15:guide id="9" pos="3949">
          <p15:clr>
            <a:srgbClr val="A4A3A4"/>
          </p15:clr>
        </p15:guide>
        <p15:guide id="10" pos="3733">
          <p15:clr>
            <a:srgbClr val="A4A3A4"/>
          </p15:clr>
        </p15:guide>
        <p15:guide id="11" pos="7433">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napathi, Somanna" initials="GS"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A0D6"/>
    <a:srgbClr val="EFD5BF"/>
    <a:srgbClr val="0070AD"/>
    <a:srgbClr val="0A81B6"/>
    <a:srgbClr val="EBF5FF"/>
    <a:srgbClr val="E7F1F9"/>
    <a:srgbClr val="000000"/>
    <a:srgbClr val="ECFAFE"/>
    <a:srgbClr val="A9D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2185" autoAdjust="0"/>
  </p:normalViewPr>
  <p:slideViewPr>
    <p:cSldViewPr snapToGrid="0" snapToObjects="1">
      <p:cViewPr varScale="1">
        <p:scale>
          <a:sx n="86" d="100"/>
          <a:sy n="86" d="100"/>
        </p:scale>
        <p:origin x="750" y="102"/>
      </p:cViewPr>
      <p:guideLst>
        <p:guide orient="horz"/>
        <p:guide orient="horz" pos="952"/>
        <p:guide orient="horz" pos="3954"/>
        <p:guide orient="horz" pos="2453"/>
        <p:guide orient="horz" pos="2514"/>
        <p:guide orient="horz" pos="2391"/>
        <p:guide pos="3841"/>
        <p:guide pos="246"/>
        <p:guide pos="3949"/>
        <p:guide pos="3733"/>
        <p:guide pos="743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00" d="100"/>
          <a:sy n="100" d="100"/>
        </p:scale>
        <p:origin x="-1554" y="301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dirty="0"/>
              <a:t>Reduction in Exe Effort</a:t>
            </a:r>
          </a:p>
        </c:rich>
      </c:tx>
      <c:layout>
        <c:manualLayout>
          <c:xMode val="edge"/>
          <c:yMode val="edge"/>
          <c:x val="7.7803398052079198E-2"/>
          <c:y val="4.5858469910507425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73546702233237E-2"/>
          <c:y val="0.26680496402042081"/>
          <c:w val="0.443936108360026"/>
          <c:h val="0.7331947367302255"/>
        </c:manualLayout>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51123434615652652"/>
          <c:y val="0.2609782539378866"/>
          <c:w val="0.48502314107964728"/>
          <c:h val="0.66343132878430378"/>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manualLayout>
          <c:xMode val="edge"/>
          <c:yMode val="edge"/>
          <c:x val="0.22407347949729384"/>
          <c:y val="1.9506303041775398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305146996367988E-2"/>
          <c:y val="0.22578983593870217"/>
          <c:w val="0.46623908102212835"/>
          <c:h val="0.6532250866651671"/>
        </c:manualLayout>
      </c:layout>
      <c:pieChart>
        <c:varyColors val="1"/>
        <c:ser>
          <c:idx val="0"/>
          <c:order val="0"/>
          <c:tx>
            <c:strRef>
              <c:f>Sheet1!$A$12</c:f>
              <c:strCache>
                <c:ptCount val="1"/>
                <c:pt idx="0">
                  <c:v>Execution Weightage</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1-95D6-4EA3-9B9D-84838CB83AA6}"/>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95D6-4EA3-9B9D-84838CB83AA6}"/>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95D6-4EA3-9B9D-84838CB83AA6}"/>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Sheet1!$B$11:$D$11</c:f>
              <c:strCache>
                <c:ptCount val="3"/>
                <c:pt idx="0">
                  <c:v>RPA</c:v>
                </c:pt>
                <c:pt idx="1">
                  <c:v>PDF Comparator</c:v>
                </c:pt>
                <c:pt idx="2">
                  <c:v>Manual</c:v>
                </c:pt>
              </c:strCache>
            </c:strRef>
          </c:cat>
          <c:val>
            <c:numRef>
              <c:f>Sheet1!$B$12:$D$12</c:f>
              <c:numCache>
                <c:formatCode>0%</c:formatCode>
                <c:ptCount val="3"/>
                <c:pt idx="0">
                  <c:v>0.6</c:v>
                </c:pt>
                <c:pt idx="1">
                  <c:v>0.25</c:v>
                </c:pt>
                <c:pt idx="2">
                  <c:v>0.15</c:v>
                </c:pt>
              </c:numCache>
            </c:numRef>
          </c:val>
          <c:extLst>
            <c:ext xmlns:c16="http://schemas.microsoft.com/office/drawing/2014/chart" uri="{C3380CC4-5D6E-409C-BE32-E72D297353CC}">
              <c16:uniqueId val="{00000006-95D6-4EA3-9B9D-84838CB83AA6}"/>
            </c:ext>
          </c:extLst>
        </c:ser>
        <c:ser>
          <c:idx val="1"/>
          <c:order val="1"/>
          <c:tx>
            <c:strRef>
              <c:f>Sheet1!$A$13</c:f>
              <c:strCache>
                <c:ptCount val="1"/>
                <c:pt idx="0">
                  <c:v>Actual Execution Effort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8-95D6-4EA3-9B9D-84838CB83A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A-95D6-4EA3-9B9D-84838CB83A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C-95D6-4EA3-9B9D-84838CB83AA6}"/>
              </c:ext>
            </c:extLst>
          </c:dPt>
          <c:cat>
            <c:strRef>
              <c:f>Sheet1!$B$11:$D$11</c:f>
              <c:strCache>
                <c:ptCount val="3"/>
                <c:pt idx="0">
                  <c:v>RPA</c:v>
                </c:pt>
                <c:pt idx="1">
                  <c:v>PDF Comparator</c:v>
                </c:pt>
                <c:pt idx="2">
                  <c:v>Manual</c:v>
                </c:pt>
              </c:strCache>
            </c:strRef>
          </c:cat>
          <c:val>
            <c:numRef>
              <c:f>Sheet1!$B$13:$D$13</c:f>
              <c:numCache>
                <c:formatCode>0%</c:formatCode>
                <c:ptCount val="3"/>
                <c:pt idx="0">
                  <c:v>4.4444444444444446E-2</c:v>
                </c:pt>
                <c:pt idx="1">
                  <c:v>0.2</c:v>
                </c:pt>
                <c:pt idx="2">
                  <c:v>0.15</c:v>
                </c:pt>
              </c:numCache>
            </c:numRef>
          </c:val>
          <c:extLst>
            <c:ext xmlns:c16="http://schemas.microsoft.com/office/drawing/2014/chart" uri="{C3380CC4-5D6E-409C-BE32-E72D297353CC}">
              <c16:uniqueId val="{0000000D-95D6-4EA3-9B9D-84838CB83AA6}"/>
            </c:ext>
          </c:extLst>
        </c:ser>
        <c:ser>
          <c:idx val="2"/>
          <c:order val="2"/>
          <c:tx>
            <c:strRef>
              <c:f>Sheet1!$A$14</c:f>
              <c:strCache>
                <c:ptCount val="1"/>
                <c:pt idx="0">
                  <c:v>Reduction in Execution Effort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F-95D6-4EA3-9B9D-84838CB83A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1-95D6-4EA3-9B9D-84838CB83A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3-95D6-4EA3-9B9D-84838CB83AA6}"/>
              </c:ext>
            </c:extLst>
          </c:dPt>
          <c:cat>
            <c:strRef>
              <c:f>Sheet1!$B$11:$D$11</c:f>
              <c:strCache>
                <c:ptCount val="3"/>
                <c:pt idx="0">
                  <c:v>RPA</c:v>
                </c:pt>
                <c:pt idx="1">
                  <c:v>PDF Comparator</c:v>
                </c:pt>
                <c:pt idx="2">
                  <c:v>Manual</c:v>
                </c:pt>
              </c:strCache>
            </c:strRef>
          </c:cat>
          <c:val>
            <c:numRef>
              <c:f>Sheet1!$B$14:$D$14</c:f>
              <c:numCache>
                <c:formatCode>0%</c:formatCode>
                <c:ptCount val="3"/>
                <c:pt idx="0">
                  <c:v>0.55555555555555558</c:v>
                </c:pt>
                <c:pt idx="1">
                  <c:v>4.9999999999999989E-2</c:v>
                </c:pt>
                <c:pt idx="2">
                  <c:v>0</c:v>
                </c:pt>
              </c:numCache>
            </c:numRef>
          </c:val>
          <c:extLst>
            <c:ext xmlns:c16="http://schemas.microsoft.com/office/drawing/2014/chart" uri="{C3380CC4-5D6E-409C-BE32-E72D297353CC}">
              <c16:uniqueId val="{00000014-95D6-4EA3-9B9D-84838CB83AA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53655670393813681"/>
          <c:y val="0.18943571695772241"/>
          <c:w val="0.46344329606186319"/>
          <c:h val="0.63674353179745879"/>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dirty="0"/>
              <a:t>Reduction in Exe Effort</a:t>
            </a:r>
          </a:p>
        </c:rich>
      </c:tx>
      <c:layout>
        <c:manualLayout>
          <c:xMode val="edge"/>
          <c:yMode val="edge"/>
          <c:x val="0.18293179819801259"/>
          <c:y val="5.4035730221184325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273546702233237E-2"/>
          <c:y val="0.25721715828396563"/>
          <c:w val="0.4906598702775089"/>
          <c:h val="0.68695332484729299"/>
        </c:manualLayout>
      </c:layout>
      <c:pieChart>
        <c:varyColors val="1"/>
        <c:ser>
          <c:idx val="0"/>
          <c:order val="0"/>
          <c:tx>
            <c:strRef>
              <c:f>Sheet1!$A$23</c:f>
              <c:strCache>
                <c:ptCount val="1"/>
                <c:pt idx="0">
                  <c:v>Reduction in Execution Effort</c:v>
                </c:pt>
              </c:strCache>
            </c:strRef>
          </c:tx>
          <c:dPt>
            <c:idx val="0"/>
            <c:bubble3D val="0"/>
            <c:spPr>
              <a:solidFill>
                <a:srgbClr val="00B050"/>
              </a:solidFill>
              <a:ln w="19050">
                <a:solidFill>
                  <a:schemeClr val="lt1"/>
                </a:solidFill>
              </a:ln>
              <a:effectLst/>
            </c:spPr>
            <c:extLst>
              <c:ext xmlns:c16="http://schemas.microsoft.com/office/drawing/2014/chart" uri="{C3380CC4-5D6E-409C-BE32-E72D297353CC}">
                <c16:uniqueId val="{00000001-46A6-4C9C-85C6-2570B2A1EC8E}"/>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3-46A6-4C9C-85C6-2570B2A1EC8E}"/>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46A6-4C9C-85C6-2570B2A1EC8E}"/>
              </c:ext>
            </c:extLst>
          </c:dPt>
          <c:dLbls>
            <c:dLbl>
              <c:idx val="2"/>
              <c:delete val="1"/>
              <c:extLst>
                <c:ext xmlns:c15="http://schemas.microsoft.com/office/drawing/2012/chart" uri="{CE6537A1-D6FC-4f65-9D91-7224C49458BB}"/>
                <c:ext xmlns:c16="http://schemas.microsoft.com/office/drawing/2014/chart" uri="{C3380CC4-5D6E-409C-BE32-E72D297353CC}">
                  <c16:uniqueId val="{00000005-46A6-4C9C-85C6-2570B2A1EC8E}"/>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Sheet1!$B$22:$D$22</c:f>
              <c:strCache>
                <c:ptCount val="3"/>
                <c:pt idx="0">
                  <c:v>RPA</c:v>
                </c:pt>
                <c:pt idx="1">
                  <c:v>PDF Comparator</c:v>
                </c:pt>
                <c:pt idx="2">
                  <c:v>Manual</c:v>
                </c:pt>
              </c:strCache>
            </c:strRef>
          </c:cat>
          <c:val>
            <c:numRef>
              <c:f>Sheet1!$B$23:$D$23</c:f>
              <c:numCache>
                <c:formatCode>0%</c:formatCode>
                <c:ptCount val="3"/>
                <c:pt idx="0">
                  <c:v>0.55555555555555558</c:v>
                </c:pt>
                <c:pt idx="1">
                  <c:v>4.9999999999999989E-2</c:v>
                </c:pt>
                <c:pt idx="2">
                  <c:v>0</c:v>
                </c:pt>
              </c:numCache>
            </c:numRef>
          </c:val>
          <c:extLst>
            <c:ext xmlns:c16="http://schemas.microsoft.com/office/drawing/2014/chart" uri="{C3380CC4-5D6E-409C-BE32-E72D297353CC}">
              <c16:uniqueId val="{00000006-46A6-4C9C-85C6-2570B2A1EC8E}"/>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56754095676775396"/>
          <c:y val="0.23644760707187187"/>
          <c:w val="0.43245904323224593"/>
          <c:h val="0.66343132878430378"/>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7010400" cy="461302"/>
          </a:xfrm>
          <a:prstGeom prst="rect">
            <a:avLst/>
          </a:prstGeom>
        </p:spPr>
        <p:txBody>
          <a:bodyPr vert="horz" lIns="34248" tIns="34248" rIns="239732" bIns="34248"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6"/>
            <a:ext cx="3038050" cy="461302"/>
          </a:xfrm>
          <a:prstGeom prst="rect">
            <a:avLst/>
          </a:prstGeom>
        </p:spPr>
        <p:txBody>
          <a:bodyPr vert="horz" lIns="86988" tIns="43494" rIns="86988" bIns="43494" rtlCol="0" anchor="b"/>
          <a:lstStyle>
            <a:lvl1pPr algn="l">
              <a:defRPr sz="1200"/>
            </a:lvl1pPr>
          </a:lstStyle>
          <a:p>
            <a:r>
              <a:rPr lang="de-DE" sz="800" dirty="0">
                <a:latin typeface="Arial" pitchFamily="34" charset="0"/>
                <a:cs typeface="Arial" pitchFamily="34" charset="0"/>
              </a:rPr>
              <a:t>© 2015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90" y="8773346"/>
            <a:ext cx="3038050" cy="461302"/>
          </a:xfrm>
          <a:prstGeom prst="rect">
            <a:avLst/>
          </a:prstGeom>
        </p:spPr>
        <p:txBody>
          <a:bodyPr vert="horz" lIns="86988" tIns="43494" rIns="86988" bIns="43494" rtlCol="0" anchor="b"/>
          <a:lstStyle>
            <a:lvl1pPr algn="r">
              <a:defRPr sz="1200"/>
            </a:lvl1pPr>
          </a:lstStyle>
          <a:p>
            <a:fld id="{9EC16AE0-9542-4D5B-AF70-A50F5AFBFBE0}" type="slidenum">
              <a:rPr lang="de-DE" sz="80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13992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1804"/>
          </a:xfrm>
          <a:prstGeom prst="rect">
            <a:avLst/>
          </a:prstGeom>
        </p:spPr>
        <p:txBody>
          <a:bodyPr vert="horz" lIns="94226" tIns="47113" rIns="94226" bIns="47113" rtlCol="0"/>
          <a:lstStyle>
            <a:lvl1pPr algn="l">
              <a:defRPr sz="1200">
                <a:latin typeface="Arial" pitchFamily="34" charset="0"/>
                <a:cs typeface="Arial"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226" tIns="47113" rIns="94226" bIns="47113" rtlCol="0"/>
          <a:lstStyle>
            <a:lvl1pPr algn="r">
              <a:defRPr sz="1200">
                <a:latin typeface="Arial" pitchFamily="34" charset="0"/>
                <a:cs typeface="Arial" pitchFamily="34" charset="0"/>
              </a:defRPr>
            </a:lvl1pPr>
          </a:lstStyle>
          <a:p>
            <a:fld id="{2FB4FF29-EE9A-4D47-9F1A-289A80693C0F}" type="datetimeFigureOut">
              <a:rPr lang="en-US" smtClean="0"/>
              <a:pPr/>
              <a:t>7/4/2019</a:t>
            </a:fld>
            <a:endParaRPr lang="en-US" dirty="0"/>
          </a:p>
        </p:txBody>
      </p:sp>
      <p:sp>
        <p:nvSpPr>
          <p:cNvPr id="4" name="Slide Image Placeholder 3"/>
          <p:cNvSpPr>
            <a:spLocks noGrp="1" noRot="1" noChangeAspect="1"/>
          </p:cNvSpPr>
          <p:nvPr>
            <p:ph type="sldImg" idx="2"/>
          </p:nvPr>
        </p:nvSpPr>
        <p:spPr>
          <a:xfrm>
            <a:off x="427038" y="692150"/>
            <a:ext cx="6156325" cy="3463925"/>
          </a:xfrm>
          <a:prstGeom prst="rect">
            <a:avLst/>
          </a:prstGeom>
          <a:noFill/>
          <a:ln w="12700">
            <a:solidFill>
              <a:prstClr val="black"/>
            </a:solidFill>
          </a:ln>
        </p:spPr>
        <p:txBody>
          <a:bodyPr vert="horz" lIns="94226" tIns="47113" rIns="94226" bIns="47113" rtlCol="0" anchor="ctr"/>
          <a:lstStyle/>
          <a:p>
            <a:endParaRPr lang="de-DE"/>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4226" tIns="47113" rIns="94226" bIns="4711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2670"/>
            <a:ext cx="3037840" cy="461804"/>
          </a:xfrm>
          <a:prstGeom prst="rect">
            <a:avLst/>
          </a:prstGeom>
        </p:spPr>
        <p:txBody>
          <a:bodyPr vert="horz" lIns="94226" tIns="47113" rIns="94226" bIns="47113" rtlCol="0" anchor="b"/>
          <a:lstStyle>
            <a:lvl1pPr algn="l">
              <a:defRPr sz="12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970939" y="8772670"/>
            <a:ext cx="3037840" cy="461804"/>
          </a:xfrm>
          <a:prstGeom prst="rect">
            <a:avLst/>
          </a:prstGeom>
        </p:spPr>
        <p:txBody>
          <a:bodyPr vert="horz" lIns="94226" tIns="47113" rIns="94226" bIns="47113" rtlCol="0" anchor="b"/>
          <a:lstStyle>
            <a:lvl1pPr algn="r">
              <a:defRPr sz="1200">
                <a:latin typeface="Arial" pitchFamily="34" charset="0"/>
                <a:cs typeface="Arial" pitchFamily="34" charset="0"/>
              </a:defRPr>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637692172"/>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054108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3.emf"/><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11" Type="http://schemas.openxmlformats.org/officeDocument/2006/relationships/oleObject" Target="../embeddings/oleObject2.bin"/><Relationship Id="rId5" Type="http://schemas.openxmlformats.org/officeDocument/2006/relationships/tags" Target="../tags/tag11.xml"/><Relationship Id="rId10" Type="http://schemas.openxmlformats.org/officeDocument/2006/relationships/image" Target="../media/image2.jpeg"/><Relationship Id="rId4" Type="http://schemas.openxmlformats.org/officeDocument/2006/relationships/tags" Target="../tags/tag10.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vmlDrawing" Target="../drawings/vmlDrawing11.vml"/><Relationship Id="rId6" Type="http://schemas.openxmlformats.org/officeDocument/2006/relationships/tags" Target="../tags/tag50.xml"/><Relationship Id="rId11" Type="http://schemas.openxmlformats.org/officeDocument/2006/relationships/image" Target="../media/image7.png"/><Relationship Id="rId5" Type="http://schemas.openxmlformats.org/officeDocument/2006/relationships/tags" Target="../tags/tag49.xml"/><Relationship Id="rId10" Type="http://schemas.openxmlformats.org/officeDocument/2006/relationships/image" Target="../media/image1.emf"/><Relationship Id="rId4" Type="http://schemas.openxmlformats.org/officeDocument/2006/relationships/tags" Target="../tags/tag48.xml"/><Relationship Id="rId9"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64.xml"/><Relationship Id="rId7"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vmlDrawing" Target="../drawings/vmlDrawing13.vml"/><Relationship Id="rId6" Type="http://schemas.openxmlformats.org/officeDocument/2006/relationships/tags" Target="../tags/tag67.xml"/><Relationship Id="rId11" Type="http://schemas.openxmlformats.org/officeDocument/2006/relationships/image" Target="../media/image13.png"/><Relationship Id="rId5" Type="http://schemas.openxmlformats.org/officeDocument/2006/relationships/tags" Target="../tags/tag66.xml"/><Relationship Id="rId10" Type="http://schemas.openxmlformats.org/officeDocument/2006/relationships/hyperlink" Target="http://www.capgemini.com/" TargetMode="External"/><Relationship Id="rId4" Type="http://schemas.openxmlformats.org/officeDocument/2006/relationships/tags" Target="../tags/tag65.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image" Target="../media/image13.png"/><Relationship Id="rId2" Type="http://schemas.openxmlformats.org/officeDocument/2006/relationships/tags" Target="../tags/tag6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73.xml"/><Relationship Id="rId7" Type="http://schemas.openxmlformats.org/officeDocument/2006/relationships/image" Target="../media/image1.emf"/><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6.xml"/><Relationship Id="rId7" Type="http://schemas.openxmlformats.org/officeDocument/2006/relationships/oleObject" Target="../embeddings/oleObject18.bin"/><Relationship Id="rId2" Type="http://schemas.openxmlformats.org/officeDocument/2006/relationships/tags" Target="../tags/tag75.xml"/><Relationship Id="rId1" Type="http://schemas.openxmlformats.org/officeDocument/2006/relationships/vmlDrawing" Target="../drawings/vmlDrawing18.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7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3.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slideMaster" Target="../slideMasters/slideMaster1.xml"/><Relationship Id="rId1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9.xml"/><Relationship Id="rId1" Type="http://schemas.openxmlformats.org/officeDocument/2006/relationships/vmlDrawing" Target="../drawings/vmlDrawing20.vml"/><Relationship Id="rId5" Type="http://schemas.openxmlformats.org/officeDocument/2006/relationships/image" Target="../media/image15.emf"/><Relationship Id="rId4" Type="http://schemas.openxmlformats.org/officeDocument/2006/relationships/oleObject" Target="../embeddings/oleObject20.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0.xml"/><Relationship Id="rId1" Type="http://schemas.openxmlformats.org/officeDocument/2006/relationships/vmlDrawing" Target="../drawings/vmlDrawing21.vml"/><Relationship Id="rId5" Type="http://schemas.openxmlformats.org/officeDocument/2006/relationships/image" Target="../media/image15.emf"/><Relationship Id="rId4" Type="http://schemas.openxmlformats.org/officeDocument/2006/relationships/oleObject" Target="../embeddings/oleObject21.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1.xml"/><Relationship Id="rId1" Type="http://schemas.openxmlformats.org/officeDocument/2006/relationships/vmlDrawing" Target="../drawings/vmlDrawing22.vml"/><Relationship Id="rId5" Type="http://schemas.openxmlformats.org/officeDocument/2006/relationships/image" Target="../media/image15.emf"/><Relationship Id="rId4" Type="http://schemas.openxmlformats.org/officeDocument/2006/relationships/oleObject" Target="../embeddings/oleObject22.bin"/></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2.xml"/><Relationship Id="rId1" Type="http://schemas.openxmlformats.org/officeDocument/2006/relationships/vmlDrawing" Target="../drawings/vmlDrawing23.vml"/><Relationship Id="rId5" Type="http://schemas.openxmlformats.org/officeDocument/2006/relationships/image" Target="../media/image15.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3.xml"/><Relationship Id="rId1" Type="http://schemas.openxmlformats.org/officeDocument/2006/relationships/vmlDrawing" Target="../drawings/vmlDrawing24.vml"/><Relationship Id="rId5" Type="http://schemas.openxmlformats.org/officeDocument/2006/relationships/image" Target="../media/image15.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3.xml"/><Relationship Id="rId7" Type="http://schemas.openxmlformats.org/officeDocument/2006/relationships/image" Target="../media/image6.jpeg"/><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5.xml"/><Relationship Id="rId4" Type="http://schemas.openxmlformats.org/officeDocument/2006/relationships/hyperlink" Target="https://www.capgemini.com/optimize-your-business-and-it-operations"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 Id="rId4" Type="http://schemas.openxmlformats.org/officeDocument/2006/relationships/image" Target="../media/image3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8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5.xml"/><Relationship Id="rId1" Type="http://schemas.openxmlformats.org/officeDocument/2006/relationships/vmlDrawing" Target="../drawings/vmlDrawing25.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86.xml"/><Relationship Id="rId1" Type="http://schemas.openxmlformats.org/officeDocument/2006/relationships/vmlDrawing" Target="../drawings/vmlDrawing26.vml"/><Relationship Id="rId6" Type="http://schemas.openxmlformats.org/officeDocument/2006/relationships/image" Target="../media/image31.jpg"/><Relationship Id="rId5" Type="http://schemas.openxmlformats.org/officeDocument/2006/relationships/image" Target="../media/image15.emf"/><Relationship Id="rId4" Type="http://schemas.openxmlformats.org/officeDocument/2006/relationships/oleObject" Target="../embeddings/oleObject25.bin"/></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88.xml"/><Relationship Id="rId7" Type="http://schemas.openxmlformats.org/officeDocument/2006/relationships/slideMaster" Target="../slideMasters/slideMaster5.xml"/><Relationship Id="rId2" Type="http://schemas.openxmlformats.org/officeDocument/2006/relationships/tags" Target="../tags/tag87.xml"/><Relationship Id="rId1" Type="http://schemas.openxmlformats.org/officeDocument/2006/relationships/vmlDrawing" Target="../drawings/vmlDrawing27.vml"/><Relationship Id="rId6" Type="http://schemas.openxmlformats.org/officeDocument/2006/relationships/tags" Target="../tags/tag91.xml"/><Relationship Id="rId11" Type="http://schemas.openxmlformats.org/officeDocument/2006/relationships/image" Target="../media/image17.svg"/><Relationship Id="rId5" Type="http://schemas.openxmlformats.org/officeDocument/2006/relationships/tags" Target="../tags/tag90.xml"/><Relationship Id="rId10" Type="http://schemas.openxmlformats.org/officeDocument/2006/relationships/image" Target="../media/image16.png"/><Relationship Id="rId4" Type="http://schemas.openxmlformats.org/officeDocument/2006/relationships/tags" Target="../tags/tag89.xml"/><Relationship Id="rId9"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s://www.capgemini.com/optimize-your-business-and-it-operations" TargetMode="External"/><Relationship Id="rId3" Type="http://schemas.openxmlformats.org/officeDocument/2006/relationships/tags" Target="../tags/tag93.xml"/><Relationship Id="rId7" Type="http://schemas.openxmlformats.org/officeDocument/2006/relationships/image" Target="../media/image1.emf"/><Relationship Id="rId2" Type="http://schemas.openxmlformats.org/officeDocument/2006/relationships/tags" Target="../tags/tag92.xml"/><Relationship Id="rId1" Type="http://schemas.openxmlformats.org/officeDocument/2006/relationships/vmlDrawing" Target="../drawings/vmlDrawing28.vml"/><Relationship Id="rId6" Type="http://schemas.openxmlformats.org/officeDocument/2006/relationships/oleObject" Target="../embeddings/oleObject27.bin"/><Relationship Id="rId5" Type="http://schemas.openxmlformats.org/officeDocument/2006/relationships/slideMaster" Target="../slideMasters/slideMaster5.xml"/><Relationship Id="rId4" Type="http://schemas.openxmlformats.org/officeDocument/2006/relationships/tags" Target="../tags/tag9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5.xml"/><Relationship Id="rId4" Type="http://schemas.openxmlformats.org/officeDocument/2006/relationships/image" Target="../media/image17.sv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6.xml"/><Relationship Id="rId4" Type="http://schemas.openxmlformats.org/officeDocument/2006/relationships/image" Target="../media/image17.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5.xml"/><Relationship Id="rId1" Type="http://schemas.openxmlformats.org/officeDocument/2006/relationships/tags" Target="../tags/tag97.xml"/><Relationship Id="rId4" Type="http://schemas.openxmlformats.org/officeDocument/2006/relationships/image" Target="../media/image17.sv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rotWithShape="1">
          <a:blip r:embed="rId10" cstate="print"/>
          <a:srcRect l="211" b="7059"/>
          <a:stretch/>
        </p:blipFill>
        <p:spPr>
          <a:xfrm>
            <a:off x="0" y="480535"/>
            <a:ext cx="12188825" cy="6377465"/>
          </a:xfrm>
          <a:prstGeom prst="rect">
            <a:avLst/>
          </a:prstGeom>
          <a:noFill/>
          <a:ln>
            <a:noFill/>
          </a:ln>
        </p:spPr>
      </p:pic>
      <p:sp>
        <p:nvSpPr>
          <p:cNvPr id="18" name="Rectangle 17"/>
          <p:cNvSpPr/>
          <p:nvPr userDrawn="1">
            <p:custDataLst>
              <p:tags r:id="rId2"/>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17" name="Rectangle 7"/>
          <p:cNvSpPr/>
          <p:nvPr userDrawn="1">
            <p:custDataLst>
              <p:tags r:id="rId3"/>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3219"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8818638" y="6505688"/>
            <a:ext cx="2981250" cy="247500"/>
          </a:xfrm>
          <a:prstGeom prst="rect">
            <a:avLst/>
          </a:prstGeom>
          <a:noFill/>
          <a:ln>
            <a:noFill/>
          </a:ln>
        </p:spPr>
      </p:pic>
      <p:sp>
        <p:nvSpPr>
          <p:cNvPr id="2" name="Title 1"/>
          <p:cNvSpPr>
            <a:spLocks noGrp="1"/>
          </p:cNvSpPr>
          <p:nvPr>
            <p:ph type="ctrTitle" hasCustomPrompt="1"/>
            <p:custDataLst>
              <p:tags r:id="rId6"/>
            </p:custDataLst>
          </p:nvPr>
        </p:nvSpPr>
        <p:spPr>
          <a:xfrm>
            <a:off x="0" y="2256613"/>
            <a:ext cx="5587078" cy="2261632"/>
          </a:xfrm>
        </p:spPr>
        <p:txBody>
          <a:bodyPr lIns="231412" tIns="33059" rIns="33059" bIns="33059"/>
          <a:lstStyle>
            <a:lvl1pPr algn="l">
              <a:lnSpc>
                <a:spcPct val="100000"/>
              </a:lnSpc>
              <a:defRPr sz="3300" b="0">
                <a:solidFill>
                  <a:schemeClr val="tx1"/>
                </a:solidFill>
                <a:latin typeface="+mn-lt"/>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7"/>
            </p:custDataLst>
          </p:nvPr>
        </p:nvSpPr>
        <p:spPr>
          <a:xfrm>
            <a:off x="0" y="4551798"/>
            <a:ext cx="5587751"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22434"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662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userDrawn="1">
            <p:custDataLst>
              <p:tags r:id="rId3"/>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4" name="Rectangle 3"/>
          <p:cNvSpPr>
            <a:spLocks noChangeArrowheads="1"/>
          </p:cNvSpPr>
          <p:nvPr userDrawn="1">
            <p:custDataLst>
              <p:tags r:id="rId4"/>
            </p:custDataLst>
          </p:nvPr>
        </p:nvSpPr>
        <p:spPr bwMode="auto">
          <a:xfrm>
            <a:off x="8295476" y="6623404"/>
            <a:ext cx="3273786"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n-lt"/>
                <a:cs typeface="Helvetica Light"/>
              </a:rPr>
              <a:t>Copyright © Capgemini 2016. All Rights Reserved</a:t>
            </a:r>
          </a:p>
        </p:txBody>
      </p:sp>
      <p:sp>
        <p:nvSpPr>
          <p:cNvPr id="5" name="Rectangle 4"/>
          <p:cNvSpPr/>
          <p:nvPr userDrawn="1">
            <p:custDataLst>
              <p:tags r:id="rId5"/>
            </p:custDataLst>
          </p:nvPr>
        </p:nvSpPr>
        <p:spPr>
          <a:xfrm>
            <a:off x="9213501" y="6427223"/>
            <a:ext cx="2355761" cy="195814"/>
          </a:xfrm>
          <a:prstGeom prst="rect">
            <a:avLst/>
          </a:prstGeom>
        </p:spPr>
        <p:txBody>
          <a:bodyPr wrap="none" lIns="35997" tIns="35997" rIns="35997" bIns="35997" anchor="b" anchorCtr="0">
            <a:noAutofit/>
          </a:bodyPr>
          <a:lstStyle/>
          <a:p>
            <a:pPr algn="r"/>
            <a:r>
              <a:rPr lang="en-US" sz="700" dirty="0">
                <a:solidFill>
                  <a:schemeClr val="tx2"/>
                </a:solidFill>
                <a:latin typeface="+mn-lt"/>
              </a:rPr>
              <a:t>Presentation Title | Date</a:t>
            </a:r>
            <a:r>
              <a:rPr lang="en-US" sz="700" kern="1200" dirty="0">
                <a:solidFill>
                  <a:schemeClr val="tx2"/>
                </a:solidFill>
                <a:latin typeface="+mn-lt"/>
                <a:ea typeface="+mn-ea"/>
                <a:cs typeface="+mn-cs"/>
              </a:rPr>
              <a:t> | </a:t>
            </a:r>
            <a:r>
              <a:rPr lang="en-US" sz="700" dirty="0">
                <a:solidFill>
                  <a:schemeClr val="tx2"/>
                </a:solidFill>
                <a:latin typeface="+mn-lt"/>
              </a:rPr>
              <a:t>Financial Services</a:t>
            </a:r>
          </a:p>
        </p:txBody>
      </p:sp>
      <p:pic>
        <p:nvPicPr>
          <p:cNvPr id="6" name="Picture 103" descr="C:\Users\UserSim\Desktop\Capgemini\Capgemini_logo_cmyk.png"/>
          <p:cNvPicPr>
            <a:picLocks noChangeAspect="1" noChangeArrowheads="1"/>
          </p:cNvPicPr>
          <p:nvPr userDrawn="1">
            <p:custDataLst>
              <p:tags r:id="rId6"/>
            </p:custDataLst>
          </p:nvPr>
        </p:nvPicPr>
        <p:blipFill>
          <a:blip r:embed="rId11" cstate="email"/>
          <a:srcRect/>
          <a:stretch>
            <a:fillRect/>
          </a:stretch>
        </p:blipFill>
        <p:spPr bwMode="auto">
          <a:xfrm>
            <a:off x="195604" y="6443187"/>
            <a:ext cx="1612645" cy="320682"/>
          </a:xfrm>
          <a:prstGeom prst="rect">
            <a:avLst/>
          </a:prstGeom>
          <a:noFill/>
        </p:spPr>
      </p:pic>
      <p:cxnSp>
        <p:nvCxnSpPr>
          <p:cNvPr id="7" name="Straight Connector 5"/>
          <p:cNvCxnSpPr/>
          <p:nvPr userDrawn="1">
            <p:custDataLst>
              <p:tags r:id="rId7"/>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090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2" name="Content Placeholder 2"/>
          <p:cNvSpPr>
            <a:spLocks noGrp="1"/>
          </p:cNvSpPr>
          <p:nvPr>
            <p:ph idx="1"/>
          </p:nvPr>
        </p:nvSpPr>
        <p:spPr>
          <a:xfrm>
            <a:off x="609441" y="1803786"/>
            <a:ext cx="10969943" cy="3911213"/>
          </a:xfrm>
          <a:prstGeom prst="rect">
            <a:avLst/>
          </a:prstGeom>
        </p:spPr>
        <p:txBody>
          <a:bodyPr>
            <a:normAutofit/>
          </a:bodyPr>
          <a:lstStyle>
            <a:lvl1pPr>
              <a:buClr>
                <a:srgbClr val="003870"/>
              </a:buClr>
              <a:defRPr sz="24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54" name="Content Placeholder 2"/>
          <p:cNvSpPr>
            <a:spLocks noGrp="1"/>
          </p:cNvSpPr>
          <p:nvPr>
            <p:ph idx="10"/>
          </p:nvPr>
        </p:nvSpPr>
        <p:spPr>
          <a:xfrm>
            <a:off x="609441" y="1143003"/>
            <a:ext cx="10969943" cy="530912"/>
          </a:xfrm>
          <a:prstGeom prst="rect">
            <a:avLst/>
          </a:prstGeom>
        </p:spPr>
        <p:txBody>
          <a:bodyPr>
            <a:normAutofit/>
          </a:bodyPr>
          <a:lstStyle>
            <a:lvl1pPr marL="0" indent="0">
              <a:buNone/>
              <a:defRPr sz="2000" b="1" i="0">
                <a:solidFill>
                  <a:srgbClr val="376092"/>
                </a:solidFill>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800">
                <a:latin typeface="Arial" pitchFamily="34" charset="0"/>
                <a:cs typeface="Arial" pitchFamily="34" charset="0"/>
              </a:defRPr>
            </a:lvl5pPr>
          </a:lstStyle>
          <a:p>
            <a:pPr lvl="0"/>
            <a:r>
              <a:rPr lang="en-US" dirty="0"/>
              <a:t>Click to edit Master text styles</a:t>
            </a:r>
          </a:p>
        </p:txBody>
      </p:sp>
    </p:spTree>
    <p:extLst>
      <p:ext uri="{BB962C8B-B14F-4D97-AF65-F5344CB8AC3E}">
        <p14:creationId xmlns:p14="http://schemas.microsoft.com/office/powerpoint/2010/main" val="2983661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1608"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7114366" y="3258545"/>
            <a:ext cx="4554574"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grpSp>
      </p:grpSp>
      <p:sp>
        <p:nvSpPr>
          <p:cNvPr id="335" name="Rectangle 9"/>
          <p:cNvSpPr>
            <a:spLocks noChangeArrowheads="1"/>
          </p:cNvSpPr>
          <p:nvPr userDrawn="1">
            <p:custDataLst>
              <p:tags r:id="rId4"/>
            </p:custDataLst>
          </p:nvPr>
        </p:nvSpPr>
        <p:spPr bwMode="gray">
          <a:xfrm>
            <a:off x="1375596" y="3490149"/>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rPr>
              <a:t>With more than 180,000 people in over 40 countries, Capgemini is one of the world's foremost providers of consulting, technology and outsourcing services. The Group reported 2015 global revenues of EUR 11.9 billion. 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 and draws on Rightshore®, its worldwide delivery model. </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white"/>
                </a:solidFill>
                <a:effectLst/>
                <a:uLnTx/>
                <a:uFillTx/>
                <a:latin typeface="Arial" pitchFamily="34" charset="0"/>
                <a:ea typeface="+mn-ea"/>
                <a:cs typeface="Arial" pitchFamily="34" charset="0"/>
              </a:rPr>
              <a:t>Learn more about us at </a:t>
            </a:r>
            <a:r>
              <a:rPr lang="en-US" sz="1000" u="sng" kern="1200" dirty="0">
                <a:solidFill>
                  <a:schemeClr val="tx1"/>
                </a:solidFill>
                <a:effectLst/>
                <a:latin typeface="Arial" panose="020B0604020202020204" pitchFamily="34" charset="0"/>
                <a:ea typeface="+mn-ea"/>
                <a:cs typeface="Arial" panose="020B0604020202020204" pitchFamily="34" charset="0"/>
                <a:hlinkClick r:id="rId10"/>
              </a:rPr>
              <a:t>www.capgemini.com</a:t>
            </a:r>
            <a:r>
              <a:rPr lang="en-US" sz="1000" kern="1200" dirty="0">
                <a:solidFill>
                  <a:schemeClr val="tx1"/>
                </a:solidFill>
                <a:effectLst/>
                <a:latin typeface="Arial" panose="020B0604020202020204" pitchFamily="34" charset="0"/>
                <a:ea typeface="+mn-ea"/>
                <a:cs typeface="Arial" panose="020B0604020202020204" pitchFamily="34" charset="0"/>
              </a:rPr>
              <a:t>. </a:t>
            </a:r>
          </a:p>
          <a:p>
            <a:pPr marL="0" marR="0" lvl="0" indent="0" algn="just" defTabSz="957756"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pic>
        <p:nvPicPr>
          <p:cNvPr id="338" name="Image 337" descr="CBE_Label_ppt.png"/>
          <p:cNvPicPr>
            <a:picLocks noChangeAspect="1"/>
          </p:cNvPicPr>
          <p:nvPr userDrawn="1"/>
        </p:nvPicPr>
        <p:blipFill>
          <a:blip r:embed="rId11" cstate="print"/>
          <a:stretch>
            <a:fillRect/>
          </a:stretch>
        </p:blipFill>
        <p:spPr>
          <a:xfrm>
            <a:off x="1067691" y="3468294"/>
            <a:ext cx="639307" cy="522508"/>
          </a:xfrm>
          <a:prstGeom prst="rect">
            <a:avLst/>
          </a:prstGeom>
        </p:spPr>
      </p:pic>
    </p:spTree>
    <p:extLst>
      <p:ext uri="{BB962C8B-B14F-4D97-AF65-F5344CB8AC3E}">
        <p14:creationId xmlns:p14="http://schemas.microsoft.com/office/powerpoint/2010/main" val="864420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3263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6504400" y="2940256"/>
            <a:ext cx="524151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endParaRPr lang="en-US" sz="1000" dirty="0">
              <a:solidFill>
                <a:schemeClr val="bg1"/>
              </a:solidFill>
              <a:latin typeface="Arial" pitchFamily="34" charset="0"/>
              <a:cs typeface="Arial" pitchFamily="34" charset="0"/>
            </a:endParaRPr>
          </a:p>
          <a:p>
            <a:pPr marL="0" indent="0" algn="just"/>
            <a:r>
              <a:rPr lang="en-US" sz="1000" dirty="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1000" b="1" baseline="30000" dirty="0">
                <a:solidFill>
                  <a:schemeClr val="bg1"/>
                </a:solidFill>
                <a:latin typeface="Arial" pitchFamily="34" charset="0"/>
                <a:cs typeface="Arial" pitchFamily="34" charset="0"/>
              </a:rPr>
              <a:t>®</a:t>
            </a:r>
            <a:r>
              <a:rPr lang="en-US" sz="1000" dirty="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6196495" y="2791400"/>
            <a:ext cx="639307" cy="522508"/>
          </a:xfrm>
          <a:prstGeom prst="rect">
            <a:avLst/>
          </a:prstGeom>
        </p:spPr>
      </p:pic>
    </p:spTree>
    <p:extLst>
      <p:ext uri="{BB962C8B-B14F-4D97-AF65-F5344CB8AC3E}">
        <p14:creationId xmlns:p14="http://schemas.microsoft.com/office/powerpoint/2010/main" val="3074466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365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72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7315"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446" y="3384912"/>
            <a:ext cx="12190272"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686300"/>
            <a:ext cx="12188825"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a:t>Click to edit Master text style</a:t>
            </a:r>
          </a:p>
        </p:txBody>
      </p:sp>
      <p:pic>
        <p:nvPicPr>
          <p:cNvPr id="10" name="Image 9" descr="shutterstock_80837125.png"/>
          <p:cNvPicPr>
            <a:picLocks noChangeAspect="1"/>
          </p:cNvPicPr>
          <p:nvPr userDrawn="1"/>
        </p:nvPicPr>
        <p:blipFill>
          <a:blip r:embed="rId8" cstate="email"/>
          <a:stretch>
            <a:fillRect/>
          </a:stretch>
        </p:blipFill>
        <p:spPr>
          <a:xfrm>
            <a:off x="2493962" y="971046"/>
            <a:ext cx="7200900" cy="4800600"/>
          </a:xfrm>
          <a:prstGeom prst="rect">
            <a:avLst/>
          </a:prstGeom>
          <a:noFill/>
          <a:ln>
            <a:noFill/>
          </a:ln>
        </p:spPr>
      </p:pic>
      <p:sp>
        <p:nvSpPr>
          <p:cNvPr id="12" name="Rectangle 4"/>
          <p:cNvSpPr>
            <a:spLocks noGrp="1" noChangeArrowheads="1"/>
          </p:cNvSpPr>
          <p:nvPr>
            <p:ph type="subTitle" idx="1"/>
          </p:nvPr>
        </p:nvSpPr>
        <p:spPr bwMode="gray">
          <a:xfrm>
            <a:off x="0" y="5740401"/>
            <a:ext cx="12188825"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dirty="0"/>
              <a:t>Click to edit Master subtitle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12188825"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4482"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526" y="0"/>
            <a:ext cx="12191943"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2600"/>
            <a:ext cx="12188825"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a:t>Click to edit Master text style</a:t>
            </a:r>
          </a:p>
        </p:txBody>
      </p:sp>
      <p:sp>
        <p:nvSpPr>
          <p:cNvPr id="7" name="Rectangle 4"/>
          <p:cNvSpPr>
            <a:spLocks noGrp="1" noChangeArrowheads="1"/>
          </p:cNvSpPr>
          <p:nvPr>
            <p:ph type="subTitle" idx="1"/>
          </p:nvPr>
        </p:nvSpPr>
        <p:spPr bwMode="gray">
          <a:xfrm>
            <a:off x="0" y="1625600"/>
            <a:ext cx="12188825"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dirty="0"/>
              <a:t>Click to edit Master subtitle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289" y="1815353"/>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3" name="Titre 2"/>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48602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9" y="1815352"/>
            <a:ext cx="11696953" cy="4466201"/>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227290" y="1148607"/>
            <a:ext cx="11696953"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408964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10" cstate="print"/>
          <a:srcRect l="240" t="179" r="380" b="511"/>
          <a:stretch>
            <a:fillRect/>
          </a:stretch>
        </p:blipFill>
        <p:spPr>
          <a:xfrm>
            <a:off x="0" y="1050622"/>
            <a:ext cx="12188825"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4243"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5525640" y="1968817"/>
            <a:ext cx="6663185"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4"/>
            </p:custDataLst>
          </p:nvPr>
        </p:nvSpPr>
        <p:spPr>
          <a:xfrm>
            <a:off x="6566848" y="4609876"/>
            <a:ext cx="5621978"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5"/>
            </p:custDataLst>
          </p:nvPr>
        </p:nvSpPr>
        <p:spPr bwMode="auto">
          <a:xfrm>
            <a:off x="-2525" y="0"/>
            <a:ext cx="12191351"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6"/>
            </p:custDataLst>
          </p:nvPr>
        </p:nvSpPr>
        <p:spPr>
          <a:xfrm>
            <a:off x="0" y="6400876"/>
            <a:ext cx="12188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8083785" y="6520695"/>
            <a:ext cx="3693100" cy="239021"/>
          </a:xfrm>
          <a:prstGeom prst="rect">
            <a:avLst/>
          </a:prstGeom>
          <a:noFill/>
        </p:spPr>
      </p:pic>
      <p:pic>
        <p:nvPicPr>
          <p:cNvPr id="11" name="Picture 103" descr="C:\Users\UserSim\Desktop\Capgemini\Capgemini_logo_cmyk.png"/>
          <p:cNvPicPr>
            <a:picLocks noChangeAspect="1" noChangeArrowheads="1"/>
          </p:cNvPicPr>
          <p:nvPr userDrawn="1">
            <p:custDataLst>
              <p:tags r:id="rId8"/>
            </p:custDataLst>
          </p:nvPr>
        </p:nvPicPr>
        <p:blipFill>
          <a:blip r:embed="rId14" cstate="email"/>
          <a:stretch>
            <a:fillRect/>
          </a:stretch>
        </p:blipFill>
        <p:spPr bwMode="auto">
          <a:xfrm>
            <a:off x="903590" y="653034"/>
            <a:ext cx="3647631" cy="85826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2330" y="1420990"/>
            <a:ext cx="5398594" cy="743987"/>
          </a:xfrm>
          <a:prstGeom prst="rect">
            <a:avLst/>
          </a:prstGeom>
        </p:spPr>
        <p:txBody>
          <a:bodyPr anchor="ctr" anchorCtr="0">
            <a:noAutofit/>
          </a:bodyPr>
          <a:lstStyle>
            <a:lvl1pPr>
              <a:lnSpc>
                <a:spcPct val="100000"/>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290" y="0"/>
            <a:ext cx="11122339" cy="1104900"/>
          </a:xfrm>
        </p:spPr>
        <p:txBody>
          <a:bodyPr/>
          <a:lstStyle/>
          <a:p>
            <a:r>
              <a:rPr lang="en-US" dirty="0" err="1"/>
              <a:t>Modifiez</a:t>
            </a:r>
            <a:r>
              <a:rPr lang="en-US" dirty="0"/>
              <a:t> le style du </a:t>
            </a:r>
            <a:r>
              <a:rPr lang="en-US" dirty="0" err="1"/>
              <a:t>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2330" y="2205319"/>
            <a:ext cx="5398594"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Tree>
    <p:extLst>
      <p:ext uri="{BB962C8B-B14F-4D97-AF65-F5344CB8AC3E}">
        <p14:creationId xmlns:p14="http://schemas.microsoft.com/office/powerpoint/2010/main" val="416299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291"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291"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2235"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2235"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1942"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1942"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77377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657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1"/>
            <a:ext cx="91975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1510" name="Freeform 6"/>
          <p:cNvSpPr>
            <a:spLocks/>
          </p:cNvSpPr>
          <p:nvPr userDrawn="1"/>
        </p:nvSpPr>
        <p:spPr bwMode="auto">
          <a:xfrm>
            <a:off x="0" y="0"/>
            <a:ext cx="91975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2" name="Title 1"/>
          <p:cNvSpPr>
            <a:spLocks noGrp="1"/>
          </p:cNvSpPr>
          <p:nvPr>
            <p:ph type="title"/>
          </p:nvPr>
        </p:nvSpPr>
        <p:spPr>
          <a:xfrm>
            <a:off x="974619" y="0"/>
            <a:ext cx="10375008" cy="1104900"/>
          </a:xfrm>
        </p:spPr>
        <p:txBody>
          <a:bodyPr/>
          <a:lstStyle/>
          <a:p>
            <a:r>
              <a:rPr lang="en-US" dirty="0" err="1"/>
              <a:t>Modifiez</a:t>
            </a:r>
            <a:r>
              <a:rPr lang="en-US" dirty="0"/>
              <a:t> le style du </a:t>
            </a:r>
            <a:r>
              <a:rPr lang="en-US" dirty="0" err="1"/>
              <a:t>titre</a:t>
            </a:r>
            <a:endParaRPr lang="en-US" dirty="0"/>
          </a:p>
        </p:txBody>
      </p:sp>
      <p:sp>
        <p:nvSpPr>
          <p:cNvPr id="4" name="Text Placeholder 3"/>
          <p:cNvSpPr>
            <a:spLocks noGrp="1"/>
          </p:cNvSpPr>
          <p:nvPr>
            <p:ph type="body" sz="quarter" idx="10"/>
          </p:nvPr>
        </p:nvSpPr>
        <p:spPr>
          <a:xfrm>
            <a:off x="227288" y="1815351"/>
            <a:ext cx="11696953" cy="4467600"/>
          </a:xfrm>
        </p:spPr>
        <p:txBody>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5" name="Espace réservé du texte 4"/>
          <p:cNvSpPr>
            <a:spLocks noGrp="1"/>
          </p:cNvSpPr>
          <p:nvPr>
            <p:ph type="body" sz="quarter" idx="11" hasCustomPrompt="1"/>
          </p:nvPr>
        </p:nvSpPr>
        <p:spPr>
          <a:xfrm>
            <a:off x="974619" y="1148607"/>
            <a:ext cx="10938054"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162" cy="914400"/>
          </a:xfrm>
        </p:spPr>
        <p:txBody>
          <a:bodyPr anchor="ctr">
            <a:normAutofit/>
          </a:bodyPr>
          <a:lstStyle>
            <a:lvl1pPr marL="0" indent="0" algn="ctr" defTabSz="914126" rtl="0" eaLnBrk="1" latinLnBrk="0" hangingPunct="1">
              <a:lnSpc>
                <a:spcPct val="90000"/>
              </a:lnSpc>
              <a:spcBef>
                <a:spcPts val="1000"/>
              </a:spcBef>
              <a:buFont typeface="Arial" panose="020B0604020202020204" pitchFamily="34" charset="0"/>
              <a:buNone/>
              <a:defRPr lang="en-GB" sz="3999"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p>
        </p:txBody>
      </p:sp>
    </p:spTree>
    <p:extLst>
      <p:ext uri="{BB962C8B-B14F-4D97-AF65-F5344CB8AC3E}">
        <p14:creationId xmlns:p14="http://schemas.microsoft.com/office/powerpoint/2010/main" val="339522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76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err="1"/>
              <a:t>Modifiez</a:t>
            </a:r>
            <a:r>
              <a:rPr lang="en-US" dirty="0"/>
              <a:t> le style du </a:t>
            </a:r>
            <a:r>
              <a:rPr lang="en-US" dirty="0" err="1"/>
              <a:t>titre</a:t>
            </a:r>
            <a:endParaRPr lang="en-US" dirty="0"/>
          </a:p>
        </p:txBody>
      </p:sp>
    </p:spTree>
    <p:extLst>
      <p:ext uri="{BB962C8B-B14F-4D97-AF65-F5344CB8AC3E}">
        <p14:creationId xmlns:p14="http://schemas.microsoft.com/office/powerpoint/2010/main" val="18546741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862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5648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2657"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2926" y="5278426"/>
            <a:ext cx="3295788"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2926" y="3916351"/>
            <a:ext cx="3295788" cy="412363"/>
          </a:xfrm>
          <a:prstGeom prst="rect">
            <a:avLst/>
          </a:prstGeom>
          <a:noFill/>
        </p:spPr>
        <p:txBody>
          <a:bodyPr anchor="ctr">
            <a:noAutofit/>
          </a:bodyPr>
          <a:lstStyle>
            <a:lvl1pPr algn="l">
              <a:defRPr sz="1999"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1877" y="4344097"/>
            <a:ext cx="330328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1878" y="5601397"/>
            <a:ext cx="3296836"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0832" y="1147034"/>
            <a:ext cx="2608543"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899" dirty="0"/>
          </a:p>
        </p:txBody>
      </p:sp>
    </p:spTree>
    <p:extLst>
      <p:ext uri="{BB962C8B-B14F-4D97-AF65-F5344CB8AC3E}">
        <p14:creationId xmlns:p14="http://schemas.microsoft.com/office/powerpoint/2010/main" val="20504593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964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5812" y="1"/>
            <a:ext cx="7053013"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pPr eaLnBrk="1"/>
            <a:endParaRPr lang="en-US" sz="1899" dirty="0"/>
          </a:p>
        </p:txBody>
      </p:sp>
      <p:sp>
        <p:nvSpPr>
          <p:cNvPr id="11" name="Title 1"/>
          <p:cNvSpPr>
            <a:spLocks noGrp="1"/>
          </p:cNvSpPr>
          <p:nvPr>
            <p:ph type="ctrTitle" hasCustomPrompt="1"/>
          </p:nvPr>
        </p:nvSpPr>
        <p:spPr>
          <a:xfrm>
            <a:off x="407882" y="1358153"/>
            <a:ext cx="4773015"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599" b="0" dirty="0">
                <a:solidFill>
                  <a:schemeClr val="accent1"/>
                </a:solidFill>
              </a:defRPr>
            </a:lvl1pPr>
          </a:lstStyle>
          <a:p>
            <a:pPr marL="0" lvl="0"/>
            <a:r>
              <a:rPr lang="en-US" dirty="0"/>
              <a:t>Click to insert title</a:t>
            </a:r>
          </a:p>
        </p:txBody>
      </p:sp>
      <p:grpSp>
        <p:nvGrpSpPr>
          <p:cNvPr id="13" name="Group 14"/>
          <p:cNvGrpSpPr>
            <a:grpSpLocks noChangeAspect="1"/>
          </p:cNvGrpSpPr>
          <p:nvPr userDrawn="1"/>
        </p:nvGrpSpPr>
        <p:grpSpPr>
          <a:xfrm>
            <a:off x="501237" y="5984007"/>
            <a:ext cx="2191204" cy="488650"/>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Tree>
    <p:extLst>
      <p:ext uri="{BB962C8B-B14F-4D97-AF65-F5344CB8AC3E}">
        <p14:creationId xmlns:p14="http://schemas.microsoft.com/office/powerpoint/2010/main" val="2511398065"/>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1067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272708" y="0"/>
            <a:ext cx="9916117" cy="6859588"/>
          </a:xfrm>
          <a:prstGeom prst="rect">
            <a:avLst/>
          </a:prstGeom>
        </p:spPr>
        <p:txBody>
          <a:bodyPr anchor="ctr"/>
          <a:lstStyle>
            <a:lvl1pPr marL="0" indent="0" algn="ctr">
              <a:buNone/>
              <a:defRPr/>
            </a:lvl1pPr>
          </a:lstStyle>
          <a:p>
            <a:r>
              <a:rPr lang="fr-FR" dirty="0"/>
              <a:t>Cliquez sur l'icône pour ajouter une image</a:t>
            </a:r>
            <a:endParaRPr lang="pt-PT"/>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588" y="434514"/>
            <a:ext cx="5417857" cy="1902287"/>
          </a:xfrm>
          <a:prstGeom prst="rect">
            <a:avLst/>
          </a:prstGeom>
        </p:spPr>
        <p:txBody>
          <a:bodyPr>
            <a:noAutofit/>
          </a:bodyPr>
          <a:lstStyle>
            <a:lvl1pPr marL="0" indent="0">
              <a:buNone/>
              <a:defRPr sz="3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754778891"/>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6099" y="0"/>
            <a:ext cx="7062726" cy="6858000"/>
          </a:xfrm>
          <a:prstGeom prst="rect">
            <a:avLst/>
          </a:prstGeom>
        </p:spPr>
      </p:pic>
      <p:sp>
        <p:nvSpPr>
          <p:cNvPr id="11" name="Title 1"/>
          <p:cNvSpPr>
            <a:spLocks noGrp="1"/>
          </p:cNvSpPr>
          <p:nvPr>
            <p:ph type="ctrTitle" hasCustomPrompt="1"/>
          </p:nvPr>
        </p:nvSpPr>
        <p:spPr>
          <a:xfrm>
            <a:off x="407882" y="3068961"/>
            <a:ext cx="4966638"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999"/>
              </a:lnSpc>
              <a:defRPr lang="en-US" sz="2599"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882" y="3932560"/>
            <a:ext cx="4966638"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126" rtl="0" eaLnBrk="1" fontAlgn="auto" latinLnBrk="0" hangingPunct="1">
              <a:lnSpc>
                <a:spcPts val="1799"/>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2584790076"/>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187" y="-3448"/>
            <a:ext cx="1129650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1128" y="1844825"/>
            <a:ext cx="5259817" cy="1182207"/>
          </a:xfrm>
          <a:prstGeom prst="rect">
            <a:avLst/>
          </a:prstGeom>
        </p:spPr>
        <p:txBody>
          <a:bodyPr anchor="b">
            <a:normAutofit/>
          </a:bodyPr>
          <a:lstStyle>
            <a:lvl1pPr marL="0" indent="0" algn="r">
              <a:lnSpc>
                <a:spcPts val="2999"/>
              </a:lnSpc>
              <a:buNone/>
              <a:defRPr sz="2599">
                <a:solidFill>
                  <a:schemeClr val="bg1"/>
                </a:solidFill>
              </a:defRPr>
            </a:lvl1pPr>
            <a:lvl2pPr marL="457063" indent="0">
              <a:buNone/>
              <a:defRPr sz="5998">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882" y="6101473"/>
            <a:ext cx="2285405" cy="510013"/>
          </a:xfrm>
          <a:prstGeom prst="rect">
            <a:avLst/>
          </a:prstGeom>
        </p:spPr>
      </p:pic>
    </p:spTree>
    <p:extLst>
      <p:ext uri="{BB962C8B-B14F-4D97-AF65-F5344CB8AC3E}">
        <p14:creationId xmlns:p14="http://schemas.microsoft.com/office/powerpoint/2010/main" val="98239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srcRect l="120" t="188" r="380" b="564"/>
          <a:stretch>
            <a:fillRect/>
          </a:stretch>
        </p:blipFill>
        <p:spPr>
          <a:xfrm>
            <a:off x="0" y="0"/>
            <a:ext cx="12188825" cy="6353298"/>
          </a:xfrm>
          <a:prstGeom prst="rect">
            <a:avLst/>
          </a:prstGeom>
        </p:spPr>
      </p:pic>
      <p:sp>
        <p:nvSpPr>
          <p:cNvPr id="8" name="Rectangle 7"/>
          <p:cNvSpPr/>
          <p:nvPr userDrawn="1"/>
        </p:nvSpPr>
        <p:spPr>
          <a:xfrm>
            <a:off x="0" y="0"/>
            <a:ext cx="12188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19362" name="think-cell Slide" r:id="rId8" imgW="360" imgH="360" progId="">
                  <p:embed/>
                </p:oleObj>
              </mc:Choice>
              <mc:Fallback>
                <p:oleObj name="think-cell Slide" r:id="rId8" imgW="360" imgH="360" progId="">
                  <p:embed/>
                  <p:pic>
                    <p:nvPicPr>
                      <p:cNvPr id="0" name="Picture 1"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a:t>Click to edit Master title style</a:t>
            </a:r>
          </a:p>
        </p:txBody>
      </p:sp>
      <p:sp>
        <p:nvSpPr>
          <p:cNvPr id="4"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5"/>
            </p:custDataLst>
          </p:nvPr>
        </p:nvSpPr>
        <p:spPr>
          <a:xfrm>
            <a:off x="398035" y="1501978"/>
            <a:ext cx="8376465" cy="2950251"/>
          </a:xfrm>
        </p:spPr>
        <p:txBody>
          <a:bodyPr/>
          <a:lstStyle/>
          <a:p>
            <a:pPr lvl="0"/>
            <a:r>
              <a:rPr lang="en-US" noProof="0" dirty="0"/>
              <a:t>Click to edit Master text style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48677" y="732975"/>
            <a:ext cx="664014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sp>
        <p:nvSpPr>
          <p:cNvPr id="15"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882" y="404814"/>
            <a:ext cx="11013735" cy="863601"/>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8"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9430870" y="6555758"/>
            <a:ext cx="2223107"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2018 Capgemini. All rights reserved.</a:t>
            </a:r>
          </a:p>
        </p:txBody>
      </p:sp>
    </p:spTree>
    <p:extLst>
      <p:ext uri="{BB962C8B-B14F-4D97-AF65-F5344CB8AC3E}">
        <p14:creationId xmlns:p14="http://schemas.microsoft.com/office/powerpoint/2010/main" val="1680564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Gray">
    <p:bg>
      <p:bgPr>
        <a:solidFill>
          <a:schemeClr val="bg2"/>
        </a:solidFill>
        <a:effectLst/>
      </p:bgPr>
    </p:bg>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1857502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Gray">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4786" y="188640"/>
            <a:ext cx="424245" cy="459624"/>
          </a:xfrm>
          <a:prstGeom prst="rect">
            <a:avLst/>
          </a:prstGeom>
        </p:spPr>
      </p:pic>
    </p:spTree>
    <p:extLst>
      <p:ext uri="{BB962C8B-B14F-4D97-AF65-F5344CB8AC3E}">
        <p14:creationId xmlns:p14="http://schemas.microsoft.com/office/powerpoint/2010/main" val="2697215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11" name="Text Placeholder 2">
            <a:extLst>
              <a:ext uri="{FF2B5EF4-FFF2-40B4-BE49-F238E27FC236}">
                <a16:creationId xmlns:a16="http://schemas.microsoft.com/office/drawing/2014/main" id="{AF310831-D03E-404B-934F-73B268225B7E}"/>
              </a:ext>
            </a:extLst>
          </p:cNvPr>
          <p:cNvSpPr>
            <a:spLocks noGrp="1"/>
          </p:cNvSpPr>
          <p:nvPr>
            <p:ph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spTree>
    <p:extLst>
      <p:ext uri="{BB962C8B-B14F-4D97-AF65-F5344CB8AC3E}">
        <p14:creationId xmlns:p14="http://schemas.microsoft.com/office/powerpoint/2010/main" val="453492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White">
    <p:bg>
      <p:bgPr>
        <a:solidFill>
          <a:schemeClr val="bg1"/>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Tree>
    <p:extLst>
      <p:ext uri="{BB962C8B-B14F-4D97-AF65-F5344CB8AC3E}">
        <p14:creationId xmlns:p14="http://schemas.microsoft.com/office/powerpoint/2010/main" val="35684303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sp>
        <p:nvSpPr>
          <p:cNvPr id="22" name="Freeform 21"/>
          <p:cNvSpPr/>
          <p:nvPr userDrawn="1"/>
        </p:nvSpPr>
        <p:spPr>
          <a:xfrm>
            <a:off x="-19044" y="0"/>
            <a:ext cx="5976192" cy="6877050"/>
          </a:xfrm>
          <a:custGeom>
            <a:avLst/>
            <a:gdLst>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67350"/>
              <a:gd name="connsiteY0" fmla="*/ 19050 h 6896100"/>
              <a:gd name="connsiteX1" fmla="*/ 0 w 5467350"/>
              <a:gd name="connsiteY1" fmla="*/ 6896100 h 6896100"/>
              <a:gd name="connsiteX2" fmla="*/ 3848100 w 5467350"/>
              <a:gd name="connsiteY2" fmla="*/ 6896100 h 6896100"/>
              <a:gd name="connsiteX3" fmla="*/ 5467350 w 5467350"/>
              <a:gd name="connsiteY3" fmla="*/ 2457450 h 6896100"/>
              <a:gd name="connsiteX4" fmla="*/ 1962150 w 5467350"/>
              <a:gd name="connsiteY4" fmla="*/ 0 h 6896100"/>
              <a:gd name="connsiteX5" fmla="*/ 0 w 5467350"/>
              <a:gd name="connsiteY5" fmla="*/ 19050 h 6896100"/>
              <a:gd name="connsiteX0" fmla="*/ 0 w 5433060"/>
              <a:gd name="connsiteY0" fmla="*/ 19050 h 6896100"/>
              <a:gd name="connsiteX1" fmla="*/ 0 w 5433060"/>
              <a:gd name="connsiteY1" fmla="*/ 6896100 h 6896100"/>
              <a:gd name="connsiteX2" fmla="*/ 3848100 w 5433060"/>
              <a:gd name="connsiteY2" fmla="*/ 6896100 h 6896100"/>
              <a:gd name="connsiteX3" fmla="*/ 5433060 w 5433060"/>
              <a:gd name="connsiteY3" fmla="*/ 2446020 h 6896100"/>
              <a:gd name="connsiteX4" fmla="*/ 1962150 w 5433060"/>
              <a:gd name="connsiteY4" fmla="*/ 0 h 6896100"/>
              <a:gd name="connsiteX5" fmla="*/ 0 w 5433060"/>
              <a:gd name="connsiteY5" fmla="*/ 19050 h 6896100"/>
              <a:gd name="connsiteX0" fmla="*/ 0 w 5468698"/>
              <a:gd name="connsiteY0" fmla="*/ 19050 h 6896100"/>
              <a:gd name="connsiteX1" fmla="*/ 0 w 5468698"/>
              <a:gd name="connsiteY1" fmla="*/ 6896100 h 6896100"/>
              <a:gd name="connsiteX2" fmla="*/ 3848100 w 5468698"/>
              <a:gd name="connsiteY2" fmla="*/ 6896100 h 6896100"/>
              <a:gd name="connsiteX3" fmla="*/ 5433060 w 5468698"/>
              <a:gd name="connsiteY3" fmla="*/ 2446020 h 6896100"/>
              <a:gd name="connsiteX4" fmla="*/ 1962150 w 5468698"/>
              <a:gd name="connsiteY4" fmla="*/ 0 h 6896100"/>
              <a:gd name="connsiteX5" fmla="*/ 0 w 5468698"/>
              <a:gd name="connsiteY5" fmla="*/ 19050 h 6896100"/>
              <a:gd name="connsiteX0" fmla="*/ 0 w 5919832"/>
              <a:gd name="connsiteY0" fmla="*/ 19050 h 6896100"/>
              <a:gd name="connsiteX1" fmla="*/ 0 w 5919832"/>
              <a:gd name="connsiteY1" fmla="*/ 6896100 h 6896100"/>
              <a:gd name="connsiteX2" fmla="*/ 3848100 w 5919832"/>
              <a:gd name="connsiteY2" fmla="*/ 6896100 h 6896100"/>
              <a:gd name="connsiteX3" fmla="*/ 5433060 w 5919832"/>
              <a:gd name="connsiteY3" fmla="*/ 2446020 h 6896100"/>
              <a:gd name="connsiteX4" fmla="*/ 1962150 w 5919832"/>
              <a:gd name="connsiteY4" fmla="*/ 0 h 6896100"/>
              <a:gd name="connsiteX5" fmla="*/ 0 w 5919832"/>
              <a:gd name="connsiteY5" fmla="*/ 19050 h 6896100"/>
              <a:gd name="connsiteX0" fmla="*/ 0 w 5972322"/>
              <a:gd name="connsiteY0" fmla="*/ 19050 h 6896100"/>
              <a:gd name="connsiteX1" fmla="*/ 0 w 5972322"/>
              <a:gd name="connsiteY1" fmla="*/ 6896100 h 6896100"/>
              <a:gd name="connsiteX2" fmla="*/ 3848100 w 5972322"/>
              <a:gd name="connsiteY2" fmla="*/ 6896100 h 6896100"/>
              <a:gd name="connsiteX3" fmla="*/ 5433060 w 5972322"/>
              <a:gd name="connsiteY3" fmla="*/ 2446020 h 6896100"/>
              <a:gd name="connsiteX4" fmla="*/ 1962150 w 5972322"/>
              <a:gd name="connsiteY4" fmla="*/ 0 h 6896100"/>
              <a:gd name="connsiteX5" fmla="*/ 0 w 5972322"/>
              <a:gd name="connsiteY5" fmla="*/ 19050 h 6896100"/>
              <a:gd name="connsiteX0" fmla="*/ 0 w 5914831"/>
              <a:gd name="connsiteY0" fmla="*/ 19050 h 6896100"/>
              <a:gd name="connsiteX1" fmla="*/ 0 w 5914831"/>
              <a:gd name="connsiteY1" fmla="*/ 6896100 h 6896100"/>
              <a:gd name="connsiteX2" fmla="*/ 3848100 w 5914831"/>
              <a:gd name="connsiteY2" fmla="*/ 6896100 h 6896100"/>
              <a:gd name="connsiteX3" fmla="*/ 5433060 w 5914831"/>
              <a:gd name="connsiteY3" fmla="*/ 2446020 h 6896100"/>
              <a:gd name="connsiteX4" fmla="*/ 1962150 w 5914831"/>
              <a:gd name="connsiteY4" fmla="*/ 0 h 6896100"/>
              <a:gd name="connsiteX5" fmla="*/ 0 w 5914831"/>
              <a:gd name="connsiteY5" fmla="*/ 19050 h 6896100"/>
              <a:gd name="connsiteX0" fmla="*/ 0 w 5948312"/>
              <a:gd name="connsiteY0" fmla="*/ 19050 h 6896100"/>
              <a:gd name="connsiteX1" fmla="*/ 0 w 5948312"/>
              <a:gd name="connsiteY1" fmla="*/ 6896100 h 6896100"/>
              <a:gd name="connsiteX2" fmla="*/ 3848100 w 5948312"/>
              <a:gd name="connsiteY2" fmla="*/ 6896100 h 6896100"/>
              <a:gd name="connsiteX3" fmla="*/ 5433060 w 5948312"/>
              <a:gd name="connsiteY3" fmla="*/ 2446020 h 6896100"/>
              <a:gd name="connsiteX4" fmla="*/ 1962150 w 5948312"/>
              <a:gd name="connsiteY4" fmla="*/ 0 h 6896100"/>
              <a:gd name="connsiteX5" fmla="*/ 0 w 5948312"/>
              <a:gd name="connsiteY5" fmla="*/ 19050 h 6896100"/>
              <a:gd name="connsiteX0" fmla="*/ 0 w 6006160"/>
              <a:gd name="connsiteY0" fmla="*/ 19050 h 6896100"/>
              <a:gd name="connsiteX1" fmla="*/ 0 w 6006160"/>
              <a:gd name="connsiteY1" fmla="*/ 6896100 h 6896100"/>
              <a:gd name="connsiteX2" fmla="*/ 3848100 w 6006160"/>
              <a:gd name="connsiteY2" fmla="*/ 6896100 h 6896100"/>
              <a:gd name="connsiteX3" fmla="*/ 5433060 w 6006160"/>
              <a:gd name="connsiteY3" fmla="*/ 2446020 h 6896100"/>
              <a:gd name="connsiteX4" fmla="*/ 1962150 w 6006160"/>
              <a:gd name="connsiteY4" fmla="*/ 0 h 6896100"/>
              <a:gd name="connsiteX5" fmla="*/ 0 w 6006160"/>
              <a:gd name="connsiteY5" fmla="*/ 19050 h 6896100"/>
              <a:gd name="connsiteX0" fmla="*/ 0 w 5985411"/>
              <a:gd name="connsiteY0" fmla="*/ 19050 h 6896100"/>
              <a:gd name="connsiteX1" fmla="*/ 0 w 5985411"/>
              <a:gd name="connsiteY1" fmla="*/ 6896100 h 6896100"/>
              <a:gd name="connsiteX2" fmla="*/ 3848100 w 5985411"/>
              <a:gd name="connsiteY2" fmla="*/ 6896100 h 6896100"/>
              <a:gd name="connsiteX3" fmla="*/ 5407660 w 5985411"/>
              <a:gd name="connsiteY3" fmla="*/ 2446020 h 6896100"/>
              <a:gd name="connsiteX4" fmla="*/ 1962150 w 5985411"/>
              <a:gd name="connsiteY4" fmla="*/ 0 h 6896100"/>
              <a:gd name="connsiteX5" fmla="*/ 0 w 5985411"/>
              <a:gd name="connsiteY5" fmla="*/ 19050 h 6896100"/>
              <a:gd name="connsiteX0" fmla="*/ 0 w 5894869"/>
              <a:gd name="connsiteY0" fmla="*/ 19050 h 6896100"/>
              <a:gd name="connsiteX1" fmla="*/ 0 w 5894869"/>
              <a:gd name="connsiteY1" fmla="*/ 6896100 h 6896100"/>
              <a:gd name="connsiteX2" fmla="*/ 3848100 w 5894869"/>
              <a:gd name="connsiteY2" fmla="*/ 6896100 h 6896100"/>
              <a:gd name="connsiteX3" fmla="*/ 5407660 w 5894869"/>
              <a:gd name="connsiteY3" fmla="*/ 2446020 h 6896100"/>
              <a:gd name="connsiteX4" fmla="*/ 1962150 w 5894869"/>
              <a:gd name="connsiteY4" fmla="*/ 0 h 6896100"/>
              <a:gd name="connsiteX5" fmla="*/ 0 w 5894869"/>
              <a:gd name="connsiteY5" fmla="*/ 19050 h 6896100"/>
              <a:gd name="connsiteX0" fmla="*/ 0 w 5938976"/>
              <a:gd name="connsiteY0" fmla="*/ 19050 h 6896100"/>
              <a:gd name="connsiteX1" fmla="*/ 0 w 5938976"/>
              <a:gd name="connsiteY1" fmla="*/ 6896100 h 6896100"/>
              <a:gd name="connsiteX2" fmla="*/ 3848100 w 5938976"/>
              <a:gd name="connsiteY2" fmla="*/ 6896100 h 6896100"/>
              <a:gd name="connsiteX3" fmla="*/ 5407660 w 5938976"/>
              <a:gd name="connsiteY3" fmla="*/ 2446020 h 6896100"/>
              <a:gd name="connsiteX4" fmla="*/ 1962150 w 5938976"/>
              <a:gd name="connsiteY4" fmla="*/ 0 h 6896100"/>
              <a:gd name="connsiteX5" fmla="*/ 0 w 5938976"/>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69058"/>
              <a:gd name="connsiteY0" fmla="*/ 19050 h 6896100"/>
              <a:gd name="connsiteX1" fmla="*/ 0 w 5969058"/>
              <a:gd name="connsiteY1" fmla="*/ 6896100 h 6896100"/>
              <a:gd name="connsiteX2" fmla="*/ 3848100 w 5969058"/>
              <a:gd name="connsiteY2" fmla="*/ 6896100 h 6896100"/>
              <a:gd name="connsiteX3" fmla="*/ 5407660 w 5969058"/>
              <a:gd name="connsiteY3" fmla="*/ 2446020 h 6896100"/>
              <a:gd name="connsiteX4" fmla="*/ 1962150 w 5969058"/>
              <a:gd name="connsiteY4" fmla="*/ 0 h 6896100"/>
              <a:gd name="connsiteX5" fmla="*/ 0 w 5969058"/>
              <a:gd name="connsiteY5" fmla="*/ 19050 h 6896100"/>
              <a:gd name="connsiteX0" fmla="*/ 0 w 5954014"/>
              <a:gd name="connsiteY0" fmla="*/ 19050 h 6896100"/>
              <a:gd name="connsiteX1" fmla="*/ 0 w 5954014"/>
              <a:gd name="connsiteY1" fmla="*/ 6896100 h 6896100"/>
              <a:gd name="connsiteX2" fmla="*/ 3848100 w 5954014"/>
              <a:gd name="connsiteY2" fmla="*/ 6896100 h 6896100"/>
              <a:gd name="connsiteX3" fmla="*/ 5407660 w 5954014"/>
              <a:gd name="connsiteY3" fmla="*/ 2446020 h 6896100"/>
              <a:gd name="connsiteX4" fmla="*/ 1962150 w 5954014"/>
              <a:gd name="connsiteY4" fmla="*/ 0 h 6896100"/>
              <a:gd name="connsiteX5" fmla="*/ 0 w 5954014"/>
              <a:gd name="connsiteY5" fmla="*/ 19050 h 6896100"/>
              <a:gd name="connsiteX0" fmla="*/ 0 w 5947100"/>
              <a:gd name="connsiteY0" fmla="*/ 19050 h 6896100"/>
              <a:gd name="connsiteX1" fmla="*/ 0 w 5947100"/>
              <a:gd name="connsiteY1" fmla="*/ 6896100 h 6896100"/>
              <a:gd name="connsiteX2" fmla="*/ 3813810 w 5947100"/>
              <a:gd name="connsiteY2" fmla="*/ 6896100 h 6896100"/>
              <a:gd name="connsiteX3" fmla="*/ 5407660 w 5947100"/>
              <a:gd name="connsiteY3" fmla="*/ 2446020 h 6896100"/>
              <a:gd name="connsiteX4" fmla="*/ 1962150 w 5947100"/>
              <a:gd name="connsiteY4" fmla="*/ 0 h 6896100"/>
              <a:gd name="connsiteX5" fmla="*/ 0 w 5947100"/>
              <a:gd name="connsiteY5" fmla="*/ 19050 h 6896100"/>
              <a:gd name="connsiteX0" fmla="*/ 0 w 6003069"/>
              <a:gd name="connsiteY0" fmla="*/ 19050 h 6896100"/>
              <a:gd name="connsiteX1" fmla="*/ 0 w 6003069"/>
              <a:gd name="connsiteY1" fmla="*/ 6896100 h 6896100"/>
              <a:gd name="connsiteX2" fmla="*/ 3813810 w 6003069"/>
              <a:gd name="connsiteY2" fmla="*/ 6896100 h 6896100"/>
              <a:gd name="connsiteX3" fmla="*/ 5407660 w 6003069"/>
              <a:gd name="connsiteY3" fmla="*/ 2446020 h 6896100"/>
              <a:gd name="connsiteX4" fmla="*/ 1962150 w 6003069"/>
              <a:gd name="connsiteY4" fmla="*/ 0 h 6896100"/>
              <a:gd name="connsiteX5" fmla="*/ 0 w 6003069"/>
              <a:gd name="connsiteY5" fmla="*/ 19050 h 6896100"/>
              <a:gd name="connsiteX0" fmla="*/ 0 w 5977749"/>
              <a:gd name="connsiteY0" fmla="*/ 19050 h 6896100"/>
              <a:gd name="connsiteX1" fmla="*/ 0 w 5977749"/>
              <a:gd name="connsiteY1" fmla="*/ 6896100 h 6896100"/>
              <a:gd name="connsiteX2" fmla="*/ 3813810 w 5977749"/>
              <a:gd name="connsiteY2" fmla="*/ 6896100 h 6896100"/>
              <a:gd name="connsiteX3" fmla="*/ 5407660 w 5977749"/>
              <a:gd name="connsiteY3" fmla="*/ 2446020 h 6896100"/>
              <a:gd name="connsiteX4" fmla="*/ 1962150 w 5977749"/>
              <a:gd name="connsiteY4" fmla="*/ 0 h 6896100"/>
              <a:gd name="connsiteX5" fmla="*/ 0 w 5977749"/>
              <a:gd name="connsiteY5" fmla="*/ 19050 h 6896100"/>
              <a:gd name="connsiteX0" fmla="*/ 0 w 5977749"/>
              <a:gd name="connsiteY0" fmla="*/ 0 h 6877050"/>
              <a:gd name="connsiteX1" fmla="*/ 0 w 5977749"/>
              <a:gd name="connsiteY1" fmla="*/ 6877050 h 6877050"/>
              <a:gd name="connsiteX2" fmla="*/ 3813810 w 5977749"/>
              <a:gd name="connsiteY2" fmla="*/ 6877050 h 6877050"/>
              <a:gd name="connsiteX3" fmla="*/ 5407660 w 5977749"/>
              <a:gd name="connsiteY3" fmla="*/ 2426970 h 6877050"/>
              <a:gd name="connsiteX4" fmla="*/ 1973580 w 5977749"/>
              <a:gd name="connsiteY4" fmla="*/ 3810 h 6877050"/>
              <a:gd name="connsiteX5" fmla="*/ 0 w 5977749"/>
              <a:gd name="connsiteY5" fmla="*/ 0 h 687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77749" h="6877050">
                <a:moveTo>
                  <a:pt x="0" y="0"/>
                </a:moveTo>
                <a:lnTo>
                  <a:pt x="0" y="6877050"/>
                </a:lnTo>
                <a:lnTo>
                  <a:pt x="3813810" y="6877050"/>
                </a:lnTo>
                <a:cubicBezTo>
                  <a:pt x="5702300" y="5599430"/>
                  <a:pt x="6670040" y="3257550"/>
                  <a:pt x="5407660" y="2426970"/>
                </a:cubicBezTo>
                <a:cubicBezTo>
                  <a:pt x="5850890" y="3825240"/>
                  <a:pt x="2974340" y="2887980"/>
                  <a:pt x="1973580" y="3810"/>
                </a:cubicBezTo>
                <a:lnTo>
                  <a:pt x="0" y="0"/>
                </a:lnTo>
                <a:close/>
              </a:path>
            </a:pathLst>
          </a:custGeom>
          <a:solidFill>
            <a:srgbClr val="300B48"/>
          </a:solidFill>
          <a:ln>
            <a:noFill/>
          </a:ln>
        </p:spPr>
        <p:txBody>
          <a:bodyPr vert="horz" wrap="square" lIns="91416" tIns="45708" rIns="91416" bIns="45708" numCol="1" anchor="t" anchorCtr="0" compatLnSpc="1">
            <a:prstTxWarp prst="textNoShape">
              <a:avLst/>
            </a:prstTxWarp>
          </a:bodyPr>
          <a:lstStyle/>
          <a:p>
            <a:pPr lvl="0"/>
            <a:endParaRPr lang="en-US" sz="1899" dirty="0">
              <a:solidFill>
                <a:schemeClr val="tx1"/>
              </a:solidFill>
            </a:endParaRPr>
          </a:p>
        </p:txBody>
      </p:sp>
      <p:grpSp>
        <p:nvGrpSpPr>
          <p:cNvPr id="9" name="Group 8"/>
          <p:cNvGrpSpPr/>
          <p:nvPr userDrawn="1"/>
        </p:nvGrpSpPr>
        <p:grpSpPr>
          <a:xfrm>
            <a:off x="4977739" y="2404111"/>
            <a:ext cx="734822"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99" dirty="0"/>
            </a:p>
          </p:txBody>
        </p:sp>
      </p:grpSp>
      <p:sp>
        <p:nvSpPr>
          <p:cNvPr id="14" name="Rectangle 13"/>
          <p:cNvSpPr/>
          <p:nvPr userDrawn="1"/>
        </p:nvSpPr>
        <p:spPr>
          <a:xfrm>
            <a:off x="6534482" y="2886346"/>
            <a:ext cx="5124385"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4482" y="2507083"/>
            <a:ext cx="2219382"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1999"/>
              </a:lnSpc>
            </a:pPr>
            <a:r>
              <a:rPr lang="en-US" sz="1400" dirty="0">
                <a:solidFill>
                  <a:schemeClr val="accent1"/>
                </a:solidFill>
              </a:rPr>
              <a:t>About Capgemini</a:t>
            </a:r>
          </a:p>
        </p:txBody>
      </p:sp>
      <p:sp>
        <p:nvSpPr>
          <p:cNvPr id="16" name="Rectangle 15"/>
          <p:cNvSpPr/>
          <p:nvPr userDrawn="1"/>
        </p:nvSpPr>
        <p:spPr>
          <a:xfrm>
            <a:off x="6534482" y="4235826"/>
            <a:ext cx="2056864"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208" y="3979258"/>
            <a:ext cx="333108"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485" y="3979258"/>
            <a:ext cx="333108"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4762" y="3979258"/>
            <a:ext cx="333108"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038" y="3979258"/>
            <a:ext cx="333108"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4931" y="3979258"/>
            <a:ext cx="333108" cy="333195"/>
          </a:xfrm>
          <a:prstGeom prst="rect">
            <a:avLst/>
          </a:prstGeom>
          <a:noFill/>
        </p:spPr>
      </p:pic>
      <p:sp>
        <p:nvSpPr>
          <p:cNvPr id="23" name="Rectangle 22"/>
          <p:cNvSpPr/>
          <p:nvPr userDrawn="1"/>
        </p:nvSpPr>
        <p:spPr>
          <a:xfrm>
            <a:off x="414930" y="5640914"/>
            <a:ext cx="4197527"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469"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4482" y="5933303"/>
            <a:ext cx="5218340"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7951" y="3812094"/>
            <a:ext cx="233548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6" name="Rectangle 25">
            <a:hlinkClick r:id="rId13"/>
          </p:cNvPr>
          <p:cNvSpPr/>
          <p:nvPr userDrawn="1"/>
        </p:nvSpPr>
        <p:spPr>
          <a:xfrm>
            <a:off x="10728071" y="3812094"/>
            <a:ext cx="7046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sp>
        <p:nvSpPr>
          <p:cNvPr id="27" name="Rectangle 26">
            <a:hlinkClick r:id="rId14"/>
          </p:cNvPr>
          <p:cNvSpPr/>
          <p:nvPr userDrawn="1"/>
        </p:nvSpPr>
        <p:spPr>
          <a:xfrm>
            <a:off x="6530544" y="4445640"/>
            <a:ext cx="1851178"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99"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466" y="4434172"/>
            <a:ext cx="2559653" cy="201012"/>
          </a:xfrm>
          <a:prstGeom prst="rect">
            <a:avLst/>
          </a:prstGeom>
        </p:spPr>
      </p:pic>
    </p:spTree>
    <p:extLst>
      <p:ext uri="{BB962C8B-B14F-4D97-AF65-F5344CB8AC3E}">
        <p14:creationId xmlns:p14="http://schemas.microsoft.com/office/powerpoint/2010/main" val="3628804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55EBB8-DB3C-45D2-B02F-0B36A58E555B}"/>
              </a:ext>
            </a:extLst>
          </p:cNvPr>
          <p:cNvSpPr/>
          <p:nvPr userDrawn="1"/>
        </p:nvSpPr>
        <p:spPr>
          <a:xfrm>
            <a:off x="0" y="0"/>
            <a:ext cx="4748062"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899"/>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879" y="-999173"/>
            <a:ext cx="4694967" cy="4417422"/>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2662982"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2999"/>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2819"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id="{F376ABD1-4930-42EB-9A73-9A9C7C6BF2D3}"/>
              </a:ext>
            </a:extLst>
          </p:cNvPr>
          <p:cNvSpPr/>
          <p:nvPr userDrawn="1"/>
        </p:nvSpPr>
        <p:spPr>
          <a:xfrm>
            <a:off x="407882" y="6555971"/>
            <a:ext cx="2828270" cy="219456"/>
          </a:xfrm>
          <a:prstGeom prst="rect">
            <a:avLst/>
          </a:prstGeom>
        </p:spPr>
        <p:txBody>
          <a:bodyPr wrap="square" lIns="0" tIns="0" rIns="0" bIns="0" anchor="ctr" anchorCtr="0">
            <a:noAutofit/>
          </a:bodyPr>
          <a:lstStyle/>
          <a:p>
            <a:pPr lvl="0" algn="l" defTabSz="914126">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834ADCB4-BFB1-450D-8F6D-64217F4CD92C}"/>
              </a:ext>
            </a:extLst>
          </p:cNvPr>
          <p:cNvSpPr/>
          <p:nvPr userDrawn="1"/>
        </p:nvSpPr>
        <p:spPr>
          <a:xfrm>
            <a:off x="3410491" y="6555758"/>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0174792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6" name="Title Placeholder 1">
            <a:extLst>
              <a:ext uri="{FF2B5EF4-FFF2-40B4-BE49-F238E27FC236}">
                <a16:creationId xmlns:a16="http://schemas.microsoft.com/office/drawing/2014/main" id="{1D21CE2C-9EE7-4549-9242-AD5196EFC021}"/>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pic>
        <p:nvPicPr>
          <p:cNvPr id="10" name="Graphic 9">
            <a:extLst>
              <a:ext uri="{FF2B5EF4-FFF2-40B4-BE49-F238E27FC236}">
                <a16:creationId xmlns:a16="http://schemas.microsoft.com/office/drawing/2014/main" id="{5EF66483-F8CF-4835-B305-CFEF2E00E5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7920" y="6480128"/>
            <a:ext cx="1515442" cy="338187"/>
          </a:xfrm>
          <a:prstGeom prst="rect">
            <a:avLst/>
          </a:prstGeom>
        </p:spPr>
      </p:pic>
      <p:pic>
        <p:nvPicPr>
          <p:cNvPr id="11" name="Picture 2" descr="JM Family Enterprises Inc">
            <a:extLst>
              <a:ext uri="{FF2B5EF4-FFF2-40B4-BE49-F238E27FC236}">
                <a16:creationId xmlns:a16="http://schemas.microsoft.com/office/drawing/2014/main" id="{F711B015-9958-478C-9808-BD8E92630EC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54681" y="6468458"/>
            <a:ext cx="1210715" cy="31351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06C726C-D690-422D-A113-991D8F22D4E3}"/>
              </a:ext>
            </a:extLst>
          </p:cNvPr>
          <p:cNvSpPr txBox="1"/>
          <p:nvPr userDrawn="1"/>
        </p:nvSpPr>
        <p:spPr>
          <a:xfrm>
            <a:off x="1977141" y="6482151"/>
            <a:ext cx="1413761" cy="400110"/>
          </a:xfrm>
          <a:prstGeom prst="rect">
            <a:avLst/>
          </a:prstGeom>
          <a:noFill/>
        </p:spPr>
        <p:txBody>
          <a:bodyPr wrap="square" rtlCol="0">
            <a:spAutoFit/>
          </a:bodyPr>
          <a:lstStyle/>
          <a:p>
            <a:r>
              <a:rPr lang="en-US" sz="1000" i="1" dirty="0">
                <a:solidFill>
                  <a:schemeClr val="tx2">
                    <a:lumMod val="50000"/>
                  </a:schemeClr>
                </a:solidFill>
              </a:rPr>
              <a:t>Working together with</a:t>
            </a:r>
          </a:p>
        </p:txBody>
      </p:sp>
    </p:spTree>
    <p:extLst>
      <p:ext uri="{BB962C8B-B14F-4D97-AF65-F5344CB8AC3E}">
        <p14:creationId xmlns:p14="http://schemas.microsoft.com/office/powerpoint/2010/main" val="1270426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Vide">
    <p:spTree>
      <p:nvGrpSpPr>
        <p:cNvPr id="1" name=""/>
        <p:cNvGrpSpPr/>
        <p:nvPr/>
      </p:nvGrpSpPr>
      <p:grpSpPr>
        <a:xfrm>
          <a:off x="0" y="0"/>
          <a:ext cx="0" cy="0"/>
          <a:chOff x="0" y="0"/>
          <a:chExt cx="0" cy="0"/>
        </a:xfrm>
      </p:grpSpPr>
      <p:sp>
        <p:nvSpPr>
          <p:cNvPr id="5" name="Rectangle 19"/>
          <p:cNvSpPr>
            <a:spLocks noGrp="1" noChangeArrowheads="1"/>
          </p:cNvSpPr>
          <p:nvPr>
            <p:ph type="sldNum" sz="quarter" idx="4"/>
          </p:nvPr>
        </p:nvSpPr>
        <p:spPr bwMode="auto">
          <a:xfrm>
            <a:off x="11924790" y="6717184"/>
            <a:ext cx="264037" cy="107722"/>
          </a:xfrm>
          <a:prstGeom prst="rect">
            <a:avLst/>
          </a:prstGeom>
          <a:noFill/>
          <a:ln w="9525">
            <a:noFill/>
            <a:miter lim="800000"/>
            <a:headEnd/>
            <a:tailEnd/>
          </a:ln>
          <a:effectLst/>
        </p:spPr>
        <p:txBody>
          <a:bodyPr vert="horz" wrap="none" lIns="36000" tIns="0" rIns="73152" bIns="0" numCol="1" anchor="ctr" anchorCtr="0" compatLnSpc="1">
            <a:prstTxWarp prst="textNoShape">
              <a:avLst/>
            </a:prstTxWarp>
            <a:spAutoFit/>
          </a:bodyPr>
          <a:lstStyle>
            <a:lvl1pPr algn="r">
              <a:defRPr sz="700">
                <a:solidFill>
                  <a:schemeClr val="tx2">
                    <a:lumMod val="50000"/>
                  </a:schemeClr>
                </a:solidFill>
              </a:defRPr>
            </a:lvl1pPr>
          </a:lstStyle>
          <a:p>
            <a:pPr>
              <a:defRPr/>
            </a:pPr>
            <a:fld id="{695A829B-83B4-4A18-81EF-851A6C3FC77F}" type="slidenum">
              <a:rPr lang="en-US" smtClean="0"/>
              <a:pPr>
                <a:defRPr/>
              </a:pPr>
              <a:t>‹#›</a:t>
            </a:fld>
            <a:endParaRPr lang="en-US" dirty="0"/>
          </a:p>
        </p:txBody>
      </p:sp>
      <p:sp>
        <p:nvSpPr>
          <p:cNvPr id="7" name="Rectangle 2"/>
          <p:cNvSpPr>
            <a:spLocks noGrp="1" noChangeArrowheads="1"/>
          </p:cNvSpPr>
          <p:nvPr>
            <p:ph type="title"/>
          </p:nvPr>
        </p:nvSpPr>
        <p:spPr bwMode="black">
          <a:xfrm>
            <a:off x="486709" y="754989"/>
            <a:ext cx="11219644" cy="360099"/>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US"/>
              <a:t>Click to edit Master title style</a:t>
            </a:r>
            <a:endParaRPr lang="fr-FR" dirty="0"/>
          </a:p>
        </p:txBody>
      </p:sp>
    </p:spTree>
    <p:extLst>
      <p:ext uri="{BB962C8B-B14F-4D97-AF65-F5344CB8AC3E}">
        <p14:creationId xmlns:p14="http://schemas.microsoft.com/office/powerpoint/2010/main" val="42402161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88825" cy="1189039"/>
          </a:xfrm>
        </p:spPr>
        <p:txBody>
          <a:bodyPr/>
          <a:lstStyle>
            <a:lvl1pPr>
              <a:defRPr b="1"/>
            </a:lvl1pPr>
          </a:lstStyle>
          <a:p>
            <a:r>
              <a:rPr lang="en-US" dirty="0"/>
              <a:t>Click to edit Master title style</a:t>
            </a:r>
          </a:p>
        </p:txBody>
      </p:sp>
      <p:pic>
        <p:nvPicPr>
          <p:cNvPr id="7" name="Picture 103" descr="C:\Users\UserSim\Desktop\Capgemini\Capgemini_logo_cmyk.png"/>
          <p:cNvPicPr>
            <a:picLocks noChangeAspect="1" noChangeArrowheads="1"/>
          </p:cNvPicPr>
          <p:nvPr userDrawn="1">
            <p:custDataLst>
              <p:tags r:id="rId1"/>
            </p:custDataLst>
          </p:nvPr>
        </p:nvPicPr>
        <p:blipFill>
          <a:blip r:embed="rId3" cstate="email"/>
          <a:srcRect/>
          <a:stretch>
            <a:fillRect/>
          </a:stretch>
        </p:blipFill>
        <p:spPr bwMode="auto">
          <a:xfrm>
            <a:off x="507868" y="6461125"/>
            <a:ext cx="1813088" cy="320040"/>
          </a:xfrm>
          <a:prstGeom prst="rect">
            <a:avLst/>
          </a:prstGeom>
          <a:noFill/>
        </p:spPr>
      </p:pic>
    </p:spTree>
    <p:extLst>
      <p:ext uri="{BB962C8B-B14F-4D97-AF65-F5344CB8AC3E}">
        <p14:creationId xmlns:p14="http://schemas.microsoft.com/office/powerpoint/2010/main" val="241076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5267" name="think-cell Slide" r:id="rId5" imgW="360" imgH="360" progId="">
                  <p:embed/>
                </p:oleObj>
              </mc:Choice>
              <mc:Fallback>
                <p:oleObj name="think-cell Slide" r:id="rId5" imgW="360" imgH="36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8" name="Content Placeholder 7"/>
          <p:cNvSpPr>
            <a:spLocks noGrp="1"/>
          </p:cNvSpPr>
          <p:nvPr>
            <p:ph sz="quarter" idx="10"/>
          </p:nvPr>
        </p:nvSpPr>
        <p:spPr>
          <a:xfrm>
            <a:off x="390669" y="1511300"/>
            <a:ext cx="11403582" cy="45847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650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60FC64CB-8890-4DEA-83C3-7247BC126D4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3" name="Freeform 6">
            <a:extLst>
              <a:ext uri="{FF2B5EF4-FFF2-40B4-BE49-F238E27FC236}">
                <a16:creationId xmlns:a16="http://schemas.microsoft.com/office/drawing/2014/main" id="{DC107CCD-5C05-4D7F-918F-609A8DA6AF20}"/>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133241016"/>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1">
    <p:bg>
      <p:bgPr>
        <a:solidFill>
          <a:schemeClr val="bg2"/>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27529"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431C1DF7-0359-4B67-A229-5C91CF6ADEF0}"/>
              </a:ext>
            </a:extLst>
          </p:cNvPr>
          <p:cNvSpPr/>
          <p:nvPr userDrawn="1"/>
        </p:nvSpPr>
        <p:spPr>
          <a:xfrm>
            <a:off x="7649757" y="6453188"/>
            <a:ext cx="4539068" cy="4048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99" dirty="0"/>
          </a:p>
        </p:txBody>
      </p:sp>
      <p:pic>
        <p:nvPicPr>
          <p:cNvPr id="21" name="Picture 20">
            <a:extLst>
              <a:ext uri="{FF2B5EF4-FFF2-40B4-BE49-F238E27FC236}">
                <a16:creationId xmlns:a16="http://schemas.microsoft.com/office/drawing/2014/main" id="{C96A1FC9-C54F-4CDD-AB4A-90A90D0919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2" name="Freeform 6">
            <a:extLst>
              <a:ext uri="{FF2B5EF4-FFF2-40B4-BE49-F238E27FC236}">
                <a16:creationId xmlns:a16="http://schemas.microsoft.com/office/drawing/2014/main" id="{76DDB903-79DD-463A-97D7-C5906D266C3C}"/>
              </a:ext>
            </a:extLst>
          </p:cNvPr>
          <p:cNvSpPr>
            <a:spLocks/>
          </p:cNvSpPr>
          <p:nvPr userDrawn="1"/>
        </p:nvSpPr>
        <p:spPr bwMode="auto">
          <a:xfrm flipV="1">
            <a:off x="0" y="0"/>
            <a:ext cx="7649757"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chemeClr val="accent1"/>
          </a:solidFill>
          <a:ln w="9525">
            <a:noFill/>
            <a:round/>
            <a:headEnd/>
            <a:tailEnd/>
          </a:ln>
        </p:spPr>
        <p:txBody>
          <a:bodyPr vert="horz" wrap="square" lIns="91416" tIns="45708" rIns="91416" bIns="45708" numCol="1" anchor="t" anchorCtr="0" compatLnSpc="1">
            <a:prstTxWarp prst="textNoShape">
              <a:avLst/>
            </a:prstTxWarp>
          </a:bodyPr>
          <a:lstStyle/>
          <a:p>
            <a:endParaRPr lang="en-GB" sz="1899" dirty="0"/>
          </a:p>
        </p:txBody>
      </p:sp>
    </p:spTree>
    <p:extLst>
      <p:ext uri="{BB962C8B-B14F-4D97-AF65-F5344CB8AC3E}">
        <p14:creationId xmlns:p14="http://schemas.microsoft.com/office/powerpoint/2010/main" val="299136075"/>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Content &amp; Leadline">
    <p:spTree>
      <p:nvGrpSpPr>
        <p:cNvPr id="1" name=""/>
        <p:cNvGrpSpPr/>
        <p:nvPr/>
      </p:nvGrpSpPr>
      <p:grpSpPr>
        <a:xfrm>
          <a:off x="0" y="0"/>
          <a:ext cx="0" cy="0"/>
          <a:chOff x="0" y="0"/>
          <a:chExt cx="0" cy="0"/>
        </a:xfrm>
      </p:grpSpPr>
      <p:sp>
        <p:nvSpPr>
          <p:cNvPr id="7" name="Freeform 6"/>
          <p:cNvSpPr/>
          <p:nvPr userDrawn="1"/>
        </p:nvSpPr>
        <p:spPr>
          <a:xfrm>
            <a:off x="-1023" y="-9055"/>
            <a:ext cx="12220104" cy="1183796"/>
          </a:xfrm>
          <a:custGeom>
            <a:avLst/>
            <a:gdLst>
              <a:gd name="connsiteX0" fmla="*/ 4549 w 4367284"/>
              <a:gd name="connsiteY0" fmla="*/ 0 h 1287439"/>
              <a:gd name="connsiteX1" fmla="*/ 4226257 w 4367284"/>
              <a:gd name="connsiteY1" fmla="*/ 0 h 1287439"/>
              <a:gd name="connsiteX2" fmla="*/ 4367284 w 4367284"/>
              <a:gd name="connsiteY2" fmla="*/ 746078 h 1287439"/>
              <a:gd name="connsiteX3" fmla="*/ 0 w 4367284"/>
              <a:gd name="connsiteY3" fmla="*/ 1287439 h 1287439"/>
              <a:gd name="connsiteX4" fmla="*/ 4549 w 4367284"/>
              <a:gd name="connsiteY4" fmla="*/ 0 h 1287439"/>
              <a:gd name="connsiteX0" fmla="*/ 4549 w 4367353"/>
              <a:gd name="connsiteY0" fmla="*/ 0 h 1287439"/>
              <a:gd name="connsiteX1" fmla="*/ 4226257 w 4367353"/>
              <a:gd name="connsiteY1" fmla="*/ 0 h 1287439"/>
              <a:gd name="connsiteX2" fmla="*/ 4367284 w 4367353"/>
              <a:gd name="connsiteY2" fmla="*/ 746078 h 1287439"/>
              <a:gd name="connsiteX3" fmla="*/ 0 w 4367353"/>
              <a:gd name="connsiteY3" fmla="*/ 1287439 h 1287439"/>
              <a:gd name="connsiteX4" fmla="*/ 4549 w 4367353"/>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287439"/>
              <a:gd name="connsiteX1" fmla="*/ 4226257 w 4367392"/>
              <a:gd name="connsiteY1" fmla="*/ 0 h 1287439"/>
              <a:gd name="connsiteX2" fmla="*/ 4367284 w 4367392"/>
              <a:gd name="connsiteY2" fmla="*/ 746078 h 1287439"/>
              <a:gd name="connsiteX3" fmla="*/ 0 w 4367392"/>
              <a:gd name="connsiteY3" fmla="*/ 1287439 h 1287439"/>
              <a:gd name="connsiteX4" fmla="*/ 4549 w 4367392"/>
              <a:gd name="connsiteY4" fmla="*/ 0 h 1287439"/>
              <a:gd name="connsiteX0" fmla="*/ 4549 w 4367392"/>
              <a:gd name="connsiteY0" fmla="*/ 0 h 1476564"/>
              <a:gd name="connsiteX1" fmla="*/ 4226257 w 4367392"/>
              <a:gd name="connsiteY1" fmla="*/ 0 h 1476564"/>
              <a:gd name="connsiteX2" fmla="*/ 4367284 w 4367392"/>
              <a:gd name="connsiteY2" fmla="*/ 746078 h 1476564"/>
              <a:gd name="connsiteX3" fmla="*/ 0 w 4367392"/>
              <a:gd name="connsiteY3" fmla="*/ 1287439 h 1476564"/>
              <a:gd name="connsiteX4" fmla="*/ 4549 w 4367392"/>
              <a:gd name="connsiteY4" fmla="*/ 0 h 1476564"/>
              <a:gd name="connsiteX0" fmla="*/ 4549 w 4367392"/>
              <a:gd name="connsiteY0" fmla="*/ 0 h 1455845"/>
              <a:gd name="connsiteX1" fmla="*/ 4226257 w 4367392"/>
              <a:gd name="connsiteY1" fmla="*/ 0 h 1455845"/>
              <a:gd name="connsiteX2" fmla="*/ 4367284 w 4367392"/>
              <a:gd name="connsiteY2" fmla="*/ 746078 h 1455845"/>
              <a:gd name="connsiteX3" fmla="*/ 0 w 4367392"/>
              <a:gd name="connsiteY3" fmla="*/ 1287439 h 1455845"/>
              <a:gd name="connsiteX4" fmla="*/ 4549 w 4367392"/>
              <a:gd name="connsiteY4" fmla="*/ 0 h 1455845"/>
              <a:gd name="connsiteX0" fmla="*/ 4549 w 4367392"/>
              <a:gd name="connsiteY0" fmla="*/ 0 h 1474528"/>
              <a:gd name="connsiteX1" fmla="*/ 4226257 w 4367392"/>
              <a:gd name="connsiteY1" fmla="*/ 0 h 1474528"/>
              <a:gd name="connsiteX2" fmla="*/ 4367284 w 4367392"/>
              <a:gd name="connsiteY2" fmla="*/ 746078 h 1474528"/>
              <a:gd name="connsiteX3" fmla="*/ 0 w 4367392"/>
              <a:gd name="connsiteY3" fmla="*/ 1287439 h 1474528"/>
              <a:gd name="connsiteX4" fmla="*/ 4549 w 4367392"/>
              <a:gd name="connsiteY4" fmla="*/ 0 h 1474528"/>
              <a:gd name="connsiteX0" fmla="*/ 453 w 4363296"/>
              <a:gd name="connsiteY0" fmla="*/ 0 h 877187"/>
              <a:gd name="connsiteX1" fmla="*/ 4222161 w 4363296"/>
              <a:gd name="connsiteY1" fmla="*/ 0 h 877187"/>
              <a:gd name="connsiteX2" fmla="*/ 4363188 w 4363296"/>
              <a:gd name="connsiteY2" fmla="*/ 746078 h 877187"/>
              <a:gd name="connsiteX3" fmla="*/ 332 w 4363296"/>
              <a:gd name="connsiteY3" fmla="*/ 384125 h 877187"/>
              <a:gd name="connsiteX4" fmla="*/ 453 w 4363296"/>
              <a:gd name="connsiteY4" fmla="*/ 0 h 877187"/>
              <a:gd name="connsiteX0" fmla="*/ 136 w 4362979"/>
              <a:gd name="connsiteY0" fmla="*/ 0 h 902096"/>
              <a:gd name="connsiteX1" fmla="*/ 4221844 w 4362979"/>
              <a:gd name="connsiteY1" fmla="*/ 0 h 902096"/>
              <a:gd name="connsiteX2" fmla="*/ 4362871 w 4362979"/>
              <a:gd name="connsiteY2" fmla="*/ 746078 h 902096"/>
              <a:gd name="connsiteX3" fmla="*/ 8871 w 4362979"/>
              <a:gd name="connsiteY3" fmla="*/ 454973 h 902096"/>
              <a:gd name="connsiteX4" fmla="*/ 136 w 4362979"/>
              <a:gd name="connsiteY4" fmla="*/ 0 h 902096"/>
              <a:gd name="connsiteX0" fmla="*/ 136 w 4362979"/>
              <a:gd name="connsiteY0" fmla="*/ 0 h 787416"/>
              <a:gd name="connsiteX1" fmla="*/ 4221844 w 4362979"/>
              <a:gd name="connsiteY1" fmla="*/ 0 h 787416"/>
              <a:gd name="connsiteX2" fmla="*/ 4362871 w 4362979"/>
              <a:gd name="connsiteY2" fmla="*/ 746078 h 787416"/>
              <a:gd name="connsiteX3" fmla="*/ 8871 w 4362979"/>
              <a:gd name="connsiteY3" fmla="*/ 454973 h 787416"/>
              <a:gd name="connsiteX4" fmla="*/ 136 w 4362979"/>
              <a:gd name="connsiteY4" fmla="*/ 0 h 787416"/>
              <a:gd name="connsiteX0" fmla="*/ 136 w 4362979"/>
              <a:gd name="connsiteY0" fmla="*/ 0 h 828407"/>
              <a:gd name="connsiteX1" fmla="*/ 4221844 w 4362979"/>
              <a:gd name="connsiteY1" fmla="*/ 0 h 828407"/>
              <a:gd name="connsiteX2" fmla="*/ 4362871 w 4362979"/>
              <a:gd name="connsiteY2" fmla="*/ 746078 h 828407"/>
              <a:gd name="connsiteX3" fmla="*/ 8871 w 4362979"/>
              <a:gd name="connsiteY3" fmla="*/ 454973 h 828407"/>
              <a:gd name="connsiteX4" fmla="*/ 136 w 4362979"/>
              <a:gd name="connsiteY4" fmla="*/ 0 h 828407"/>
              <a:gd name="connsiteX0" fmla="*/ 136 w 4398365"/>
              <a:gd name="connsiteY0" fmla="*/ 0 h 613855"/>
              <a:gd name="connsiteX1" fmla="*/ 4221844 w 4398365"/>
              <a:gd name="connsiteY1" fmla="*/ 0 h 613855"/>
              <a:gd name="connsiteX2" fmla="*/ 4398295 w 4398365"/>
              <a:gd name="connsiteY2" fmla="*/ 506965 h 613855"/>
              <a:gd name="connsiteX3" fmla="*/ 8871 w 4398365"/>
              <a:gd name="connsiteY3" fmla="*/ 454973 h 613855"/>
              <a:gd name="connsiteX4" fmla="*/ 136 w 4398365"/>
              <a:gd name="connsiteY4" fmla="*/ 0 h 613855"/>
              <a:gd name="connsiteX0" fmla="*/ 136 w 4398352"/>
              <a:gd name="connsiteY0" fmla="*/ 0 h 613855"/>
              <a:gd name="connsiteX1" fmla="*/ 4221844 w 4398352"/>
              <a:gd name="connsiteY1" fmla="*/ 0 h 613855"/>
              <a:gd name="connsiteX2" fmla="*/ 4398295 w 4398352"/>
              <a:gd name="connsiteY2" fmla="*/ 506965 h 613855"/>
              <a:gd name="connsiteX3" fmla="*/ 8871 w 4398352"/>
              <a:gd name="connsiteY3" fmla="*/ 454973 h 613855"/>
              <a:gd name="connsiteX4" fmla="*/ 136 w 4398352"/>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398421"/>
              <a:gd name="connsiteY0" fmla="*/ 0 h 613855"/>
              <a:gd name="connsiteX1" fmla="*/ 4288264 w 4398421"/>
              <a:gd name="connsiteY1" fmla="*/ 4428 h 613855"/>
              <a:gd name="connsiteX2" fmla="*/ 4398295 w 4398421"/>
              <a:gd name="connsiteY2" fmla="*/ 506965 h 613855"/>
              <a:gd name="connsiteX3" fmla="*/ 8871 w 4398421"/>
              <a:gd name="connsiteY3" fmla="*/ 454973 h 613855"/>
              <a:gd name="connsiteX4" fmla="*/ 136 w 4398421"/>
              <a:gd name="connsiteY4" fmla="*/ 0 h 613855"/>
              <a:gd name="connsiteX0" fmla="*/ 136 w 4482229"/>
              <a:gd name="connsiteY0" fmla="*/ 4428 h 618283"/>
              <a:gd name="connsiteX1" fmla="*/ 4465385 w 4482229"/>
              <a:gd name="connsiteY1" fmla="*/ 0 h 618283"/>
              <a:gd name="connsiteX2" fmla="*/ 4398295 w 4482229"/>
              <a:gd name="connsiteY2" fmla="*/ 511393 h 618283"/>
              <a:gd name="connsiteX3" fmla="*/ 8871 w 4482229"/>
              <a:gd name="connsiteY3" fmla="*/ 459401 h 618283"/>
              <a:gd name="connsiteX4" fmla="*/ 136 w 4482229"/>
              <a:gd name="connsiteY4" fmla="*/ 4428 h 618283"/>
              <a:gd name="connsiteX0" fmla="*/ 136 w 4482649"/>
              <a:gd name="connsiteY0" fmla="*/ 4428 h 618283"/>
              <a:gd name="connsiteX1" fmla="*/ 4465385 w 4482649"/>
              <a:gd name="connsiteY1" fmla="*/ 0 h 618283"/>
              <a:gd name="connsiteX2" fmla="*/ 4398295 w 4482649"/>
              <a:gd name="connsiteY2" fmla="*/ 511393 h 618283"/>
              <a:gd name="connsiteX3" fmla="*/ 8871 w 4482649"/>
              <a:gd name="connsiteY3" fmla="*/ 459401 h 618283"/>
              <a:gd name="connsiteX4" fmla="*/ 136 w 4482649"/>
              <a:gd name="connsiteY4" fmla="*/ 4428 h 618283"/>
              <a:gd name="connsiteX0" fmla="*/ 136 w 4478982"/>
              <a:gd name="connsiteY0" fmla="*/ 4428 h 580313"/>
              <a:gd name="connsiteX1" fmla="*/ 4465385 w 4478982"/>
              <a:gd name="connsiteY1" fmla="*/ 0 h 580313"/>
              <a:gd name="connsiteX2" fmla="*/ 4354015 w 4478982"/>
              <a:gd name="connsiteY2" fmla="*/ 467113 h 580313"/>
              <a:gd name="connsiteX3" fmla="*/ 8871 w 4478982"/>
              <a:gd name="connsiteY3" fmla="*/ 459401 h 580313"/>
              <a:gd name="connsiteX4" fmla="*/ 136 w 4478982"/>
              <a:gd name="connsiteY4" fmla="*/ 4428 h 580313"/>
              <a:gd name="connsiteX0" fmla="*/ 13405 w 4492251"/>
              <a:gd name="connsiteY0" fmla="*/ 4428 h 578990"/>
              <a:gd name="connsiteX1" fmla="*/ 4478654 w 4492251"/>
              <a:gd name="connsiteY1" fmla="*/ 0 h 578990"/>
              <a:gd name="connsiteX2" fmla="*/ 4367284 w 4492251"/>
              <a:gd name="connsiteY2" fmla="*/ 467113 h 578990"/>
              <a:gd name="connsiteX3" fmla="*/ 0 w 4492251"/>
              <a:gd name="connsiteY3" fmla="*/ 450546 h 578990"/>
              <a:gd name="connsiteX4" fmla="*/ 13405 w 4492251"/>
              <a:gd name="connsiteY4" fmla="*/ 4428 h 578990"/>
              <a:gd name="connsiteX0" fmla="*/ 428 w 4479274"/>
              <a:gd name="connsiteY0" fmla="*/ 4428 h 578725"/>
              <a:gd name="connsiteX1" fmla="*/ 4465677 w 4479274"/>
              <a:gd name="connsiteY1" fmla="*/ 0 h 578725"/>
              <a:gd name="connsiteX2" fmla="*/ 4354307 w 4479274"/>
              <a:gd name="connsiteY2" fmla="*/ 467113 h 578725"/>
              <a:gd name="connsiteX3" fmla="*/ 521 w 4479274"/>
              <a:gd name="connsiteY3" fmla="*/ 448746 h 578725"/>
              <a:gd name="connsiteX4" fmla="*/ 428 w 4479274"/>
              <a:gd name="connsiteY4" fmla="*/ 4428 h 578725"/>
              <a:gd name="connsiteX0" fmla="*/ 4406 w 4483252"/>
              <a:gd name="connsiteY0" fmla="*/ 4428 h 578990"/>
              <a:gd name="connsiteX1" fmla="*/ 4469655 w 4483252"/>
              <a:gd name="connsiteY1" fmla="*/ 0 h 578990"/>
              <a:gd name="connsiteX2" fmla="*/ 4358285 w 4483252"/>
              <a:gd name="connsiteY2" fmla="*/ 467113 h 578990"/>
              <a:gd name="connsiteX3" fmla="*/ 0 w 4483252"/>
              <a:gd name="connsiteY3" fmla="*/ 450546 h 578990"/>
              <a:gd name="connsiteX4" fmla="*/ 4406 w 4483252"/>
              <a:gd name="connsiteY4" fmla="*/ 4428 h 578990"/>
              <a:gd name="connsiteX0" fmla="*/ 347 w 4484592"/>
              <a:gd name="connsiteY0" fmla="*/ 47621 h 578990"/>
              <a:gd name="connsiteX1" fmla="*/ 4470995 w 4484592"/>
              <a:gd name="connsiteY1" fmla="*/ 0 h 578990"/>
              <a:gd name="connsiteX2" fmla="*/ 4359625 w 4484592"/>
              <a:gd name="connsiteY2" fmla="*/ 467113 h 578990"/>
              <a:gd name="connsiteX3" fmla="*/ 1340 w 4484592"/>
              <a:gd name="connsiteY3" fmla="*/ 450546 h 578990"/>
              <a:gd name="connsiteX4" fmla="*/ 347 w 4484592"/>
              <a:gd name="connsiteY4" fmla="*/ 47621 h 578990"/>
              <a:gd name="connsiteX0" fmla="*/ 1707 w 4483252"/>
              <a:gd name="connsiteY0" fmla="*/ 3528 h 578990"/>
              <a:gd name="connsiteX1" fmla="*/ 4469655 w 4483252"/>
              <a:gd name="connsiteY1" fmla="*/ 0 h 578990"/>
              <a:gd name="connsiteX2" fmla="*/ 4358285 w 4483252"/>
              <a:gd name="connsiteY2" fmla="*/ 467113 h 578990"/>
              <a:gd name="connsiteX3" fmla="*/ 0 w 4483252"/>
              <a:gd name="connsiteY3" fmla="*/ 450546 h 578990"/>
              <a:gd name="connsiteX4" fmla="*/ 1707 w 4483252"/>
              <a:gd name="connsiteY4" fmla="*/ 3528 h 578990"/>
              <a:gd name="connsiteX0" fmla="*/ 427 w 4483771"/>
              <a:gd name="connsiteY0" fmla="*/ 3528 h 578990"/>
              <a:gd name="connsiteX1" fmla="*/ 4470174 w 4483771"/>
              <a:gd name="connsiteY1" fmla="*/ 0 h 578990"/>
              <a:gd name="connsiteX2" fmla="*/ 4358804 w 4483771"/>
              <a:gd name="connsiteY2" fmla="*/ 467113 h 578990"/>
              <a:gd name="connsiteX3" fmla="*/ 519 w 4483771"/>
              <a:gd name="connsiteY3" fmla="*/ 450546 h 578990"/>
              <a:gd name="connsiteX4" fmla="*/ 427 w 4483771"/>
              <a:gd name="connsiteY4" fmla="*/ 3528 h 578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71" h="578990">
                <a:moveTo>
                  <a:pt x="427" y="3528"/>
                </a:moveTo>
                <a:lnTo>
                  <a:pt x="4470174" y="0"/>
                </a:lnTo>
                <a:cubicBezTo>
                  <a:pt x="4531437" y="87709"/>
                  <a:pt x="4366265" y="304133"/>
                  <a:pt x="4358804" y="467113"/>
                </a:cubicBezTo>
                <a:cubicBezTo>
                  <a:pt x="3662047" y="807946"/>
                  <a:pt x="2834604" y="241390"/>
                  <a:pt x="519" y="450546"/>
                </a:cubicBezTo>
                <a:cubicBezTo>
                  <a:pt x="2035" y="21400"/>
                  <a:pt x="-1089" y="432674"/>
                  <a:pt x="427" y="3528"/>
                </a:cubicBezTo>
                <a:close/>
              </a:path>
            </a:pathLst>
          </a:custGeom>
          <a:solidFill>
            <a:srgbClr val="2B0A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dirty="0">
              <a:solidFill>
                <a:schemeClr val="tx2">
                  <a:lumMod val="50000"/>
                </a:schemeClr>
              </a:solidFill>
            </a:endParaRPr>
          </a:p>
        </p:txBody>
      </p:sp>
      <p:graphicFrame>
        <p:nvGraphicFramePr>
          <p:cNvPr id="4" name="Object 3" hidden="1"/>
          <p:cNvGraphicFramePr>
            <a:graphicFrameLocks noChangeAspect="1"/>
          </p:cNvGraphicFramePr>
          <p:nvPr>
            <p:custDataLst>
              <p:tags r:id="rId2"/>
            </p:custDataLst>
          </p:nvPr>
        </p:nvGraphicFramePr>
        <p:xfrm>
          <a:off x="3" y="5"/>
          <a:ext cx="180952" cy="143985"/>
        </p:xfrm>
        <a:graphic>
          <a:graphicData uri="http://schemas.openxmlformats.org/presentationml/2006/ole">
            <mc:AlternateContent xmlns:mc="http://schemas.openxmlformats.org/markup-compatibility/2006">
              <mc:Choice xmlns:v="urn:schemas-microsoft-com:vml" Requires="v">
                <p:oleObj spid="_x0000_s228553" name="think-cell Slide" r:id="rId8" imgW="360" imgH="360" progId="">
                  <p:embed/>
                </p:oleObj>
              </mc:Choice>
              <mc:Fallback>
                <p:oleObj name="think-cell Slide" r:id="rId8" imgW="360" imgH="360" progId="">
                  <p:embed/>
                  <p:pic>
                    <p:nvPicPr>
                      <p:cNvPr id="4" name="Object 3"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 y="5"/>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199">
                <a:solidFill>
                  <a:schemeClr val="bg1"/>
                </a:solidFill>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vl1pPr>
            <a:lvl2pPr marL="399930" indent="-153942">
              <a:buFont typeface="Arial" panose="020B0604020202020204" pitchFamily="34" charset="0"/>
              <a:buChar char="̶"/>
              <a:defRPr/>
            </a:lvl2pPr>
            <a:lvl3pPr marL="571329" indent="-139658">
              <a:defRPr/>
            </a:lvl3pPr>
            <a:lvl4pPr marL="742727" indent="-139658">
              <a:buFont typeface="Courier New" panose="02070309020205020404" pitchFamily="49" charset="0"/>
              <a:buChar char="o"/>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291054"/>
            <a:ext cx="11335607" cy="276999"/>
          </a:xfrm>
        </p:spPr>
        <p:txBody>
          <a:bodyPr>
            <a:normAutofit/>
          </a:bodyPr>
          <a:lstStyle>
            <a:lvl1pPr marL="0" indent="0">
              <a:buNone/>
              <a:defRPr sz="1799"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
        <p:nvSpPr>
          <p:cNvPr id="10"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1"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2"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3" name="Rectangle 12"/>
          <p:cNvSpPr/>
          <p:nvPr userDrawn="1">
            <p:custDataLst>
              <p:tags r:id="rId6"/>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10" cstate="print">
            <a:extLst>
              <a:ext uri="{96DAC541-7B7A-43D3-8B79-37D633B846F1}">
                <asvg:svgBlip xmlns:asvg="http://schemas.microsoft.com/office/drawing/2016/SVG/main" r:embed="rId11"/>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5584992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Content &amp; Leadlin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52" cy="143985"/>
        </p:xfrm>
        <a:graphic>
          <a:graphicData uri="http://schemas.openxmlformats.org/presentationml/2006/ole">
            <mc:AlternateContent xmlns:mc="http://schemas.openxmlformats.org/markup-compatibility/2006">
              <mc:Choice xmlns:v="urn:schemas-microsoft-com:vml" Requires="v">
                <p:oleObj spid="_x0000_s22957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397917" y="1"/>
            <a:ext cx="11013735" cy="863601"/>
          </a:xfrm>
        </p:spPr>
        <p:txBody>
          <a:bodyPr/>
          <a:lstStyle>
            <a:lvl1pPr>
              <a:defRPr sz="2199">
                <a:solidFill>
                  <a:schemeClr val="bg1"/>
                </a:solidFill>
                <a:latin typeface="+mj-lt"/>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1633064"/>
            <a:ext cx="11335607" cy="1123384"/>
          </a:xfrm>
        </p:spPr>
        <p:txBody>
          <a:bodyPr>
            <a:noAutofit/>
          </a:bodyPr>
          <a:lstStyle>
            <a:lvl1pPr marL="225357" indent="-225357">
              <a:buClr>
                <a:schemeClr val="accent2"/>
              </a:buClr>
              <a:defRPr b="0">
                <a:latin typeface="+mj-lt"/>
              </a:defRPr>
            </a:lvl1pPr>
            <a:lvl2pPr marL="399930" indent="-153942">
              <a:buFont typeface="Arial" panose="020B0604020202020204" pitchFamily="34" charset="0"/>
              <a:buChar char="̶"/>
              <a:defRPr>
                <a:latin typeface="+mj-lt"/>
              </a:defRPr>
            </a:lvl2pPr>
            <a:lvl3pPr marL="571329" indent="-139658">
              <a:defRPr>
                <a:latin typeface="+mj-lt"/>
              </a:defRPr>
            </a:lvl3pPr>
            <a:lvl4pPr marL="742727" indent="-139658">
              <a:buFont typeface="Courier New" panose="02070309020205020404" pitchFamily="49" charset="0"/>
              <a:buChar char="o"/>
              <a:defRPr>
                <a:latin typeface="+mj-lt"/>
              </a:defRPr>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Retângulo 43">
            <a:extLst>
              <a:ext uri="{FF2B5EF4-FFF2-40B4-BE49-F238E27FC236}">
                <a16:creationId xmlns:a16="http://schemas.microsoft.com/office/drawing/2014/main" id="{C57BA27C-3FDC-45B5-A794-9DFDFB0AE66C}"/>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1" name="Rectangle 27">
            <a:hlinkClick r:id="rId8"/>
            <a:extLst>
              <a:ext uri="{FF2B5EF4-FFF2-40B4-BE49-F238E27FC236}">
                <a16:creationId xmlns:a16="http://schemas.microsoft.com/office/drawing/2014/main" id="{77853A33-392F-4001-A4F6-0195A9473B1D}"/>
              </a:ext>
            </a:extLst>
          </p:cNvPr>
          <p:cNvSpPr/>
          <p:nvPr userDrawn="1"/>
        </p:nvSpPr>
        <p:spPr>
          <a:xfrm>
            <a:off x="8827294" y="6516518"/>
            <a:ext cx="2828270" cy="132659"/>
          </a:xfrm>
          <a:prstGeom prst="rect">
            <a:avLst/>
          </a:prstGeom>
        </p:spPr>
        <p:txBody>
          <a:bodyPr wrap="square" lIns="0" tIns="0" rIns="0" bIns="0" anchor="ctr" anchorCtr="0">
            <a:noAutofit/>
          </a:bodyPr>
          <a:lstStyle/>
          <a:p>
            <a:pPr lvl="0" algn="r" defTabSz="914126">
              <a:lnSpc>
                <a:spcPct val="85000"/>
              </a:lnSpc>
              <a:defRPr/>
            </a:pPr>
            <a:r>
              <a:rPr lang="en-US" sz="700" kern="1200" dirty="0">
                <a:solidFill>
                  <a:schemeClr val="bg2">
                    <a:lumMod val="50000"/>
                  </a:schemeClr>
                </a:solidFill>
                <a:latin typeface="+mn-lt"/>
                <a:ea typeface="+mn-ea"/>
                <a:cs typeface="Arial" panose="020B0604020202020204" pitchFamily="34" charset="0"/>
              </a:rPr>
              <a:t>QA Proposal | March 2018</a:t>
            </a:r>
          </a:p>
        </p:txBody>
      </p:sp>
      <p:sp>
        <p:nvSpPr>
          <p:cNvPr id="12" name="Retângulo 43">
            <a:extLst>
              <a:ext uri="{FF2B5EF4-FFF2-40B4-BE49-F238E27FC236}">
                <a16:creationId xmlns:a16="http://schemas.microsoft.com/office/drawing/2014/main" id="{11DE3A93-B456-4549-B895-2B762D75D127}"/>
              </a:ext>
            </a:extLst>
          </p:cNvPr>
          <p:cNvSpPr/>
          <p:nvPr userDrawn="1"/>
        </p:nvSpPr>
        <p:spPr>
          <a:xfrm>
            <a:off x="9432457" y="6638544"/>
            <a:ext cx="2223107" cy="132658"/>
          </a:xfrm>
          <a:prstGeom prst="rect">
            <a:avLst/>
          </a:prstGeom>
        </p:spPr>
        <p:txBody>
          <a:bodyPr wrap="none" lIns="0" tIns="0" rIns="0" bIns="0" anchor="ctr">
            <a:noAutofit/>
          </a:bodyPr>
          <a:lstStyle/>
          <a:p>
            <a:pPr algn="r"/>
            <a:r>
              <a:rPr lang="en-US" sz="700" dirty="0">
                <a:solidFill>
                  <a:schemeClr val="bg2">
                    <a:lumMod val="50000"/>
                  </a:schemeClr>
                </a:solidFill>
                <a:cs typeface="Arial" panose="020B0604020202020204" pitchFamily="34" charset="0"/>
              </a:rPr>
              <a:t>The information contained in this document is proprietary. Copyright © 2018 Capgemini. All rights reserved.</a:t>
            </a:r>
          </a:p>
        </p:txBody>
      </p:sp>
    </p:spTree>
    <p:extLst>
      <p:ext uri="{BB962C8B-B14F-4D97-AF65-F5344CB8AC3E}">
        <p14:creationId xmlns:p14="http://schemas.microsoft.com/office/powerpoint/2010/main" val="7997296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3"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14"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15"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16" name="Rectangle 15"/>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
        <p:nvSpPr>
          <p:cNvPr id="10" name="Text Placeholder 3"/>
          <p:cNvSpPr>
            <a:spLocks noGrp="1"/>
          </p:cNvSpPr>
          <p:nvPr>
            <p:ph type="body" sz="quarter" idx="10"/>
          </p:nvPr>
        </p:nvSpPr>
        <p:spPr>
          <a:xfrm>
            <a:off x="426609" y="1402095"/>
            <a:ext cx="10995008" cy="1357808"/>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126" rtl="0" eaLnBrk="0" fontAlgn="base" latinLnBrk="0" hangingPunct="0">
              <a:spcBef>
                <a:spcPct val="0"/>
              </a:spcBef>
              <a:spcAft>
                <a:spcPts val="600"/>
              </a:spcAft>
              <a:buClr>
                <a:schemeClr val="accent2"/>
              </a:buClr>
              <a:buNone/>
              <a:defRPr lang="en-US" sz="1400" b="1" kern="1200" dirty="0" smtClean="0">
                <a:solidFill>
                  <a:schemeClr val="tx1"/>
                </a:solidFill>
                <a:latin typeface="+mj-lt"/>
                <a:ea typeface="+mn-ea"/>
                <a:cs typeface="Arial" pitchFamily="34" charset="0"/>
              </a:defRPr>
            </a:lvl1pPr>
            <a:lvl2pPr marL="231705" indent="-231705" algn="l" defTabSz="914126" rtl="0" eaLnBrk="0" fontAlgn="base" latinLnBrk="0" hangingPunct="0">
              <a:spcBef>
                <a:spcPct val="0"/>
              </a:spcBef>
              <a:spcAft>
                <a:spcPts val="600"/>
              </a:spcAft>
              <a:buClr>
                <a:schemeClr val="accent2"/>
              </a:buClr>
              <a:buFont typeface="Wingdings" pitchFamily="2" charset="2"/>
              <a:buChar char="§"/>
              <a:defRPr lang="en-US" sz="1400" b="0" kern="1200" dirty="0" smtClean="0">
                <a:solidFill>
                  <a:schemeClr val="tx1"/>
                </a:solidFill>
                <a:latin typeface="+mj-lt"/>
                <a:ea typeface="+mn-ea"/>
                <a:cs typeface="Arial" pitchFamily="34" charset="0"/>
              </a:defRPr>
            </a:lvl2pPr>
            <a:lvl3pPr marL="569742" indent="-228531" algn="l" defTabSz="914126"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mj-lt"/>
                <a:ea typeface="+mn-ea"/>
                <a:cs typeface="Arial" pitchFamily="34" charset="0"/>
              </a:defRPr>
            </a:lvl3pPr>
            <a:lvl4pPr marL="795099"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4pPr>
            <a:lvl5pPr marL="1031565" indent="-228531" algn="l" defTabSz="914126" rtl="0" eaLnBrk="0" fontAlgn="base" latinLnBrk="0" hangingPunct="0">
              <a:spcBef>
                <a:spcPct val="0"/>
              </a:spcBef>
              <a:spcAft>
                <a:spcPts val="600"/>
              </a:spcAft>
              <a:buClr>
                <a:schemeClr val="accent2"/>
              </a:buClr>
              <a:buFont typeface="Arial" pitchFamily="34" charset="0"/>
              <a:buChar char="–"/>
              <a:defRPr lang="en-US" sz="1100" b="0" kern="1200" dirty="0" smtClean="0">
                <a:solidFill>
                  <a:schemeClr val="tx1"/>
                </a:solidFill>
                <a:latin typeface="+mj-lt"/>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4464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3953" y="1903414"/>
            <a:ext cx="1452185"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3514" y="1903414"/>
            <a:ext cx="1452185"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3953" y="4379454"/>
            <a:ext cx="1452185"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3514" y="4379454"/>
            <a:ext cx="1452185"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0491" y="6553200"/>
            <a:ext cx="2223107"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6993"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37949" y="190341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6993"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37949" y="4379454"/>
            <a:ext cx="3742995" cy="1671637"/>
          </a:xfrm>
          <a:prstGeom prst="rect">
            <a:avLst/>
          </a:prstGeom>
        </p:spPr>
        <p:txBody>
          <a:bodyPr>
            <a:noAutofit/>
          </a:bodyPr>
          <a:lstStyle>
            <a:lvl1pPr>
              <a:lnSpc>
                <a:spcPts val="1600"/>
              </a:lnSpc>
              <a:defRPr sz="1400">
                <a:solidFill>
                  <a:schemeClr val="tx1"/>
                </a:solidFill>
              </a:defRPr>
            </a:lvl1pPr>
            <a:lvl2pPr marL="172986" indent="-168225">
              <a:lnSpc>
                <a:spcPts val="1400"/>
              </a:lnSpc>
              <a:buClr>
                <a:schemeClr val="accent1"/>
              </a:buClr>
              <a:defRPr sz="1200">
                <a:solidFill>
                  <a:schemeClr val="tx1"/>
                </a:solidFill>
              </a:defRPr>
            </a:lvl2pPr>
            <a:lvl3pPr marL="347559" indent="-174573">
              <a:lnSpc>
                <a:spcPts val="1400"/>
              </a:lnSpc>
              <a:buClr>
                <a:schemeClr val="accent1"/>
              </a:buClr>
              <a:defRPr sz="1200">
                <a:solidFill>
                  <a:schemeClr val="tx1"/>
                </a:solidFill>
              </a:defRPr>
            </a:lvl3pPr>
            <a:lvl4pPr marL="509435" indent="-161876">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079328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EDEDED"/>
        </a:solidFill>
        <a:effectLst/>
      </p:bgPr>
    </p:bg>
    <p:spTree>
      <p:nvGrpSpPr>
        <p:cNvPr id="1" name=""/>
        <p:cNvGrpSpPr/>
        <p:nvPr/>
      </p:nvGrpSpPr>
      <p:grpSpPr>
        <a:xfrm>
          <a:off x="0" y="0"/>
          <a:ext cx="0" cy="0"/>
          <a:chOff x="0" y="0"/>
          <a:chExt cx="0" cy="0"/>
        </a:xfrm>
      </p:grpSpPr>
      <p:sp>
        <p:nvSpPr>
          <p:cNvPr id="2" name="Freeform 1"/>
          <p:cNvSpPr/>
          <p:nvPr userDrawn="1"/>
        </p:nvSpPr>
        <p:spPr>
          <a:xfrm flipH="1">
            <a:off x="1" y="-7418"/>
            <a:ext cx="7918430" cy="2075720"/>
          </a:xfrm>
          <a:custGeom>
            <a:avLst/>
            <a:gdLst>
              <a:gd name="connsiteX0" fmla="*/ 0 w 5970850"/>
              <a:gd name="connsiteY0" fmla="*/ 0 h 2083136"/>
              <a:gd name="connsiteX1" fmla="*/ 5970850 w 5970850"/>
              <a:gd name="connsiteY1" fmla="*/ 0 h 2083136"/>
              <a:gd name="connsiteX2" fmla="*/ 5970850 w 5970850"/>
              <a:gd name="connsiteY2" fmla="*/ 726675 h 2083136"/>
              <a:gd name="connsiteX3" fmla="*/ 4614389 w 5970850"/>
              <a:gd name="connsiteY3" fmla="*/ 2083136 h 2083136"/>
              <a:gd name="connsiteX4" fmla="*/ 0 w 5970850"/>
              <a:gd name="connsiteY4" fmla="*/ 0 h 208313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8795"/>
              <a:gd name="connsiteX1" fmla="*/ 5970850 w 5970850"/>
              <a:gd name="connsiteY1" fmla="*/ 0 h 2088795"/>
              <a:gd name="connsiteX2" fmla="*/ 5970850 w 5970850"/>
              <a:gd name="connsiteY2" fmla="*/ 726675 h 2088795"/>
              <a:gd name="connsiteX3" fmla="*/ 4568669 w 5970850"/>
              <a:gd name="connsiteY3" fmla="*/ 2086946 h 2088795"/>
              <a:gd name="connsiteX4" fmla="*/ 0 w 5970850"/>
              <a:gd name="connsiteY4" fmla="*/ 0 h 2088795"/>
              <a:gd name="connsiteX0" fmla="*/ 0 w 5970850"/>
              <a:gd name="connsiteY0" fmla="*/ 0 h 2088947"/>
              <a:gd name="connsiteX1" fmla="*/ 5970850 w 5970850"/>
              <a:gd name="connsiteY1" fmla="*/ 0 h 2088947"/>
              <a:gd name="connsiteX2" fmla="*/ 5970850 w 5970850"/>
              <a:gd name="connsiteY2" fmla="*/ 726675 h 2088947"/>
              <a:gd name="connsiteX3" fmla="*/ 4568669 w 5970850"/>
              <a:gd name="connsiteY3" fmla="*/ 2086946 h 2088947"/>
              <a:gd name="connsiteX4" fmla="*/ 0 w 5970850"/>
              <a:gd name="connsiteY4" fmla="*/ 0 h 2088947"/>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70850"/>
              <a:gd name="connsiteY0" fmla="*/ 0 h 2086946"/>
              <a:gd name="connsiteX1" fmla="*/ 5970850 w 5970850"/>
              <a:gd name="connsiteY1" fmla="*/ 0 h 2086946"/>
              <a:gd name="connsiteX2" fmla="*/ 5970850 w 5970850"/>
              <a:gd name="connsiteY2" fmla="*/ 726675 h 2086946"/>
              <a:gd name="connsiteX3" fmla="*/ 4568669 w 5970850"/>
              <a:gd name="connsiteY3" fmla="*/ 2086946 h 2086946"/>
              <a:gd name="connsiteX4" fmla="*/ 0 w 5970850"/>
              <a:gd name="connsiteY4" fmla="*/ 0 h 2086946"/>
              <a:gd name="connsiteX0" fmla="*/ 0 w 5925130"/>
              <a:gd name="connsiteY0" fmla="*/ 0 h 2086946"/>
              <a:gd name="connsiteX1" fmla="*/ 5925130 w 5925130"/>
              <a:gd name="connsiteY1" fmla="*/ 0 h 2086946"/>
              <a:gd name="connsiteX2" fmla="*/ 5925130 w 5925130"/>
              <a:gd name="connsiteY2" fmla="*/ 726675 h 2086946"/>
              <a:gd name="connsiteX3" fmla="*/ 4522949 w 5925130"/>
              <a:gd name="connsiteY3" fmla="*/ 2086946 h 2086946"/>
              <a:gd name="connsiteX4" fmla="*/ 0 w 592513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86946"/>
              <a:gd name="connsiteX1" fmla="*/ 5940370 w 5940370"/>
              <a:gd name="connsiteY1" fmla="*/ 0 h 2086946"/>
              <a:gd name="connsiteX2" fmla="*/ 5940370 w 5940370"/>
              <a:gd name="connsiteY2" fmla="*/ 726675 h 2086946"/>
              <a:gd name="connsiteX3" fmla="*/ 4538189 w 5940370"/>
              <a:gd name="connsiteY3" fmla="*/ 2086946 h 2086946"/>
              <a:gd name="connsiteX4" fmla="*/ 0 w 5940370"/>
              <a:gd name="connsiteY4" fmla="*/ 0 h 2086946"/>
              <a:gd name="connsiteX0" fmla="*/ 0 w 5940370"/>
              <a:gd name="connsiteY0" fmla="*/ 0 h 2075516"/>
              <a:gd name="connsiteX1" fmla="*/ 5940370 w 5940370"/>
              <a:gd name="connsiteY1" fmla="*/ 0 h 2075516"/>
              <a:gd name="connsiteX2" fmla="*/ 5940370 w 5940370"/>
              <a:gd name="connsiteY2" fmla="*/ 726675 h 2075516"/>
              <a:gd name="connsiteX3" fmla="*/ 4583909 w 5940370"/>
              <a:gd name="connsiteY3" fmla="*/ 2075516 h 2075516"/>
              <a:gd name="connsiteX4" fmla="*/ 0 w 5940370"/>
              <a:gd name="connsiteY4" fmla="*/ 0 h 2075516"/>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8390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528"/>
              <a:gd name="connsiteX1" fmla="*/ 5940370 w 5940370"/>
              <a:gd name="connsiteY1" fmla="*/ 0 h 2075528"/>
              <a:gd name="connsiteX2" fmla="*/ 5940370 w 5940370"/>
              <a:gd name="connsiteY2" fmla="*/ 726675 h 2075528"/>
              <a:gd name="connsiteX3" fmla="*/ 4568669 w 5940370"/>
              <a:gd name="connsiteY3" fmla="*/ 2075516 h 2075528"/>
              <a:gd name="connsiteX4" fmla="*/ 0 w 5940370"/>
              <a:gd name="connsiteY4" fmla="*/ 0 h 2075528"/>
              <a:gd name="connsiteX0" fmla="*/ 0 w 5940370"/>
              <a:gd name="connsiteY0" fmla="*/ 0 h 2075720"/>
              <a:gd name="connsiteX1" fmla="*/ 5940370 w 5940370"/>
              <a:gd name="connsiteY1" fmla="*/ 0 h 2075720"/>
              <a:gd name="connsiteX2" fmla="*/ 5940370 w 5940370"/>
              <a:gd name="connsiteY2" fmla="*/ 726675 h 2075720"/>
              <a:gd name="connsiteX3" fmla="*/ 4568669 w 5940370"/>
              <a:gd name="connsiteY3" fmla="*/ 2075516 h 2075720"/>
              <a:gd name="connsiteX4" fmla="*/ 0 w 5940370"/>
              <a:gd name="connsiteY4" fmla="*/ 0 h 207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0370" h="2075720">
                <a:moveTo>
                  <a:pt x="0" y="0"/>
                </a:moveTo>
                <a:lnTo>
                  <a:pt x="5940370" y="0"/>
                </a:lnTo>
                <a:lnTo>
                  <a:pt x="5940370" y="726675"/>
                </a:lnTo>
                <a:cubicBezTo>
                  <a:pt x="5831116" y="1256299"/>
                  <a:pt x="5573273" y="2090722"/>
                  <a:pt x="4568669" y="2075516"/>
                </a:cubicBezTo>
                <a:cubicBezTo>
                  <a:pt x="4051619" y="1166507"/>
                  <a:pt x="585630" y="1659579"/>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Title Placeholder 1"/>
          <p:cNvSpPr>
            <a:spLocks noGrp="1"/>
          </p:cNvSpPr>
          <p:nvPr>
            <p:ph type="title"/>
          </p:nvPr>
        </p:nvSpPr>
        <p:spPr>
          <a:xfrm>
            <a:off x="7" y="25263"/>
            <a:ext cx="6253394"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lvl1pPr>
              <a:defRPr b="0">
                <a:solidFill>
                  <a:schemeClr val="bg1"/>
                </a:solidFill>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5"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6"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7" name="Text Box 9"/>
          <p:cNvSpPr txBox="1">
            <a:spLocks noChangeArrowheads="1"/>
          </p:cNvSpPr>
          <p:nvPr userDrawn="1"/>
        </p:nvSpPr>
        <p:spPr bwMode="gray">
          <a:xfrm>
            <a:off x="5474393" y="6548442"/>
            <a:ext cx="6066904" cy="157735"/>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500" dirty="0">
                <a:solidFill>
                  <a:schemeClr val="tx2"/>
                </a:solidFill>
                <a:latin typeface="+mj-lt"/>
              </a:rPr>
              <a:t>The information contained in this document is proprietary. Copyright © 2017 Capgemini. All rights reserved.</a:t>
            </a:r>
          </a:p>
        </p:txBody>
      </p:sp>
      <p:sp>
        <p:nvSpPr>
          <p:cNvPr id="8" name="Rectangle 7"/>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r>
              <a:rPr lang="en-US" sz="500" dirty="0">
                <a:solidFill>
                  <a:schemeClr val="tx2"/>
                </a:solidFill>
                <a:latin typeface="+mj-lt"/>
              </a:rPr>
              <a:t>Title | Date</a:t>
            </a:r>
          </a:p>
        </p:txBody>
      </p:sp>
      <p:pic>
        <p:nvPicPr>
          <p:cNvPr id="12"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32864214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Rectangle 3"/>
          <p:cNvSpPr/>
          <p:nvPr userDrawn="1"/>
        </p:nvSpPr>
        <p:spPr>
          <a:xfrm>
            <a:off x="0" y="0"/>
            <a:ext cx="12188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prstClr val="white"/>
              </a:solidFill>
            </a:endParaRPr>
          </a:p>
        </p:txBody>
      </p:sp>
      <p:sp>
        <p:nvSpPr>
          <p:cNvPr id="2" name="Title 1"/>
          <p:cNvSpPr>
            <a:spLocks noGrp="1"/>
          </p:cNvSpPr>
          <p:nvPr>
            <p:ph type="title"/>
          </p:nvPr>
        </p:nvSpPr>
        <p:spPr/>
        <p:txBody>
          <a:bodyPr/>
          <a:lstStyle/>
          <a:p>
            <a:r>
              <a:rPr lang="en-US"/>
              <a:t>Click to edit Master title style</a:t>
            </a:r>
          </a:p>
        </p:txBody>
      </p:sp>
      <p:sp>
        <p:nvSpPr>
          <p:cNvPr id="6" name="Line 7"/>
          <p:cNvSpPr>
            <a:spLocks noChangeShapeType="1"/>
          </p:cNvSpPr>
          <p:nvPr userDrawn="1"/>
        </p:nvSpPr>
        <p:spPr bwMode="gray">
          <a:xfrm>
            <a:off x="11585733" y="6500813"/>
            <a:ext cx="0" cy="239712"/>
          </a:xfrm>
          <a:prstGeom prst="line">
            <a:avLst/>
          </a:prstGeom>
          <a:noFill/>
          <a:ln w="9525">
            <a:solidFill>
              <a:srgbClr val="969696"/>
            </a:solidFill>
            <a:round/>
            <a:headEnd/>
            <a:tailEnd/>
          </a:ln>
          <a:effectLst/>
        </p:spPr>
        <p:txBody>
          <a:bodyPr wrap="none" anchor="ctr"/>
          <a:lstStyle/>
          <a:p>
            <a:endParaRPr lang="en-US" sz="1600" dirty="0">
              <a:solidFill>
                <a:schemeClr val="tx2"/>
              </a:solidFill>
              <a:latin typeface="+mj-lt"/>
            </a:endParaRPr>
          </a:p>
        </p:txBody>
      </p:sp>
      <p:sp>
        <p:nvSpPr>
          <p:cNvPr id="7" name="Text Box 8"/>
          <p:cNvSpPr txBox="1">
            <a:spLocks noChangeArrowheads="1"/>
          </p:cNvSpPr>
          <p:nvPr userDrawn="1"/>
        </p:nvSpPr>
        <p:spPr bwMode="gray">
          <a:xfrm>
            <a:off x="11585737" y="6499225"/>
            <a:ext cx="603092"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700">
                <a:solidFill>
                  <a:srgbClr val="969696"/>
                </a:solidFill>
                <a:latin typeface="+mj-lt"/>
              </a:rPr>
              <a:pPr eaLnBrk="0" hangingPunct="0">
                <a:lnSpc>
                  <a:spcPct val="85000"/>
                </a:lnSpc>
              </a:pPr>
              <a:t>‹#›</a:t>
            </a:fld>
            <a:endParaRPr lang="en-US" sz="700" dirty="0">
              <a:solidFill>
                <a:srgbClr val="969696"/>
              </a:solidFill>
              <a:latin typeface="+mj-lt"/>
            </a:endParaRPr>
          </a:p>
        </p:txBody>
      </p:sp>
      <p:sp>
        <p:nvSpPr>
          <p:cNvPr id="8" name="Text Box 9"/>
          <p:cNvSpPr txBox="1">
            <a:spLocks noChangeArrowheads="1"/>
          </p:cNvSpPr>
          <p:nvPr userDrawn="1"/>
        </p:nvSpPr>
        <p:spPr bwMode="gray">
          <a:xfrm>
            <a:off x="5474393" y="6548442"/>
            <a:ext cx="6066904" cy="196977"/>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chemeClr val="tx2"/>
                </a:solidFill>
                <a:latin typeface="+mj-lt"/>
              </a:rPr>
              <a:t>The information contained in this document is proprietary. Copyright © 2018 Capgemini. All rights reserved.</a:t>
            </a:r>
          </a:p>
        </p:txBody>
      </p:sp>
      <p:sp>
        <p:nvSpPr>
          <p:cNvPr id="9" name="Rectangle 8"/>
          <p:cNvSpPr/>
          <p:nvPr userDrawn="1">
            <p:custDataLst>
              <p:tags r:id="rId1"/>
            </p:custDataLst>
          </p:nvPr>
        </p:nvSpPr>
        <p:spPr>
          <a:xfrm>
            <a:off x="8907829" y="6418258"/>
            <a:ext cx="2552074" cy="195814"/>
          </a:xfrm>
          <a:prstGeom prst="rect">
            <a:avLst/>
          </a:prstGeom>
        </p:spPr>
        <p:txBody>
          <a:bodyPr wrap="none" lIns="35988" tIns="35988" rIns="35988" bIns="35988" anchor="b" anchorCtr="0">
            <a:noAutofit/>
          </a:bodyPr>
          <a:lstStyle/>
          <a:p>
            <a:pPr algn="r"/>
            <a:endParaRPr lang="en-US" sz="500" dirty="0">
              <a:solidFill>
                <a:schemeClr val="tx2"/>
              </a:solidFill>
              <a:latin typeface="+mj-lt"/>
            </a:endParaRPr>
          </a:p>
        </p:txBody>
      </p:sp>
      <p:pic>
        <p:nvPicPr>
          <p:cNvPr id="11"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06751" y="6485090"/>
            <a:ext cx="1412600" cy="236428"/>
          </a:xfrm>
          <a:prstGeom prst="rect">
            <a:avLst/>
          </a:prstGeom>
        </p:spPr>
      </p:pic>
    </p:spTree>
    <p:extLst>
      <p:ext uri="{BB962C8B-B14F-4D97-AF65-F5344CB8AC3E}">
        <p14:creationId xmlns:p14="http://schemas.microsoft.com/office/powerpoint/2010/main" val="285140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51" cy="143985"/>
        </p:xfrm>
        <a:graphic>
          <a:graphicData uri="http://schemas.openxmlformats.org/presentationml/2006/ole">
            <mc:AlternateContent xmlns:mc="http://schemas.openxmlformats.org/markup-compatibility/2006">
              <mc:Choice xmlns:v="urn:schemas-microsoft-com:vml" Requires="v">
                <p:oleObj spid="_x0000_s216291"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1"/>
                        <a:ext cx="18095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7917" y="2111956"/>
            <a:ext cx="11790908"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035" y="1495447"/>
            <a:ext cx="11810638"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0386"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1533439"/>
            <a:ext cx="5539650" cy="471550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1533440"/>
            <a:ext cx="5539650" cy="4725584"/>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141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233" y="2206953"/>
            <a:ext cx="5539650" cy="404199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0345" y="2208394"/>
            <a:ext cx="5539650" cy="4050630"/>
          </a:xfrm>
        </p:spPr>
        <p:txBody>
          <a:bodyPr/>
          <a:lstStyle>
            <a:lvl1pPr>
              <a:defRPr sz="1400"/>
            </a:lvl1pPr>
            <a:lvl2pPr>
              <a:defRPr sz="1400"/>
            </a:lvl2pPr>
            <a:lvl3pPr>
              <a:defRPr sz="1400"/>
            </a:lvl3pPr>
            <a:lvl4pPr>
              <a:defRPr sz="14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234" y="1542648"/>
            <a:ext cx="553965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0722" y="1533439"/>
            <a:ext cx="553965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390667" y="1511299"/>
            <a:ext cx="561816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390667" y="1902610"/>
            <a:ext cx="561816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5435" y="1511299"/>
            <a:ext cx="55788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5435" y="1902610"/>
            <a:ext cx="55788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390667" y="3894138"/>
            <a:ext cx="561816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390667" y="4286585"/>
            <a:ext cx="561816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5435" y="3894138"/>
            <a:ext cx="55788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5435" y="4286585"/>
            <a:ext cx="55788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4" name="Rectangle 23"/>
          <p:cNvSpPr/>
          <p:nvPr userDrawn="1"/>
        </p:nvSpPr>
        <p:spPr>
          <a:xfrm>
            <a:off x="0" y="1003878"/>
            <a:ext cx="10950498" cy="931333"/>
          </a:xfrm>
          <a:prstGeom prst="rect">
            <a:avLst/>
          </a:prstGeom>
          <a:solidFill>
            <a:srgbClr val="0098C7"/>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Arial"/>
            </a:endParaRPr>
          </a:p>
        </p:txBody>
      </p:sp>
      <p:sp>
        <p:nvSpPr>
          <p:cNvPr id="25" name="Oval 22"/>
          <p:cNvSpPr/>
          <p:nvPr userDrawn="1"/>
        </p:nvSpPr>
        <p:spPr>
          <a:xfrm rot="3396601">
            <a:off x="10407821" y="1235024"/>
            <a:ext cx="1794243" cy="934590"/>
          </a:xfrm>
          <a:custGeom>
            <a:avLst/>
            <a:gdLst>
              <a:gd name="connsiteX0" fmla="*/ 0 w 2155151"/>
              <a:gd name="connsiteY0" fmla="*/ 1077576 h 2155151"/>
              <a:gd name="connsiteX1" fmla="*/ 1077576 w 2155151"/>
              <a:gd name="connsiteY1" fmla="*/ 0 h 2155151"/>
              <a:gd name="connsiteX2" fmla="*/ 2155152 w 2155151"/>
              <a:gd name="connsiteY2" fmla="*/ 1077576 h 2155151"/>
              <a:gd name="connsiteX3" fmla="*/ 1077576 w 2155151"/>
              <a:gd name="connsiteY3" fmla="*/ 2155152 h 2155151"/>
              <a:gd name="connsiteX4" fmla="*/ 0 w 2155151"/>
              <a:gd name="connsiteY4" fmla="*/ 1077576 h 2155151"/>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4" fmla="*/ 1169016 w 2155152"/>
              <a:gd name="connsiteY4" fmla="*/ 91440 h 2155152"/>
              <a:gd name="connsiteX0" fmla="*/ 1077576 w 2155152"/>
              <a:gd name="connsiteY0" fmla="*/ 0 h 2155152"/>
              <a:gd name="connsiteX1" fmla="*/ 2155152 w 2155152"/>
              <a:gd name="connsiteY1" fmla="*/ 1077576 h 2155152"/>
              <a:gd name="connsiteX2" fmla="*/ 1077576 w 2155152"/>
              <a:gd name="connsiteY2" fmla="*/ 2155152 h 2155152"/>
              <a:gd name="connsiteX3" fmla="*/ 0 w 2155152"/>
              <a:gd name="connsiteY3" fmla="*/ 1077576 h 2155152"/>
              <a:gd name="connsiteX0" fmla="*/ 2155152 w 2155152"/>
              <a:gd name="connsiteY0" fmla="*/ 0 h 1077576"/>
              <a:gd name="connsiteX1" fmla="*/ 1077576 w 2155152"/>
              <a:gd name="connsiteY1" fmla="*/ 1077576 h 1077576"/>
              <a:gd name="connsiteX2" fmla="*/ 0 w 2155152"/>
              <a:gd name="connsiteY2" fmla="*/ 0 h 1077576"/>
            </a:gdLst>
            <a:ahLst/>
            <a:cxnLst>
              <a:cxn ang="0">
                <a:pos x="connsiteX0" y="connsiteY0"/>
              </a:cxn>
              <a:cxn ang="0">
                <a:pos x="connsiteX1" y="connsiteY1"/>
              </a:cxn>
              <a:cxn ang="0">
                <a:pos x="connsiteX2" y="connsiteY2"/>
              </a:cxn>
            </a:cxnLst>
            <a:rect l="l" t="t" r="r" b="b"/>
            <a:pathLst>
              <a:path w="2155152" h="1077576">
                <a:moveTo>
                  <a:pt x="2155152" y="0"/>
                </a:moveTo>
                <a:cubicBezTo>
                  <a:pt x="2155152" y="595129"/>
                  <a:pt x="1672705" y="1077576"/>
                  <a:pt x="1077576" y="1077576"/>
                </a:cubicBezTo>
                <a:cubicBezTo>
                  <a:pt x="482447" y="1077576"/>
                  <a:pt x="0" y="595129"/>
                  <a:pt x="0" y="0"/>
                </a:cubicBezTo>
              </a:path>
            </a:pathLst>
          </a:custGeom>
          <a:solidFill>
            <a:sysClr val="window" lastClr="FFFFFF"/>
          </a:solidFill>
          <a:ln w="12700" cap="flat" cmpd="sng" algn="ctr">
            <a:solidFill>
              <a:srgbClr val="0098C7"/>
            </a:solidFill>
            <a:prstDash val="dash"/>
          </a:ln>
          <a:effectLst/>
        </p:spPr>
        <p:txBody>
          <a:bodyPr rtlCol="0" anchor="ctr"/>
          <a:lstStyle/>
          <a:p>
            <a:pPr algn="ctr" defTabSz="914400">
              <a:defRPr/>
            </a:pPr>
            <a:endParaRPr lang="en-US" sz="2400" kern="0" dirty="0">
              <a:solidFill>
                <a:srgbClr val="998C85">
                  <a:lumMod val="50000"/>
                </a:srgbClr>
              </a:solidFill>
              <a:latin typeface="Arial"/>
            </a:endParaRPr>
          </a:p>
        </p:txBody>
      </p:sp>
      <p:graphicFrame>
        <p:nvGraphicFramePr>
          <p:cNvPr id="3" name="Object 2" hidden="1"/>
          <p:cNvGraphicFramePr>
            <a:graphicFrameLocks noChangeAspect="1"/>
          </p:cNvGraphicFramePr>
          <p:nvPr>
            <p:custDataLst>
              <p:tags r:id="rId2"/>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565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grpSp>
        <p:nvGrpSpPr>
          <p:cNvPr id="30" name="Groupe 566"/>
          <p:cNvGrpSpPr/>
          <p:nvPr userDrawn="1"/>
        </p:nvGrpSpPr>
        <p:grpSpPr>
          <a:xfrm>
            <a:off x="11159004" y="1377942"/>
            <a:ext cx="739257" cy="512665"/>
            <a:chOff x="2613026" y="2713038"/>
            <a:chExt cx="414338" cy="287338"/>
          </a:xfrm>
        </p:grpSpPr>
        <p:sp>
          <p:nvSpPr>
            <p:cNvPr id="31" name="Freeform 302"/>
            <p:cNvSpPr>
              <a:spLocks/>
            </p:cNvSpPr>
            <p:nvPr/>
          </p:nvSpPr>
          <p:spPr bwMode="auto">
            <a:xfrm>
              <a:off x="2613026" y="2817813"/>
              <a:ext cx="414338" cy="182563"/>
            </a:xfrm>
            <a:custGeom>
              <a:avLst/>
              <a:gdLst/>
              <a:ahLst/>
              <a:cxnLst>
                <a:cxn ang="0">
                  <a:pos x="241" y="0"/>
                </a:cxn>
                <a:cxn ang="0">
                  <a:pos x="261" y="0"/>
                </a:cxn>
                <a:cxn ang="0">
                  <a:pos x="149" y="115"/>
                </a:cxn>
                <a:cxn ang="0">
                  <a:pos x="0" y="115"/>
                </a:cxn>
                <a:cxn ang="0">
                  <a:pos x="19" y="92"/>
                </a:cxn>
              </a:cxnLst>
              <a:rect l="0" t="0" r="r" b="b"/>
              <a:pathLst>
                <a:path w="261" h="115">
                  <a:moveTo>
                    <a:pt x="241" y="0"/>
                  </a:moveTo>
                  <a:lnTo>
                    <a:pt x="261" y="0"/>
                  </a:lnTo>
                  <a:lnTo>
                    <a:pt x="149" y="115"/>
                  </a:lnTo>
                  <a:lnTo>
                    <a:pt x="0" y="115"/>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2" name="Freeform 303"/>
            <p:cNvSpPr>
              <a:spLocks/>
            </p:cNvSpPr>
            <p:nvPr/>
          </p:nvSpPr>
          <p:spPr bwMode="auto">
            <a:xfrm>
              <a:off x="2613026" y="2784475"/>
              <a:ext cx="414338" cy="180975"/>
            </a:xfrm>
            <a:custGeom>
              <a:avLst/>
              <a:gdLst/>
              <a:ahLst/>
              <a:cxnLst>
                <a:cxn ang="0">
                  <a:pos x="241" y="0"/>
                </a:cxn>
                <a:cxn ang="0">
                  <a:pos x="261" y="0"/>
                </a:cxn>
                <a:cxn ang="0">
                  <a:pos x="149" y="114"/>
                </a:cxn>
                <a:cxn ang="0">
                  <a:pos x="0" y="114"/>
                </a:cxn>
                <a:cxn ang="0">
                  <a:pos x="19" y="92"/>
                </a:cxn>
              </a:cxnLst>
              <a:rect l="0" t="0" r="r" b="b"/>
              <a:pathLst>
                <a:path w="261" h="114">
                  <a:moveTo>
                    <a:pt x="241" y="0"/>
                  </a:moveTo>
                  <a:lnTo>
                    <a:pt x="261" y="0"/>
                  </a:lnTo>
                  <a:lnTo>
                    <a:pt x="149" y="114"/>
                  </a:lnTo>
                  <a:lnTo>
                    <a:pt x="0" y="114"/>
                  </a:lnTo>
                  <a:lnTo>
                    <a:pt x="19" y="92"/>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3" name="Freeform 304"/>
            <p:cNvSpPr>
              <a:spLocks/>
            </p:cNvSpPr>
            <p:nvPr/>
          </p:nvSpPr>
          <p:spPr bwMode="auto">
            <a:xfrm>
              <a:off x="2613026" y="2746375"/>
              <a:ext cx="414338" cy="184150"/>
            </a:xfrm>
            <a:custGeom>
              <a:avLst/>
              <a:gdLst/>
              <a:ahLst/>
              <a:cxnLst>
                <a:cxn ang="0">
                  <a:pos x="241" y="0"/>
                </a:cxn>
                <a:cxn ang="0">
                  <a:pos x="261" y="0"/>
                </a:cxn>
                <a:cxn ang="0">
                  <a:pos x="149" y="116"/>
                </a:cxn>
                <a:cxn ang="0">
                  <a:pos x="0" y="116"/>
                </a:cxn>
                <a:cxn ang="0">
                  <a:pos x="19" y="94"/>
                </a:cxn>
              </a:cxnLst>
              <a:rect l="0" t="0" r="r" b="b"/>
              <a:pathLst>
                <a:path w="261" h="116">
                  <a:moveTo>
                    <a:pt x="241" y="0"/>
                  </a:moveTo>
                  <a:lnTo>
                    <a:pt x="261" y="0"/>
                  </a:lnTo>
                  <a:lnTo>
                    <a:pt x="149" y="116"/>
                  </a:lnTo>
                  <a:lnTo>
                    <a:pt x="0" y="116"/>
                  </a:lnTo>
                  <a:lnTo>
                    <a:pt x="19" y="94"/>
                  </a:ln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sp>
          <p:nvSpPr>
            <p:cNvPr id="34" name="Freeform 305"/>
            <p:cNvSpPr>
              <a:spLocks/>
            </p:cNvSpPr>
            <p:nvPr/>
          </p:nvSpPr>
          <p:spPr bwMode="auto">
            <a:xfrm>
              <a:off x="2613026" y="2713038"/>
              <a:ext cx="414338" cy="180975"/>
            </a:xfrm>
            <a:custGeom>
              <a:avLst/>
              <a:gdLst/>
              <a:ahLst/>
              <a:cxnLst>
                <a:cxn ang="0">
                  <a:pos x="214" y="0"/>
                </a:cxn>
                <a:cxn ang="0">
                  <a:pos x="160" y="55"/>
                </a:cxn>
                <a:cxn ang="0">
                  <a:pos x="122" y="62"/>
                </a:cxn>
                <a:cxn ang="0">
                  <a:pos x="91" y="93"/>
                </a:cxn>
                <a:cxn ang="0">
                  <a:pos x="0" y="93"/>
                </a:cxn>
                <a:cxn ang="0">
                  <a:pos x="91" y="0"/>
                </a:cxn>
                <a:cxn ang="0">
                  <a:pos x="198" y="0"/>
                </a:cxn>
              </a:cxnLst>
              <a:rect l="0" t="0" r="r" b="b"/>
              <a:pathLst>
                <a:path w="214" h="93">
                  <a:moveTo>
                    <a:pt x="214" y="0"/>
                  </a:moveTo>
                  <a:cubicBezTo>
                    <a:pt x="160" y="55"/>
                    <a:pt x="160" y="55"/>
                    <a:pt x="160" y="55"/>
                  </a:cubicBezTo>
                  <a:cubicBezTo>
                    <a:pt x="147" y="68"/>
                    <a:pt x="136" y="68"/>
                    <a:pt x="122" y="62"/>
                  </a:cubicBezTo>
                  <a:cubicBezTo>
                    <a:pt x="119" y="76"/>
                    <a:pt x="107" y="93"/>
                    <a:pt x="91" y="93"/>
                  </a:cubicBezTo>
                  <a:cubicBezTo>
                    <a:pt x="0" y="93"/>
                    <a:pt x="0" y="93"/>
                    <a:pt x="0" y="93"/>
                  </a:cubicBezTo>
                  <a:cubicBezTo>
                    <a:pt x="91" y="0"/>
                    <a:pt x="91" y="0"/>
                    <a:pt x="91" y="0"/>
                  </a:cubicBezTo>
                  <a:cubicBezTo>
                    <a:pt x="198" y="0"/>
                    <a:pt x="198" y="0"/>
                    <a:pt x="198" y="0"/>
                  </a:cubicBezTo>
                </a:path>
              </a:pathLst>
            </a:custGeom>
            <a:noFill/>
            <a:ln w="1905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US" sz="700" dirty="0">
                <a:solidFill>
                  <a:srgbClr val="00468C"/>
                </a:solidFill>
                <a:latin typeface="Arial" pitchFamily="34" charset="0"/>
                <a:cs typeface="Arial" pitchFamily="34" charset="0"/>
              </a:endParaRPr>
            </a:p>
          </p:txBody>
        </p:sp>
      </p:grpSp>
      <p:sp>
        <p:nvSpPr>
          <p:cNvPr id="28" name="Rectangle 9"/>
          <p:cNvSpPr>
            <a:spLocks/>
          </p:cNvSpPr>
          <p:nvPr/>
        </p:nvSpPr>
        <p:spPr>
          <a:xfrm>
            <a:off x="3" y="659118"/>
            <a:ext cx="12188824" cy="737260"/>
          </a:xfrm>
          <a:custGeom>
            <a:avLst/>
            <a:gdLst>
              <a:gd name="connsiteX0" fmla="*/ 0 w 9906000"/>
              <a:gd name="connsiteY0" fmla="*/ 0 h 742641"/>
              <a:gd name="connsiteX1" fmla="*/ 9906000 w 9906000"/>
              <a:gd name="connsiteY1" fmla="*/ 0 h 742641"/>
              <a:gd name="connsiteX2" fmla="*/ 9906000 w 9906000"/>
              <a:gd name="connsiteY2" fmla="*/ 742641 h 742641"/>
              <a:gd name="connsiteX3" fmla="*/ 0 w 9906000"/>
              <a:gd name="connsiteY3" fmla="*/ 742641 h 742641"/>
              <a:gd name="connsiteX4" fmla="*/ 0 w 9906000"/>
              <a:gd name="connsiteY4" fmla="*/ 0 h 742641"/>
              <a:gd name="connsiteX0" fmla="*/ 0 w 9906000"/>
              <a:gd name="connsiteY0" fmla="*/ 0 h 742641"/>
              <a:gd name="connsiteX1" fmla="*/ 9906000 w 9906000"/>
              <a:gd name="connsiteY1" fmla="*/ 0 h 742641"/>
              <a:gd name="connsiteX2" fmla="*/ 9906000 w 9906000"/>
              <a:gd name="connsiteY2" fmla="*/ 742641 h 742641"/>
              <a:gd name="connsiteX3" fmla="*/ 473572 w 9906000"/>
              <a:gd name="connsiteY3" fmla="*/ 737260 h 742641"/>
              <a:gd name="connsiteX4" fmla="*/ 0 w 9906000"/>
              <a:gd name="connsiteY4" fmla="*/ 742641 h 742641"/>
              <a:gd name="connsiteX5" fmla="*/ 0 w 9906000"/>
              <a:gd name="connsiteY5" fmla="*/ 0 h 742641"/>
              <a:gd name="connsiteX0" fmla="*/ 0 w 9906000"/>
              <a:gd name="connsiteY0" fmla="*/ 0 h 742641"/>
              <a:gd name="connsiteX1" fmla="*/ 9906000 w 9906000"/>
              <a:gd name="connsiteY1" fmla="*/ 0 h 742641"/>
              <a:gd name="connsiteX2" fmla="*/ 9906000 w 9906000"/>
              <a:gd name="connsiteY2" fmla="*/ 742641 h 742641"/>
              <a:gd name="connsiteX3" fmla="*/ 877185 w 9906000"/>
              <a:gd name="connsiteY3" fmla="*/ 737260 h 742641"/>
              <a:gd name="connsiteX4" fmla="*/ 473572 w 9906000"/>
              <a:gd name="connsiteY4" fmla="*/ 737260 h 742641"/>
              <a:gd name="connsiteX5" fmla="*/ 0 w 9906000"/>
              <a:gd name="connsiteY5" fmla="*/ 742641 h 742641"/>
              <a:gd name="connsiteX6" fmla="*/ 0 w 9906000"/>
              <a:gd name="connsiteY6"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36022 w 9906000"/>
              <a:gd name="connsiteY3" fmla="*/ 742641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906000 w 9906000"/>
              <a:gd name="connsiteY2" fmla="*/ 742641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77185 w 9906000"/>
              <a:gd name="connsiteY4" fmla="*/ 737260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0 w 9906000"/>
              <a:gd name="connsiteY0" fmla="*/ 0 h 742641"/>
              <a:gd name="connsiteX1" fmla="*/ 9906000 w 9906000"/>
              <a:gd name="connsiteY1" fmla="*/ 0 h 742641"/>
              <a:gd name="connsiteX2" fmla="*/ 9792988 w 9906000"/>
              <a:gd name="connsiteY2" fmla="*/ 247546 h 742641"/>
              <a:gd name="connsiteX3" fmla="*/ 9541403 w 9906000"/>
              <a:gd name="connsiteY3" fmla="*/ 365939 h 742641"/>
              <a:gd name="connsiteX4" fmla="*/ 866422 w 9906000"/>
              <a:gd name="connsiteY4" fmla="*/ 376703 h 742641"/>
              <a:gd name="connsiteX5" fmla="*/ 473572 w 9906000"/>
              <a:gd name="connsiteY5" fmla="*/ 737260 h 742641"/>
              <a:gd name="connsiteX6" fmla="*/ 0 w 9906000"/>
              <a:gd name="connsiteY6" fmla="*/ 742641 h 742641"/>
              <a:gd name="connsiteX7" fmla="*/ 0 w 9906000"/>
              <a:gd name="connsiteY7" fmla="*/ 0 h 742641"/>
              <a:gd name="connsiteX0" fmla="*/ 10763 w 9916763"/>
              <a:gd name="connsiteY0" fmla="*/ 0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10763 w 9916763"/>
              <a:gd name="connsiteY7" fmla="*/ 0 h 737260"/>
              <a:gd name="connsiteX0" fmla="*/ 1238 w 9907238"/>
              <a:gd name="connsiteY0" fmla="*/ 0 h 737260"/>
              <a:gd name="connsiteX1" fmla="*/ 9907238 w 9907238"/>
              <a:gd name="connsiteY1" fmla="*/ 0 h 737260"/>
              <a:gd name="connsiteX2" fmla="*/ 9794226 w 9907238"/>
              <a:gd name="connsiteY2" fmla="*/ 247546 h 737260"/>
              <a:gd name="connsiteX3" fmla="*/ 9542641 w 9907238"/>
              <a:gd name="connsiteY3" fmla="*/ 365939 h 737260"/>
              <a:gd name="connsiteX4" fmla="*/ 867660 w 9907238"/>
              <a:gd name="connsiteY4" fmla="*/ 376703 h 737260"/>
              <a:gd name="connsiteX5" fmla="*/ 474810 w 9907238"/>
              <a:gd name="connsiteY5" fmla="*/ 737260 h 737260"/>
              <a:gd name="connsiteX6" fmla="*/ 0 w 9907238"/>
              <a:gd name="connsiteY6" fmla="*/ 387464 h 737260"/>
              <a:gd name="connsiteX7" fmla="*/ 1238 w 9907238"/>
              <a:gd name="connsiteY7" fmla="*/ 0 h 737260"/>
              <a:gd name="connsiteX0" fmla="*/ 20 w 9912370"/>
              <a:gd name="connsiteY0" fmla="*/ 28575 h 737260"/>
              <a:gd name="connsiteX1" fmla="*/ 9912370 w 9912370"/>
              <a:gd name="connsiteY1" fmla="*/ 0 h 737260"/>
              <a:gd name="connsiteX2" fmla="*/ 9799358 w 9912370"/>
              <a:gd name="connsiteY2" fmla="*/ 247546 h 737260"/>
              <a:gd name="connsiteX3" fmla="*/ 9547773 w 9912370"/>
              <a:gd name="connsiteY3" fmla="*/ 365939 h 737260"/>
              <a:gd name="connsiteX4" fmla="*/ 872792 w 9912370"/>
              <a:gd name="connsiteY4" fmla="*/ 376703 h 737260"/>
              <a:gd name="connsiteX5" fmla="*/ 479942 w 9912370"/>
              <a:gd name="connsiteY5" fmla="*/ 737260 h 737260"/>
              <a:gd name="connsiteX6" fmla="*/ 5132 w 9912370"/>
              <a:gd name="connsiteY6" fmla="*/ 387464 h 737260"/>
              <a:gd name="connsiteX7" fmla="*/ 20 w 9912370"/>
              <a:gd name="connsiteY7" fmla="*/ 28575 h 737260"/>
              <a:gd name="connsiteX0" fmla="*/ 4413 w 9916763"/>
              <a:gd name="connsiteY0" fmla="*/ 28575 h 737260"/>
              <a:gd name="connsiteX1" fmla="*/ 9916763 w 9916763"/>
              <a:gd name="connsiteY1" fmla="*/ 0 h 737260"/>
              <a:gd name="connsiteX2" fmla="*/ 9803751 w 9916763"/>
              <a:gd name="connsiteY2" fmla="*/ 247546 h 737260"/>
              <a:gd name="connsiteX3" fmla="*/ 9552166 w 9916763"/>
              <a:gd name="connsiteY3" fmla="*/ 365939 h 737260"/>
              <a:gd name="connsiteX4" fmla="*/ 877185 w 9916763"/>
              <a:gd name="connsiteY4" fmla="*/ 376703 h 737260"/>
              <a:gd name="connsiteX5" fmla="*/ 484335 w 9916763"/>
              <a:gd name="connsiteY5" fmla="*/ 737260 h 737260"/>
              <a:gd name="connsiteX6" fmla="*/ 0 w 9916763"/>
              <a:gd name="connsiteY6" fmla="*/ 387464 h 737260"/>
              <a:gd name="connsiteX7" fmla="*/ 4413 w 9916763"/>
              <a:gd name="connsiteY7" fmla="*/ 28575 h 737260"/>
              <a:gd name="connsiteX0" fmla="*/ 21 w 9912371"/>
              <a:gd name="connsiteY0" fmla="*/ 28575 h 737260"/>
              <a:gd name="connsiteX1" fmla="*/ 9912371 w 9912371"/>
              <a:gd name="connsiteY1" fmla="*/ 0 h 737260"/>
              <a:gd name="connsiteX2" fmla="*/ 9799359 w 9912371"/>
              <a:gd name="connsiteY2" fmla="*/ 247546 h 737260"/>
              <a:gd name="connsiteX3" fmla="*/ 9547774 w 9912371"/>
              <a:gd name="connsiteY3" fmla="*/ 365939 h 737260"/>
              <a:gd name="connsiteX4" fmla="*/ 872793 w 9912371"/>
              <a:gd name="connsiteY4" fmla="*/ 376703 h 737260"/>
              <a:gd name="connsiteX5" fmla="*/ 479943 w 9912371"/>
              <a:gd name="connsiteY5" fmla="*/ 737260 h 737260"/>
              <a:gd name="connsiteX6" fmla="*/ 5133 w 9912371"/>
              <a:gd name="connsiteY6" fmla="*/ 387464 h 737260"/>
              <a:gd name="connsiteX7" fmla="*/ 21 w 9912371"/>
              <a:gd name="connsiteY7" fmla="*/ 28575 h 737260"/>
              <a:gd name="connsiteX0" fmla="*/ 42 w 9912392"/>
              <a:gd name="connsiteY0" fmla="*/ 28575 h 737260"/>
              <a:gd name="connsiteX1" fmla="*/ 9912392 w 9912392"/>
              <a:gd name="connsiteY1" fmla="*/ 0 h 737260"/>
              <a:gd name="connsiteX2" fmla="*/ 9799380 w 9912392"/>
              <a:gd name="connsiteY2" fmla="*/ 247546 h 737260"/>
              <a:gd name="connsiteX3" fmla="*/ 9547795 w 9912392"/>
              <a:gd name="connsiteY3" fmla="*/ 365939 h 737260"/>
              <a:gd name="connsiteX4" fmla="*/ 872814 w 9912392"/>
              <a:gd name="connsiteY4" fmla="*/ 376703 h 737260"/>
              <a:gd name="connsiteX5" fmla="*/ 479964 w 9912392"/>
              <a:gd name="connsiteY5" fmla="*/ 737260 h 737260"/>
              <a:gd name="connsiteX6" fmla="*/ 1979 w 9912392"/>
              <a:gd name="connsiteY6" fmla="*/ 384289 h 737260"/>
              <a:gd name="connsiteX7" fmla="*/ 42 w 9912392"/>
              <a:gd name="connsiteY7" fmla="*/ 28575 h 7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12392" h="737260">
                <a:moveTo>
                  <a:pt x="42" y="28575"/>
                </a:moveTo>
                <a:lnTo>
                  <a:pt x="9912392" y="0"/>
                </a:lnTo>
                <a:cubicBezTo>
                  <a:pt x="9874721" y="82515"/>
                  <a:pt x="9912392" y="73546"/>
                  <a:pt x="9799380" y="247546"/>
                </a:cubicBezTo>
                <a:lnTo>
                  <a:pt x="9547795" y="365939"/>
                </a:lnTo>
                <a:lnTo>
                  <a:pt x="872814" y="376703"/>
                </a:lnTo>
                <a:cubicBezTo>
                  <a:pt x="494315" y="475363"/>
                  <a:pt x="514047" y="670889"/>
                  <a:pt x="479964" y="737260"/>
                </a:cubicBezTo>
                <a:cubicBezTo>
                  <a:pt x="392067" y="405403"/>
                  <a:pt x="159836" y="382495"/>
                  <a:pt x="1979" y="384289"/>
                </a:cubicBezTo>
                <a:cubicBezTo>
                  <a:pt x="2392" y="255134"/>
                  <a:pt x="-371" y="157730"/>
                  <a:pt x="42" y="28575"/>
                </a:cubicBezTo>
                <a:close/>
              </a:path>
            </a:pathLst>
          </a:custGeom>
          <a:solidFill>
            <a:sysClr val="window" lastClr="FFFFFF"/>
          </a:solidFill>
          <a:ln w="25400" cap="flat" cmpd="sng" algn="ctr">
            <a:noFill/>
            <a:prstDash val="solid"/>
          </a:ln>
          <a:effectLst/>
        </p:spPr>
        <p:txBody>
          <a:bodyPr rtlCol="0" anchor="ctr"/>
          <a:lstStyle/>
          <a:p>
            <a:pPr algn="ctr" defTabSz="914400">
              <a:defRPr/>
            </a:pPr>
            <a:endParaRPr lang="en-US" sz="2400" kern="0" dirty="0">
              <a:solidFill>
                <a:srgbClr val="998C85">
                  <a:lumMod val="50000"/>
                </a:srgbClr>
              </a:solidFill>
              <a:latin typeface="Candara" pitchFamily="34" charset="0"/>
            </a:endParaRPr>
          </a:p>
        </p:txBody>
      </p:sp>
      <p:sp>
        <p:nvSpPr>
          <p:cNvPr id="16" name="Freeform 4"/>
          <p:cNvSpPr>
            <a:spLocks/>
          </p:cNvSpPr>
          <p:nvPr userDrawn="1">
            <p:custDataLst>
              <p:tags r:id="rId4"/>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p>
        </p:txBody>
      </p:sp>
    </p:spTree>
    <p:extLst>
      <p:ext uri="{BB962C8B-B14F-4D97-AF65-F5344CB8AC3E}">
        <p14:creationId xmlns:p14="http://schemas.microsoft.com/office/powerpoint/2010/main" val="79874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image" Target="../media/image1.emf"/><Relationship Id="rId26" Type="http://schemas.openxmlformats.org/officeDocument/2006/relationships/hyperlink" Target="http://www.youtube.com/capgemini" TargetMode="External"/><Relationship Id="rId3" Type="http://schemas.openxmlformats.org/officeDocument/2006/relationships/slideLayout" Target="../slideLayouts/slideLayout15.xml"/><Relationship Id="rId21" Type="http://schemas.openxmlformats.org/officeDocument/2006/relationships/image" Target="../media/image8.png"/><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oleObject" Target="../embeddings/oleObject12.bin"/><Relationship Id="rId25" Type="http://schemas.openxmlformats.org/officeDocument/2006/relationships/image" Target="../media/image10.png"/><Relationship Id="rId2" Type="http://schemas.openxmlformats.org/officeDocument/2006/relationships/slideLayout" Target="../slideLayouts/slideLayout14.xml"/><Relationship Id="rId16" Type="http://schemas.openxmlformats.org/officeDocument/2006/relationships/tags" Target="../tags/tag62.xml"/><Relationship Id="rId20" Type="http://schemas.openxmlformats.org/officeDocument/2006/relationships/hyperlink" Target="http://www.facebook.com/Capgemini" TargetMode="External"/><Relationship Id="rId29" Type="http://schemas.openxmlformats.org/officeDocument/2006/relationships/image" Target="../media/image12.gif"/><Relationship Id="rId1" Type="http://schemas.openxmlformats.org/officeDocument/2006/relationships/slideLayout" Target="../slideLayouts/slideLayout13.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hyperlink" Target="http://www.twitter.com/capgemini" TargetMode="External"/><Relationship Id="rId5" Type="http://schemas.openxmlformats.org/officeDocument/2006/relationships/vmlDrawing" Target="../drawings/vmlDrawing12.vml"/><Relationship Id="rId15" Type="http://schemas.openxmlformats.org/officeDocument/2006/relationships/tags" Target="../tags/tag61.xml"/><Relationship Id="rId23" Type="http://schemas.openxmlformats.org/officeDocument/2006/relationships/image" Target="../media/image9.png"/><Relationship Id="rId28" Type="http://schemas.openxmlformats.org/officeDocument/2006/relationships/hyperlink" Target="http://www.slideshare.net/capgemini" TargetMode="External"/><Relationship Id="rId10" Type="http://schemas.openxmlformats.org/officeDocument/2006/relationships/tags" Target="../tags/tag56.xml"/><Relationship Id="rId19" Type="http://schemas.openxmlformats.org/officeDocument/2006/relationships/image" Target="../media/image3.emf"/><Relationship Id="rId4" Type="http://schemas.openxmlformats.org/officeDocument/2006/relationships/theme" Target="../theme/theme2.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hyperlink" Target="http://www.linkedin.com/company/capgemini" TargetMode="External"/><Relationship Id="rId27" Type="http://schemas.openxmlformats.org/officeDocument/2006/relationships/image" Target="../media/image11.png"/><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6.bin"/><Relationship Id="rId5" Type="http://schemas.openxmlformats.org/officeDocument/2006/relationships/tags" Target="../tags/tag71.xml"/><Relationship Id="rId4" Type="http://schemas.openxmlformats.org/officeDocument/2006/relationships/vmlDrawing" Target="../drawings/vmlDrawing16.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78.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vmlDrawing" Target="../drawings/vmlDrawing19.v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4.xml"/><Relationship Id="rId5" Type="http://schemas.openxmlformats.org/officeDocument/2006/relationships/slideLayout" Target="../slideLayouts/slideLayout22.xml"/><Relationship Id="rId15" Type="http://schemas.openxmlformats.org/officeDocument/2006/relationships/image" Target="../media/image15.emf"/><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oleObject" Target="../embeddings/oleObject19.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theme" Target="../theme/theme5.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image" Target="../media/image17.svg"/><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image" Target="../media/image1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95334" cy="158750"/>
        </p:xfrm>
        <a:graphic>
          <a:graphicData uri="http://schemas.openxmlformats.org/presentationml/2006/ole">
            <mc:AlternateContent xmlns:mc="http://schemas.openxmlformats.org/markup-compatibility/2006">
              <mc:Choice xmlns:v="urn:schemas-microsoft-com:vml" Requires="v">
                <p:oleObj spid="_x0000_s218339" name="think-cell Slide" r:id="rId21" imgW="360" imgH="360" progId="">
                  <p:embed/>
                </p:oleObj>
              </mc:Choice>
              <mc:Fallback>
                <p:oleObj name="think-cell Slide" r:id="rId21" imgW="360" imgH="360" progId="">
                  <p:embed/>
                  <p:pic>
                    <p:nvPicPr>
                      <p:cNvPr id="0" name="Picture 1"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2" y="0"/>
            <a:ext cx="12188824"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7"/>
            </p:custDataLst>
          </p:nvPr>
        </p:nvSpPr>
        <p:spPr>
          <a:xfrm>
            <a:off x="397918" y="1501977"/>
            <a:ext cx="11396334" cy="4774998"/>
          </a:xfrm>
          <a:prstGeom prst="rect">
            <a:avLst/>
          </a:prstGeom>
        </p:spPr>
        <p:txBody>
          <a:bodyPr vert="horz" lIns="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11785051"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19"/>
            </p:custDataLst>
          </p:nvPr>
        </p:nvSpPr>
        <p:spPr bwMode="auto">
          <a:xfrm>
            <a:off x="3" y="676402"/>
            <a:ext cx="12188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cxnSp>
        <p:nvCxnSpPr>
          <p:cNvPr id="15" name="Straight Connector 5"/>
          <p:cNvCxnSpPr/>
          <p:nvPr>
            <p:custDataLst>
              <p:tags r:id="rId20"/>
            </p:custDataLst>
          </p:nvPr>
        </p:nvCxnSpPr>
        <p:spPr>
          <a:xfrm flipH="1">
            <a:off x="3" y="6362700"/>
            <a:ext cx="12188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Text Placeholder 7">
            <a:extLst>
              <a:ext uri="{FF2B5EF4-FFF2-40B4-BE49-F238E27FC236}">
                <a16:creationId xmlns:a16="http://schemas.microsoft.com/office/drawing/2014/main" id="{857733A2-4A51-490E-A52F-C7FA792437AE}"/>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65" r:id="rId4"/>
    <p:sldLayoutId id="2147483966" r:id="rId5"/>
    <p:sldLayoutId id="2147483962" r:id="rId6"/>
    <p:sldLayoutId id="2147483963" r:id="rId7"/>
    <p:sldLayoutId id="2147483968" r:id="rId8"/>
    <p:sldLayoutId id="2147483978" r:id="rId9"/>
    <p:sldLayoutId id="2147483934" r:id="rId10"/>
    <p:sldLayoutId id="2147483981" r:id="rId11"/>
    <p:sldLayoutId id="2147483980" r:id="rId12"/>
  </p:sldLayoutIdLst>
  <p:hf sldNum="0" hdr="0" dt="0"/>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30584" name="think-cell Slide" r:id="rId17" imgW="360" imgH="360" progId="">
                  <p:embed/>
                </p:oleObj>
              </mc:Choice>
              <mc:Fallback>
                <p:oleObj name="think-cell Slide" r:id="rId17" imgW="360" imgH="3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2038" y="1677994"/>
            <a:ext cx="12190864"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9" cstate="email"/>
          <a:stretch>
            <a:fillRect/>
          </a:stretch>
        </p:blipFill>
        <p:spPr bwMode="auto">
          <a:xfrm>
            <a:off x="6757169" y="1082167"/>
            <a:ext cx="4067413" cy="337672"/>
          </a:xfrm>
          <a:prstGeom prst="rect">
            <a:avLst/>
          </a:prstGeom>
          <a:noFill/>
          <a:ln>
            <a:noFill/>
          </a:ln>
        </p:spPr>
      </p:pic>
      <p:sp>
        <p:nvSpPr>
          <p:cNvPr id="13" name="Rectangle 12"/>
          <p:cNvSpPr/>
          <p:nvPr>
            <p:custDataLst>
              <p:tags r:id="rId9"/>
            </p:custDataLst>
          </p:nvPr>
        </p:nvSpPr>
        <p:spPr>
          <a:xfrm>
            <a:off x="6796897" y="6379669"/>
            <a:ext cx="539192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a:t>
            </a:r>
          </a:p>
          <a:p>
            <a:pPr algn="r"/>
            <a:r>
              <a:rPr lang="en-US" sz="700" dirty="0">
                <a:solidFill>
                  <a:schemeClr val="bg1"/>
                </a:solidFill>
                <a:latin typeface="Arial"/>
                <a:cs typeface="Arial"/>
              </a:rPr>
              <a:t>© 2016 Capgemini. All rights reserved. 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15" name="Rectangle 14"/>
          <p:cNvSpPr/>
          <p:nvPr>
            <p:custDataLst>
              <p:tags r:id="rId10"/>
            </p:custDataLst>
          </p:nvPr>
        </p:nvSpPr>
        <p:spPr>
          <a:xfrm>
            <a:off x="9265703"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tretch>
            <a:fillRect/>
          </a:stretch>
        </p:blipFill>
        <p:spPr bwMode="auto">
          <a:xfrm>
            <a:off x="9768843" y="5932547"/>
            <a:ext cx="276225" cy="266700"/>
          </a:xfrm>
          <a:prstGeom prst="rect">
            <a:avLst/>
          </a:prstGeom>
          <a:noFill/>
          <a:ln>
            <a:noFill/>
          </a:ln>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tretch>
            <a:fillRect/>
          </a:stretch>
        </p:blipFill>
        <p:spPr bwMode="auto">
          <a:xfrm>
            <a:off x="10181552" y="5932547"/>
            <a:ext cx="285750" cy="266700"/>
          </a:xfrm>
          <a:prstGeom prst="rect">
            <a:avLst/>
          </a:prstGeom>
          <a:noFill/>
          <a:ln>
            <a:noFill/>
          </a:ln>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tretch>
            <a:fillRect/>
          </a:stretch>
        </p:blipFill>
        <p:spPr bwMode="auto">
          <a:xfrm>
            <a:off x="10955572" y="5932547"/>
            <a:ext cx="285750" cy="266700"/>
          </a:xfrm>
          <a:prstGeom prst="rect">
            <a:avLst/>
          </a:prstGeom>
          <a:noFill/>
          <a:ln>
            <a:noFill/>
          </a:ln>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tretch>
            <a:fillRect/>
          </a:stretch>
        </p:blipFill>
        <p:spPr bwMode="auto">
          <a:xfrm>
            <a:off x="11372082" y="5932547"/>
            <a:ext cx="285750" cy="266700"/>
          </a:xfrm>
          <a:prstGeom prst="rect">
            <a:avLst/>
          </a:prstGeom>
          <a:noFill/>
          <a:ln>
            <a:noFill/>
          </a:ln>
        </p:spPr>
      </p:pic>
      <p:pic>
        <p:nvPicPr>
          <p:cNvPr id="20" name="Image 22" descr="Picto_Slideshare.gif">
            <a:hlinkClick r:id="rId28"/>
          </p:cNvPr>
          <p:cNvPicPr preferRelativeResize="0">
            <a:picLocks/>
          </p:cNvPicPr>
          <p:nvPr>
            <p:custDataLst>
              <p:tags r:id="rId15"/>
            </p:custDataLst>
          </p:nvPr>
        </p:nvPicPr>
        <p:blipFill>
          <a:blip r:embed="rId29" cstate="email"/>
          <a:stretch>
            <a:fillRect/>
          </a:stretch>
        </p:blipFill>
        <p:spPr>
          <a:xfrm>
            <a:off x="10587105" y="5918110"/>
            <a:ext cx="228600" cy="228600"/>
          </a:xfrm>
          <a:prstGeom prst="rect">
            <a:avLst/>
          </a:prstGeom>
          <a:noFill/>
          <a:ln>
            <a:noFill/>
          </a:ln>
        </p:spPr>
      </p:pic>
      <p:pic>
        <p:nvPicPr>
          <p:cNvPr id="14" name="Picture 103" descr="C:\Users\UserSim\Desktop\Capgemini\Capgemini_logo_cmyk.png"/>
          <p:cNvPicPr>
            <a:picLocks noChangeAspect="1" noChangeArrowheads="1"/>
          </p:cNvPicPr>
          <p:nvPr>
            <p:custDataLst>
              <p:tags r:id="rId16"/>
            </p:custDataLst>
          </p:nvPr>
        </p:nvPicPr>
        <p:blipFill>
          <a:blip r:embed="rId30" cstate="email"/>
          <a:stretch>
            <a:fillRect/>
          </a:stretch>
        </p:blipFill>
        <p:spPr bwMode="auto">
          <a:xfrm>
            <a:off x="903590" y="653034"/>
            <a:ext cx="3647631" cy="858266"/>
          </a:xfrm>
          <a:prstGeom prst="rect">
            <a:avLst/>
          </a:prstGeom>
          <a:noFill/>
          <a:ln>
            <a:noFill/>
          </a:ln>
        </p:spPr>
      </p:pic>
    </p:spTree>
    <p:extLst>
      <p:ext uri="{BB962C8B-B14F-4D97-AF65-F5344CB8AC3E}">
        <p14:creationId xmlns:p14="http://schemas.microsoft.com/office/powerpoint/2010/main" val="93285949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95334" cy="158750"/>
        </p:xfrm>
        <a:graphic>
          <a:graphicData uri="http://schemas.openxmlformats.org/presentationml/2006/ole">
            <mc:AlternateContent xmlns:mc="http://schemas.openxmlformats.org/markup-compatibility/2006">
              <mc:Choice xmlns:v="urn:schemas-microsoft-com:vml" Requires="v">
                <p:oleObj spid="_x0000_s223458" name="think-cell Slide" r:id="rId6" imgW="360" imgH="360" progId="">
                  <p:embed/>
                </p:oleObj>
              </mc:Choice>
              <mc:Fallback>
                <p:oleObj name="think-cell Slide" r:id="rId6" imgW="360" imgH="360" progId="">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3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9" r:id="rId1"/>
    <p:sldLayoutId id="2147483957"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ext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0555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498107" y="171573"/>
            <a:ext cx="419327"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eaLnBrk="1"/>
              <a:endParaRPr lang="en-US" sz="1899"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48610" y="6650662"/>
            <a:ext cx="176284"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4875" y="6650662"/>
            <a:ext cx="2663603"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 Capgemini 2017. All rights reserved  </a:t>
            </a:r>
            <a:r>
              <a:rPr lang="en-US" sz="8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289" y="6650662"/>
            <a:ext cx="4715296"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800" dirty="0">
              <a:solidFill>
                <a:schemeClr val="bg1">
                  <a:lumMod val="65000"/>
                </a:schemeClr>
              </a:solidFill>
            </a:endParaRPr>
          </a:p>
        </p:txBody>
      </p:sp>
      <p:sp>
        <p:nvSpPr>
          <p:cNvPr id="4" name="Espace réservé du texte 3"/>
          <p:cNvSpPr>
            <a:spLocks noGrp="1"/>
          </p:cNvSpPr>
          <p:nvPr userDrawn="1">
            <p:ph type="body" idx="1"/>
          </p:nvPr>
        </p:nvSpPr>
        <p:spPr>
          <a:xfrm>
            <a:off x="227289" y="1815353"/>
            <a:ext cx="11696953" cy="4466201"/>
          </a:xfrm>
          <a:prstGeom prst="rect">
            <a:avLst/>
          </a:prstGeom>
        </p:spPr>
        <p:txBody>
          <a:bodyPr vert="horz" lIns="0" tIns="0" rIns="0" bIns="0" rtlCol="0">
            <a:normAutofit/>
          </a:bodyPr>
          <a:lstStyle/>
          <a:p>
            <a:pPr lvl="0"/>
            <a:r>
              <a:rPr lang="en-US" dirty="0" err="1"/>
              <a:t>Modifiez</a:t>
            </a:r>
            <a:r>
              <a:rPr lang="en-US" dirty="0"/>
              <a:t> les styles du </a:t>
            </a:r>
            <a:r>
              <a:rPr lang="en-US" dirty="0" err="1"/>
              <a:t>texte</a:t>
            </a:r>
            <a:r>
              <a:rPr lang="en-US" dirty="0"/>
              <a:t> du masque</a:t>
            </a:r>
          </a:p>
          <a:p>
            <a:pPr lvl="1"/>
            <a:r>
              <a:rPr lang="en-US" dirty="0" err="1"/>
              <a:t>Deuxième</a:t>
            </a:r>
            <a:r>
              <a:rPr lang="en-US" dirty="0"/>
              <a:t> </a:t>
            </a:r>
            <a:r>
              <a:rPr lang="en-US" dirty="0" err="1"/>
              <a:t>niveau</a:t>
            </a:r>
            <a:endParaRPr lang="en-US" dirty="0"/>
          </a:p>
          <a:p>
            <a:pPr lvl="2"/>
            <a:r>
              <a:rPr lang="en-US" dirty="0" err="1"/>
              <a:t>Troisième</a:t>
            </a:r>
            <a:r>
              <a:rPr lang="en-US" dirty="0"/>
              <a:t> </a:t>
            </a:r>
            <a:r>
              <a:rPr lang="en-US" dirty="0" err="1"/>
              <a:t>niveau</a:t>
            </a:r>
            <a:endParaRPr lang="en-US" dirty="0"/>
          </a:p>
          <a:p>
            <a:pPr lvl="3"/>
            <a:r>
              <a:rPr lang="en-US" dirty="0" err="1"/>
              <a:t>Quatrième</a:t>
            </a:r>
            <a:r>
              <a:rPr lang="en-US" dirty="0"/>
              <a:t> </a:t>
            </a:r>
            <a:r>
              <a:rPr lang="en-US" dirty="0" err="1"/>
              <a:t>niveau</a:t>
            </a:r>
            <a:endParaRPr lang="en-US" dirty="0"/>
          </a:p>
          <a:p>
            <a:pPr lvl="4"/>
            <a:r>
              <a:rPr lang="en-US" dirty="0" err="1"/>
              <a:t>Cinquième</a:t>
            </a:r>
            <a:r>
              <a:rPr lang="en-US" dirty="0"/>
              <a:t> </a:t>
            </a:r>
            <a:r>
              <a:rPr lang="en-US" dirty="0" err="1"/>
              <a:t>niveau</a:t>
            </a:r>
            <a:endParaRPr lang="en-US" dirty="0"/>
          </a:p>
        </p:txBody>
      </p:sp>
      <p:sp>
        <p:nvSpPr>
          <p:cNvPr id="9" name="Espace réservé du titre 8"/>
          <p:cNvSpPr>
            <a:spLocks noGrp="1"/>
          </p:cNvSpPr>
          <p:nvPr>
            <p:ph type="title"/>
          </p:nvPr>
        </p:nvSpPr>
        <p:spPr>
          <a:xfrm>
            <a:off x="227290" y="0"/>
            <a:ext cx="11122339" cy="1104900"/>
          </a:xfrm>
          <a:prstGeom prst="rect">
            <a:avLst/>
          </a:prstGeom>
        </p:spPr>
        <p:txBody>
          <a:bodyPr vert="horz" lIns="0" tIns="0" rIns="0" bIns="0" rtlCol="0" anchor="ctr">
            <a:noAutofit/>
          </a:bodyPr>
          <a:lstStyle/>
          <a:p>
            <a:pPr marL="0" marR="0" lvl="0" indent="0" algn="l" defTabSz="914126" rtl="0" eaLnBrk="1" fontAlgn="auto" latinLnBrk="0" hangingPunct="1">
              <a:lnSpc>
                <a:spcPct val="90000"/>
              </a:lnSpc>
              <a:spcBef>
                <a:spcPct val="0"/>
              </a:spcBef>
              <a:spcAft>
                <a:spcPts val="0"/>
              </a:spcAft>
              <a:buClrTx/>
              <a:buSzTx/>
              <a:buFontTx/>
              <a:buNone/>
              <a:tabLst/>
              <a:defRPr/>
            </a:pPr>
            <a:r>
              <a:rPr lang="en-US" dirty="0"/>
              <a:t>Click to insert title</a:t>
            </a:r>
          </a:p>
        </p:txBody>
      </p:sp>
    </p:spTree>
    <p:extLst>
      <p:ext uri="{BB962C8B-B14F-4D97-AF65-F5344CB8AC3E}">
        <p14:creationId xmlns:p14="http://schemas.microsoft.com/office/powerpoint/2010/main" val="1107963422"/>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Lst>
  <p:hf sldNum="0" hdr="0" dt="0"/>
  <p:txStyles>
    <p:titleStyle>
      <a:lvl1pPr marL="0" marR="0" indent="0" algn="l" defTabSz="914126" rtl="0" eaLnBrk="1" fontAlgn="auto" latinLnBrk="0" hangingPunct="1">
        <a:lnSpc>
          <a:spcPct val="90000"/>
        </a:lnSpc>
        <a:spcBef>
          <a:spcPct val="0"/>
        </a:spcBef>
        <a:spcAft>
          <a:spcPts val="0"/>
        </a:spcAft>
        <a:buClrTx/>
        <a:buSzTx/>
        <a:buFontTx/>
        <a:buNone/>
        <a:tabLst/>
        <a:defRPr kumimoji="0" lang="en-US" sz="2999"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126" rtl="0" eaLnBrk="1" latinLnBrk="0" hangingPunct="1">
        <a:lnSpc>
          <a:spcPct val="90000"/>
        </a:lnSpc>
        <a:spcBef>
          <a:spcPts val="1000"/>
        </a:spcBef>
        <a:buFont typeface="Arial" panose="020B0604020202020204" pitchFamily="34" charset="0"/>
        <a:buNone/>
        <a:defRPr sz="1999" kern="1200">
          <a:solidFill>
            <a:schemeClr val="tx1"/>
          </a:solidFill>
          <a:latin typeface="+mj-lt"/>
          <a:ea typeface="+mn-ea"/>
          <a:cs typeface="+mn-cs"/>
        </a:defRPr>
      </a:lvl1pPr>
      <a:lvl2pPr marL="266620" indent="-177747" algn="l" defTabSz="914126" rtl="0" eaLnBrk="1" latinLnBrk="0" hangingPunct="1">
        <a:lnSpc>
          <a:spcPct val="90000"/>
        </a:lnSpc>
        <a:spcBef>
          <a:spcPts val="500"/>
        </a:spcBef>
        <a:buClr>
          <a:schemeClr val="accent1"/>
        </a:buClr>
        <a:buFont typeface="Wingdings" panose="05000000000000000000" pitchFamily="2" charset="2"/>
        <a:buChar char="§"/>
        <a:defRPr sz="1799" kern="1200">
          <a:solidFill>
            <a:schemeClr val="tx1"/>
          </a:solidFill>
          <a:latin typeface="+mj-lt"/>
          <a:ea typeface="+mn-ea"/>
          <a:cs typeface="+mn-cs"/>
        </a:defRPr>
      </a:lvl2pPr>
      <a:lvl3pPr marL="444367" indent="-177747" algn="l" defTabSz="914126"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113" indent="-177747" algn="l" defTabSz="914126"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556" indent="-190443" algn="l" defTabSz="914126"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2960" y="418452"/>
            <a:ext cx="11080646"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2960" y="1412876"/>
            <a:ext cx="11341004" cy="4351337"/>
          </a:xfrm>
          <a:prstGeom prst="rect">
            <a:avLst/>
          </a:prstGeom>
        </p:spPr>
        <p:txBody>
          <a:bodyPr vert="horz" lIns="0" tIns="0" rIns="0" bIns="0" rtlCol="0">
            <a:normAutofit/>
          </a:bodyPr>
          <a:lstStyle/>
          <a:p>
            <a:pPr lvl="0"/>
            <a:r>
              <a:rPr lang="en-US" dirty="0"/>
              <a:t>Edit Master text styles</a:t>
            </a:r>
          </a:p>
          <a:p>
            <a:pPr lvl="1"/>
            <a:r>
              <a:rPr lang="en-US" dirty="0"/>
              <a:t>First level</a:t>
            </a:r>
          </a:p>
          <a:p>
            <a:pPr lvl="2"/>
            <a:r>
              <a:rPr lang="en-US" dirty="0"/>
              <a:t>Second level</a:t>
            </a:r>
          </a:p>
          <a:p>
            <a:pPr lvl="3"/>
            <a:r>
              <a:rPr lang="en-US" dirty="0"/>
              <a:t>Third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22">
            <a:extLst>
              <a:ext uri="{96DAC541-7B7A-43D3-8B79-37D633B846F1}">
                <asvg:svgBlip xmlns:asvg="http://schemas.microsoft.com/office/drawing/2016/SVG/main" r:embed="rId23"/>
              </a:ext>
            </a:extLst>
          </a:blip>
          <a:srcRect l="81836" t="-4713" b="16530"/>
          <a:stretch/>
        </p:blipFill>
        <p:spPr>
          <a:xfrm>
            <a:off x="11544786" y="188640"/>
            <a:ext cx="424245" cy="459624"/>
          </a:xfrm>
          <a:prstGeom prst="rect">
            <a:avLst/>
          </a:prstGeom>
        </p:spPr>
      </p:pic>
      <p:sp>
        <p:nvSpPr>
          <p:cNvPr id="11" name="Retângulo 43">
            <a:extLst>
              <a:ext uri="{FF2B5EF4-FFF2-40B4-BE49-F238E27FC236}">
                <a16:creationId xmlns:a16="http://schemas.microsoft.com/office/drawing/2014/main" id="{25FC8637-25BD-4C09-AF25-56B4243DAB3D}"/>
              </a:ext>
            </a:extLst>
          </p:cNvPr>
          <p:cNvSpPr/>
          <p:nvPr userDrawn="1"/>
        </p:nvSpPr>
        <p:spPr>
          <a:xfrm>
            <a:off x="11662354" y="6555758"/>
            <a:ext cx="360902" cy="215444"/>
          </a:xfrm>
          <a:prstGeom prst="rect">
            <a:avLst/>
          </a:prstGeom>
        </p:spPr>
        <p:txBody>
          <a:bodyPr wrap="none">
            <a:spAutoFit/>
          </a:bodyPr>
          <a:lstStyle/>
          <a:p>
            <a:pPr algn="r"/>
            <a:fld id="{0502E5A9-B53C-401E-A0E0-4A359BB0A9E5}" type="slidenum">
              <a:rPr lang="en-US" sz="800" smtClean="0">
                <a:solidFill>
                  <a:schemeClr val="bg1">
                    <a:lumMod val="50000"/>
                  </a:schemeClr>
                </a:solidFill>
                <a:cs typeface="Arial" panose="020B0604020202020204" pitchFamily="34" charset="0"/>
              </a:rPr>
              <a:t>‹#›</a:t>
            </a:fld>
            <a:endParaRPr lang="en-US" sz="800" dirty="0">
              <a:solidFill>
                <a:schemeClr val="bg1">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5953283" y="6555758"/>
            <a:ext cx="2223107" cy="219456"/>
          </a:xfrm>
          <a:prstGeom prst="rect">
            <a:avLst/>
          </a:prstGeom>
        </p:spPr>
        <p:txBody>
          <a:bodyPr wrap="none" lIns="0" tIns="0" rIns="0" bIns="0" anchor="ctr">
            <a:noAutofit/>
          </a:bodyPr>
          <a:lstStyle/>
          <a:p>
            <a:pPr algn="l"/>
            <a:r>
              <a:rPr lang="en-US" sz="800" dirty="0">
                <a:solidFill>
                  <a:schemeClr val="bg1">
                    <a:lumMod val="50000"/>
                  </a:schemeClr>
                </a:solidFill>
                <a:cs typeface="Arial" panose="020B0604020202020204" pitchFamily="34" charset="0"/>
              </a:rPr>
              <a:t>The information contained in this document is proprietary. Copyright © 2018 Capgemini. All rights reserved.</a:t>
            </a:r>
          </a:p>
        </p:txBody>
      </p:sp>
      <p:sp>
        <p:nvSpPr>
          <p:cNvPr id="7" name="Retângulo 43">
            <a:extLst>
              <a:ext uri="{FF2B5EF4-FFF2-40B4-BE49-F238E27FC236}">
                <a16:creationId xmlns:a16="http://schemas.microsoft.com/office/drawing/2014/main" id="{14857F2B-2187-492F-A1FE-4F47A8391305}"/>
              </a:ext>
            </a:extLst>
          </p:cNvPr>
          <p:cNvSpPr/>
          <p:nvPr userDrawn="1"/>
        </p:nvSpPr>
        <p:spPr>
          <a:xfrm>
            <a:off x="410140" y="6588543"/>
            <a:ext cx="2585199" cy="123111"/>
          </a:xfrm>
          <a:prstGeom prst="rect">
            <a:avLst/>
          </a:prstGeom>
        </p:spPr>
        <p:txBody>
          <a:bodyPr wrap="square" lIns="0" tIns="0" rIns="0" bIns="0" anchor="ctr">
            <a:spAutoFit/>
          </a:bodyPr>
          <a:lstStyle/>
          <a:p>
            <a:pPr algn="l"/>
            <a:r>
              <a:rPr lang="en-US" sz="800" dirty="0">
                <a:solidFill>
                  <a:schemeClr val="bg1">
                    <a:lumMod val="50000"/>
                  </a:schemeClr>
                </a:solidFill>
                <a:cs typeface="Arial" panose="020B0604020202020204" pitchFamily="34" charset="0"/>
              </a:rPr>
              <a:t>Application Services - Testing Capabilities</a:t>
            </a:r>
          </a:p>
        </p:txBody>
      </p:sp>
    </p:spTree>
    <p:extLst>
      <p:ext uri="{BB962C8B-B14F-4D97-AF65-F5344CB8AC3E}">
        <p14:creationId xmlns:p14="http://schemas.microsoft.com/office/powerpoint/2010/main" val="276063846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Lst>
  <p:txStyles>
    <p:titleStyle>
      <a:lvl1pPr algn="l" defTabSz="914126"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ts val="2199"/>
        </a:lnSpc>
        <a:spcBef>
          <a:spcPts val="0"/>
        </a:spcBef>
        <a:spcAft>
          <a:spcPts val="600"/>
        </a:spcAft>
        <a:buFont typeface="Arial" panose="020B0604020202020204" pitchFamily="34" charset="0"/>
        <a:buNone/>
        <a:defRPr sz="1799" kern="1200">
          <a:solidFill>
            <a:schemeClr val="tx1"/>
          </a:solidFill>
          <a:latin typeface="+mn-lt"/>
          <a:ea typeface="+mn-ea"/>
          <a:cs typeface="+mn-cs"/>
        </a:defRPr>
      </a:lvl1pPr>
      <a:lvl2pPr marL="233293" indent="-228531" algn="l" defTabSz="914126" rtl="0" eaLnBrk="1" latinLnBrk="0" hangingPunct="1">
        <a:lnSpc>
          <a:spcPts val="1799"/>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063" indent="-228531" algn="l" defTabSz="914126"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356" indent="-233293" algn="l" defTabSz="914126"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3.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47F0C0-7A46-4654-82EF-0522AC0959A8}"/>
              </a:ext>
            </a:extLst>
          </p:cNvPr>
          <p:cNvSpPr>
            <a:spLocks noGrp="1"/>
          </p:cNvSpPr>
          <p:nvPr>
            <p:ph type="ctrTitle"/>
          </p:nvPr>
        </p:nvSpPr>
        <p:spPr>
          <a:xfrm>
            <a:off x="509538" y="2691615"/>
            <a:ext cx="5584874" cy="1474770"/>
          </a:xfrm>
        </p:spPr>
        <p:txBody>
          <a:bodyPr anchor="ctr"/>
          <a:lstStyle/>
          <a:p>
            <a:r>
              <a:rPr lang="en-US" sz="3200" b="1" dirty="0">
                <a:latin typeface="Arial" panose="020B0604020202020204" pitchFamily="34" charset="0"/>
                <a:cs typeface="Arial" panose="020B0604020202020204" pitchFamily="34" charset="0"/>
              </a:rPr>
              <a:t>Electric Insurance Company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PAS - Forms Validation</a:t>
            </a:r>
          </a:p>
        </p:txBody>
      </p:sp>
    </p:spTree>
    <p:extLst>
      <p:ext uri="{BB962C8B-B14F-4D97-AF65-F5344CB8AC3E}">
        <p14:creationId xmlns:p14="http://schemas.microsoft.com/office/powerpoint/2010/main" val="210365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95329" y="4690"/>
            <a:ext cx="11122339" cy="730154"/>
          </a:xfrm>
        </p:spPr>
        <p:txBody>
          <a:bodyPr/>
          <a:lstStyle/>
          <a:p>
            <a:r>
              <a:rPr lang="en-US" sz="2000" b="1"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flipV="1">
            <a:off x="178420" y="650097"/>
            <a:ext cx="11820292" cy="598"/>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24450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24" name="Rounded Rectangle 4">
            <a:extLst>
              <a:ext uri="{FF2B5EF4-FFF2-40B4-BE49-F238E27FC236}">
                <a16:creationId xmlns:a16="http://schemas.microsoft.com/office/drawing/2014/main" id="{1110E531-6945-4F63-B943-75946383FDB4}"/>
              </a:ext>
            </a:extLst>
          </p:cNvPr>
          <p:cNvSpPr/>
          <p:nvPr/>
        </p:nvSpPr>
        <p:spPr>
          <a:xfrm>
            <a:off x="295329" y="1815521"/>
            <a:ext cx="11455341"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60960" tIns="60960" rIns="60960" bIns="60960" numCol="1" spcCol="1270"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Candara" panose="020E0502030303020204" pitchFamily="34" charset="0"/>
                <a:ea typeface="+mn-ea"/>
                <a:cs typeface="+mn-cs"/>
              </a:rPr>
              <a:t> Automation Opportunity</a:t>
            </a:r>
            <a:endParaRPr kumimoji="0" lang="en-US" sz="1400" b="0" i="0" u="none" strike="noStrike" kern="1200" cap="none" spc="0" normalizeH="0" baseline="0" noProof="0" dirty="0">
              <a:ln>
                <a:noFill/>
              </a:ln>
              <a:solidFill>
                <a:schemeClr val="bg1"/>
              </a:solidFill>
              <a:effectLst/>
              <a:uLnTx/>
              <a:uFillTx/>
              <a:latin typeface="Candara" panose="020E0502030303020204" pitchFamily="34" charset="0"/>
              <a:ea typeface="+mn-ea"/>
              <a:cs typeface="+mn-cs"/>
            </a:endParaRPr>
          </a:p>
        </p:txBody>
      </p:sp>
      <p:sp>
        <p:nvSpPr>
          <p:cNvPr id="29" name="Rectangle 28">
            <a:extLst>
              <a:ext uri="{FF2B5EF4-FFF2-40B4-BE49-F238E27FC236}">
                <a16:creationId xmlns:a16="http://schemas.microsoft.com/office/drawing/2014/main" id="{D4106B27-6FED-4270-8EA4-794C8B4417B2}"/>
              </a:ext>
            </a:extLst>
          </p:cNvPr>
          <p:cNvSpPr/>
          <p:nvPr/>
        </p:nvSpPr>
        <p:spPr>
          <a:xfrm>
            <a:off x="295328" y="2164253"/>
            <a:ext cx="11455343" cy="643259"/>
          </a:xfrm>
          <a:prstGeom prst="rect">
            <a:avLst/>
          </a:prstGeom>
        </p:spPr>
        <p:txBody>
          <a:bodyPr wrap="square" lIns="73412" tIns="36706" rIns="73412" bIns="36706">
            <a:spAutoFit/>
          </a:bodyPr>
          <a:lstStyle/>
          <a:p>
            <a:pPr marL="171450"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Forms validation (Dynamic Content &amp; Static Content) using  UI Path and Layout validation with PDF comparator reduces execution efforts by 61% in turn it saves time and project cost </a:t>
            </a:r>
          </a:p>
        </p:txBody>
      </p:sp>
      <p:sp>
        <p:nvSpPr>
          <p:cNvPr id="34" name="Rounded Rectangle 4">
            <a:extLst>
              <a:ext uri="{FF2B5EF4-FFF2-40B4-BE49-F238E27FC236}">
                <a16:creationId xmlns:a16="http://schemas.microsoft.com/office/drawing/2014/main" id="{91D80191-17D3-4ABC-9BB9-443C93D14C01}"/>
              </a:ext>
            </a:extLst>
          </p:cNvPr>
          <p:cNvSpPr/>
          <p:nvPr/>
        </p:nvSpPr>
        <p:spPr>
          <a:xfrm>
            <a:off x="305997" y="787045"/>
            <a:ext cx="11443120" cy="31739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marL="0" marR="0" lvl="0" indent="0" algn="just" defTabSz="570979" rtl="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chemeClr val="bg1"/>
                </a:solidFill>
                <a:effectLst/>
                <a:uLnTx/>
                <a:uFillTx/>
                <a:latin typeface="Candara" panose="020E0502030303020204" pitchFamily="34" charset="0"/>
                <a:ea typeface="+mn-ea"/>
                <a:cs typeface="Arial" panose="020B0604020202020204" pitchFamily="34" charset="0"/>
              </a:rPr>
              <a:t>   Business Challenge</a:t>
            </a:r>
            <a:endParaRPr kumimoji="0" lang="en-IN" sz="1400" b="1" i="0" u="none" strike="noStrike" kern="0" cap="none" spc="0" normalizeH="0" baseline="0" noProof="0" dirty="0">
              <a:ln>
                <a:noFill/>
              </a:ln>
              <a:solidFill>
                <a:schemeClr val="bg1"/>
              </a:solidFill>
              <a:effectLst/>
              <a:uLnTx/>
              <a:uFillTx/>
              <a:latin typeface="Candara" panose="020E0502030303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C336BC73-D7EB-43D6-803A-9E7D1AB4F182}"/>
              </a:ext>
            </a:extLst>
          </p:cNvPr>
          <p:cNvSpPr/>
          <p:nvPr/>
        </p:nvSpPr>
        <p:spPr>
          <a:xfrm>
            <a:off x="326636" y="1104439"/>
            <a:ext cx="11443120" cy="643259"/>
          </a:xfrm>
          <a:prstGeom prst="rect">
            <a:avLst/>
          </a:prstGeom>
        </p:spPr>
        <p:txBody>
          <a:bodyPr wrap="square" lIns="73412" tIns="36706" rIns="73412" bIns="36706">
            <a:spAutoFit/>
          </a:bodyPr>
          <a:lstStyle/>
          <a:p>
            <a:pPr marL="171450" lvl="0" indent="-171450" algn="just">
              <a:lnSpc>
                <a:spcPct val="150000"/>
              </a:lnSpc>
              <a:buClr>
                <a:srgbClr val="C00000"/>
              </a:buClr>
              <a:buFont typeface="Wingdings" panose="05000000000000000000" pitchFamily="2" charset="2"/>
              <a:buChar char="§"/>
            </a:pPr>
            <a:r>
              <a:rPr lang="en-US" sz="1300" dirty="0">
                <a:solidFill>
                  <a:prstClr val="black"/>
                </a:solidFill>
                <a:latin typeface="Candara" panose="020E0502030303020204" pitchFamily="34" charset="0"/>
              </a:rPr>
              <a:t>Have 2000+ PDF forms and each takes around 7 hours to execute manually which consumes time, effort, cost &amp; hinders faster go-to-market </a:t>
            </a:r>
          </a:p>
          <a:p>
            <a:pPr marL="171450" lvl="0" indent="-171450" algn="just">
              <a:lnSpc>
                <a:spcPct val="150000"/>
              </a:lnSpc>
              <a:buClr>
                <a:srgbClr val="C00000"/>
              </a:buClr>
              <a:buFont typeface="Wingdings" panose="05000000000000000000" pitchFamily="2" charset="2"/>
              <a:buChar char="§"/>
            </a:pPr>
            <a:r>
              <a:rPr lang="en-US" sz="1300" dirty="0">
                <a:solidFill>
                  <a:prstClr val="black"/>
                </a:solidFill>
                <a:latin typeface="Candara" panose="020E0502030303020204" pitchFamily="34" charset="0"/>
              </a:rPr>
              <a:t>High execution time for each case reduces Test Coverage due to test cycle time constraints </a:t>
            </a:r>
          </a:p>
        </p:txBody>
      </p:sp>
      <p:sp>
        <p:nvSpPr>
          <p:cNvPr id="42" name="Rounded Rectangle 4">
            <a:extLst>
              <a:ext uri="{FF2B5EF4-FFF2-40B4-BE49-F238E27FC236}">
                <a16:creationId xmlns:a16="http://schemas.microsoft.com/office/drawing/2014/main" id="{E701D7B1-2B8F-4CDE-96D1-A637D0DBAF3B}"/>
              </a:ext>
            </a:extLst>
          </p:cNvPr>
          <p:cNvSpPr/>
          <p:nvPr/>
        </p:nvSpPr>
        <p:spPr>
          <a:xfrm>
            <a:off x="295328" y="2847301"/>
            <a:ext cx="11455342" cy="28555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lvl="0" algn="just">
              <a:defRPr/>
            </a:pPr>
            <a:r>
              <a:rPr lang="en-US" sz="1400" b="1" dirty="0">
                <a:solidFill>
                  <a:schemeClr val="bg1"/>
                </a:solidFill>
                <a:latin typeface="Candara" panose="020E0502030303020204" pitchFamily="34" charset="0"/>
              </a:rPr>
              <a:t> RPA Automation (UI Path)</a:t>
            </a:r>
            <a:endParaRPr kumimoji="0" lang="en-US" sz="1400" b="0" i="0" u="none" strike="noStrike" kern="1200" cap="none" spc="0" normalizeH="0" baseline="0" noProof="0" dirty="0">
              <a:ln>
                <a:noFill/>
              </a:ln>
              <a:solidFill>
                <a:schemeClr val="bg1"/>
              </a:solidFill>
              <a:effectLst/>
              <a:uLnTx/>
              <a:uFillTx/>
              <a:latin typeface="Candara" panose="020E0502030303020204" pitchFamily="34" charset="0"/>
            </a:endParaRPr>
          </a:p>
        </p:txBody>
      </p:sp>
      <p:sp>
        <p:nvSpPr>
          <p:cNvPr id="43" name="Rectangle 42">
            <a:extLst>
              <a:ext uri="{FF2B5EF4-FFF2-40B4-BE49-F238E27FC236}">
                <a16:creationId xmlns:a16="http://schemas.microsoft.com/office/drawing/2014/main" id="{11679BDC-3966-4840-AA66-4C4C61EF4D4F}"/>
              </a:ext>
            </a:extLst>
          </p:cNvPr>
          <p:cNvSpPr/>
          <p:nvPr/>
        </p:nvSpPr>
        <p:spPr>
          <a:xfrm>
            <a:off x="314416" y="3165180"/>
            <a:ext cx="11455342" cy="3343998"/>
          </a:xfrm>
          <a:prstGeom prst="rect">
            <a:avLst/>
          </a:prstGeom>
          <a:ln>
            <a:noFill/>
          </a:ln>
        </p:spPr>
        <p:txBody>
          <a:bodyPr wrap="square" lIns="73412" tIns="36706" rIns="73412" bIns="36706">
            <a:spAutoFit/>
          </a:bodyPr>
          <a:lstStyle/>
          <a:p>
            <a:pPr marL="171450" marR="0" lvl="0" indent="-171450" algn="just"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
              <a:tabLst/>
              <a:defRPr/>
            </a:pPr>
            <a:r>
              <a:rPr lang="en-US" sz="1300" dirty="0">
                <a:solidFill>
                  <a:prstClr val="black"/>
                </a:solidFill>
                <a:latin typeface="Candara" panose="020E0502030303020204" pitchFamily="34" charset="0"/>
              </a:rPr>
              <a:t>Build a custom case to validate the dynamic data and static content of each form and reuse the same for remaining applicable states</a:t>
            </a:r>
          </a:p>
          <a:p>
            <a:pPr marL="171450" lvl="0" indent="-171450" algn="just" defTabSz="914400">
              <a:lnSpc>
                <a:spcPct val="150000"/>
              </a:lnSpc>
              <a:buClr>
                <a:srgbClr val="C00000"/>
              </a:buClr>
              <a:buFont typeface="Wingdings" panose="05000000000000000000" pitchFamily="2" charset="2"/>
              <a:buChar char="§"/>
              <a:defRPr/>
            </a:pPr>
            <a:r>
              <a:rPr lang="en-US" sz="1300" b="1" dirty="0">
                <a:solidFill>
                  <a:prstClr val="black"/>
                </a:solidFill>
                <a:latin typeface="Candara" panose="020E0502030303020204" pitchFamily="34" charset="0"/>
              </a:rPr>
              <a:t>Steps:</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Create the test script (sequence) to read values from Guidewire (one time effort)</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Create the sequence to validate the content and dynamic fields</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Run script to validate the static content and dynamic fields in PDF w.r.t Guidewire</a:t>
            </a:r>
          </a:p>
          <a:p>
            <a:pPr marL="171450" indent="-171450" algn="just">
              <a:lnSpc>
                <a:spcPct val="150000"/>
              </a:lnSpc>
              <a:buClr>
                <a:srgbClr val="C00000"/>
              </a:buClr>
              <a:buFont typeface="Wingdings" panose="05000000000000000000" pitchFamily="2" charset="2"/>
              <a:buChar char="§"/>
              <a:defRPr/>
            </a:pPr>
            <a:r>
              <a:rPr lang="en-US" sz="1300" b="1" dirty="0">
                <a:solidFill>
                  <a:prstClr val="black"/>
                </a:solidFill>
                <a:latin typeface="Candara" panose="020E0502030303020204" pitchFamily="34" charset="0"/>
              </a:rPr>
              <a:t>Advantages</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Lesser manual intervention during script execution</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Can validate any form</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Can validate static content and dynamic fields</a:t>
            </a:r>
          </a:p>
          <a:p>
            <a:pPr marL="171450" indent="-171450" algn="just">
              <a:lnSpc>
                <a:spcPct val="150000"/>
              </a:lnSpc>
              <a:buClr>
                <a:srgbClr val="C00000"/>
              </a:buClr>
              <a:buFont typeface="Wingdings" panose="05000000000000000000" pitchFamily="2" charset="2"/>
              <a:buChar char="§"/>
              <a:defRPr/>
            </a:pPr>
            <a:r>
              <a:rPr lang="en-US" sz="1300" b="1" dirty="0">
                <a:solidFill>
                  <a:prstClr val="black"/>
                </a:solidFill>
                <a:latin typeface="Candara" panose="020E0502030303020204" pitchFamily="34" charset="0"/>
              </a:rPr>
              <a:t>Problems</a:t>
            </a:r>
          </a:p>
          <a:p>
            <a:pPr marL="628650" lvl="1" indent="-171450" algn="just">
              <a:lnSpc>
                <a:spcPct val="150000"/>
              </a:lnSpc>
              <a:buClr>
                <a:srgbClr val="C00000"/>
              </a:buClr>
              <a:buFont typeface="Wingdings" panose="05000000000000000000" pitchFamily="2" charset="2"/>
              <a:buChar char="§"/>
              <a:defRPr/>
            </a:pPr>
            <a:r>
              <a:rPr lang="en-US" sz="1300" dirty="0">
                <a:solidFill>
                  <a:prstClr val="black"/>
                </a:solidFill>
                <a:latin typeface="Candara" panose="020E0502030303020204" pitchFamily="34" charset="0"/>
              </a:rPr>
              <a:t>Can validate only Static and Dynamic content</a:t>
            </a:r>
          </a:p>
        </p:txBody>
      </p:sp>
      <p:sp>
        <p:nvSpPr>
          <p:cNvPr id="4" name="Rectangle 3">
            <a:extLst>
              <a:ext uri="{FF2B5EF4-FFF2-40B4-BE49-F238E27FC236}">
                <a16:creationId xmlns:a16="http://schemas.microsoft.com/office/drawing/2014/main" id="{FB0E3149-0243-46D5-AD3A-16C9C5AF50EB}"/>
              </a:ext>
            </a:extLst>
          </p:cNvPr>
          <p:cNvSpPr/>
          <p:nvPr/>
        </p:nvSpPr>
        <p:spPr>
          <a:xfrm>
            <a:off x="178420" y="133815"/>
            <a:ext cx="11820292" cy="6456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45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0B04-A0EA-4C5A-9958-4775878070DD}"/>
              </a:ext>
            </a:extLst>
          </p:cNvPr>
          <p:cNvSpPr>
            <a:spLocks noGrp="1"/>
          </p:cNvSpPr>
          <p:nvPr>
            <p:ph type="title"/>
          </p:nvPr>
        </p:nvSpPr>
        <p:spPr>
          <a:xfrm>
            <a:off x="298350" y="-74130"/>
            <a:ext cx="11122339" cy="730154"/>
          </a:xfrm>
        </p:spPr>
        <p:txBody>
          <a:bodyPr/>
          <a:lstStyle/>
          <a:p>
            <a:r>
              <a:rPr lang="en-US" sz="2000" b="1" dirty="0"/>
              <a:t>Forms Dynamic &amp; Static Content Validation</a:t>
            </a:r>
          </a:p>
        </p:txBody>
      </p:sp>
      <p:cxnSp>
        <p:nvCxnSpPr>
          <p:cNvPr id="21" name="Conector reto 49">
            <a:extLst>
              <a:ext uri="{FF2B5EF4-FFF2-40B4-BE49-F238E27FC236}">
                <a16:creationId xmlns:a16="http://schemas.microsoft.com/office/drawing/2014/main" id="{0606BF3E-D9CE-4C69-9D2F-F7495680E889}"/>
              </a:ext>
            </a:extLst>
          </p:cNvPr>
          <p:cNvCxnSpPr>
            <a:cxnSpLocks/>
          </p:cNvCxnSpPr>
          <p:nvPr/>
        </p:nvCxnSpPr>
        <p:spPr>
          <a:xfrm flipV="1">
            <a:off x="284636" y="525443"/>
            <a:ext cx="11214114" cy="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7B66A1E-68A1-4DBC-9596-F3040E717526}"/>
              </a:ext>
            </a:extLst>
          </p:cNvPr>
          <p:cNvSpPr/>
          <p:nvPr/>
        </p:nvSpPr>
        <p:spPr>
          <a:xfrm>
            <a:off x="9036685" y="1132996"/>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12" name="Rounded Rectangle 4">
            <a:extLst>
              <a:ext uri="{FF2B5EF4-FFF2-40B4-BE49-F238E27FC236}">
                <a16:creationId xmlns:a16="http://schemas.microsoft.com/office/drawing/2014/main" id="{A7E2EEC2-9D4A-492F-85AF-D743D4066EA5}"/>
              </a:ext>
            </a:extLst>
          </p:cNvPr>
          <p:cNvSpPr/>
          <p:nvPr/>
        </p:nvSpPr>
        <p:spPr>
          <a:xfrm>
            <a:off x="291158" y="612321"/>
            <a:ext cx="11440462" cy="31323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prstClr val="black"/>
                </a:solidFill>
                <a:latin typeface="Candara" panose="020E0502030303020204" pitchFamily="34" charset="0"/>
              </a:rPr>
              <a:t>  </a:t>
            </a:r>
            <a:r>
              <a:rPr lang="en-US" sz="1400" b="1" dirty="0">
                <a:solidFill>
                  <a:schemeClr val="bg1"/>
                </a:solidFill>
                <a:latin typeface="Candara" panose="020E0502030303020204" pitchFamily="34" charset="0"/>
              </a:rPr>
              <a:t>Validations &amp; Tool comparison</a:t>
            </a:r>
          </a:p>
        </p:txBody>
      </p:sp>
      <p:graphicFrame>
        <p:nvGraphicFramePr>
          <p:cNvPr id="4" name="Table 3">
            <a:extLst>
              <a:ext uri="{FF2B5EF4-FFF2-40B4-BE49-F238E27FC236}">
                <a16:creationId xmlns:a16="http://schemas.microsoft.com/office/drawing/2014/main" id="{7B8B5D9E-0565-4D8C-9120-D1F55A8F1325}"/>
              </a:ext>
            </a:extLst>
          </p:cNvPr>
          <p:cNvGraphicFramePr>
            <a:graphicFrameLocks noGrp="1"/>
          </p:cNvGraphicFramePr>
          <p:nvPr>
            <p:extLst>
              <p:ext uri="{D42A27DB-BD31-4B8C-83A1-F6EECF244321}">
                <p14:modId xmlns:p14="http://schemas.microsoft.com/office/powerpoint/2010/main" val="2924799127"/>
              </p:ext>
            </p:extLst>
          </p:nvPr>
        </p:nvGraphicFramePr>
        <p:xfrm>
          <a:off x="283689" y="1198498"/>
          <a:ext cx="11455400" cy="1832809"/>
        </p:xfrm>
        <a:graphic>
          <a:graphicData uri="http://schemas.openxmlformats.org/drawingml/2006/table">
            <a:tbl>
              <a:tblPr/>
              <a:tblGrid>
                <a:gridCol w="2637931">
                  <a:extLst>
                    <a:ext uri="{9D8B030D-6E8A-4147-A177-3AD203B41FA5}">
                      <a16:colId xmlns:a16="http://schemas.microsoft.com/office/drawing/2014/main" val="3438485939"/>
                    </a:ext>
                  </a:extLst>
                </a:gridCol>
                <a:gridCol w="1159726">
                  <a:extLst>
                    <a:ext uri="{9D8B030D-6E8A-4147-A177-3AD203B41FA5}">
                      <a16:colId xmlns:a16="http://schemas.microsoft.com/office/drawing/2014/main" val="1522037861"/>
                    </a:ext>
                  </a:extLst>
                </a:gridCol>
                <a:gridCol w="1148576">
                  <a:extLst>
                    <a:ext uri="{9D8B030D-6E8A-4147-A177-3AD203B41FA5}">
                      <a16:colId xmlns:a16="http://schemas.microsoft.com/office/drawing/2014/main" val="1190952217"/>
                    </a:ext>
                  </a:extLst>
                </a:gridCol>
                <a:gridCol w="1182029">
                  <a:extLst>
                    <a:ext uri="{9D8B030D-6E8A-4147-A177-3AD203B41FA5}">
                      <a16:colId xmlns:a16="http://schemas.microsoft.com/office/drawing/2014/main" val="2508716177"/>
                    </a:ext>
                  </a:extLst>
                </a:gridCol>
                <a:gridCol w="3486148">
                  <a:extLst>
                    <a:ext uri="{9D8B030D-6E8A-4147-A177-3AD203B41FA5}">
                      <a16:colId xmlns:a16="http://schemas.microsoft.com/office/drawing/2014/main" val="856160998"/>
                    </a:ext>
                  </a:extLst>
                </a:gridCol>
                <a:gridCol w="1840990">
                  <a:extLst>
                    <a:ext uri="{9D8B030D-6E8A-4147-A177-3AD203B41FA5}">
                      <a16:colId xmlns:a16="http://schemas.microsoft.com/office/drawing/2014/main" val="692099976"/>
                    </a:ext>
                  </a:extLst>
                </a:gridCol>
              </a:tblGrid>
              <a:tr h="413434">
                <a:tc>
                  <a:txBody>
                    <a:bodyPr/>
                    <a:lstStyle/>
                    <a:p>
                      <a:pPr algn="ctr" fontAlgn="ctr"/>
                      <a:r>
                        <a:rPr lang="en-US" sz="1200" b="1" i="0" u="none" strike="noStrike">
                          <a:solidFill>
                            <a:srgbClr val="FFFFFF"/>
                          </a:solidFill>
                          <a:effectLst/>
                          <a:latin typeface="Calibri" panose="020F0502020204030204" pitchFamily="34" charset="0"/>
                        </a:rPr>
                        <a:t>Validation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fontAlgn="ctr"/>
                      <a:r>
                        <a:rPr lang="en-US" sz="1200" b="1" i="0" u="none" strike="noStrike">
                          <a:solidFill>
                            <a:srgbClr val="FFFFFF"/>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fontAlgn="ctr"/>
                      <a:r>
                        <a:rPr lang="en-US" sz="1200" b="1" i="0" u="none" strike="noStrike">
                          <a:solidFill>
                            <a:srgbClr val="FFFFFF"/>
                          </a:solidFill>
                          <a:effectLst/>
                          <a:latin typeface="Calibri" panose="020F0502020204030204" pitchFamily="34" charset="0"/>
                        </a:rPr>
                        <a:t>UI Path (RPA)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fontAlgn="ctr"/>
                      <a:r>
                        <a:rPr lang="en-US" sz="1200" b="1" i="0" u="none" strike="noStrike">
                          <a:solidFill>
                            <a:srgbClr val="FFFFFF"/>
                          </a:solidFill>
                          <a:effectLst/>
                          <a:latin typeface="Calibri" panose="020F0502020204030204" pitchFamily="34" charset="0"/>
                        </a:rPr>
                        <a:t>PDF Comparator Tool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fontAlgn="ctr"/>
                      <a:r>
                        <a:rPr lang="en-US" sz="1200" b="1" i="0" u="none" strike="noStrike" dirty="0" err="1">
                          <a:solidFill>
                            <a:srgbClr val="FFFFFF"/>
                          </a:solidFill>
                          <a:effectLst/>
                          <a:latin typeface="Calibri" panose="020F0502020204030204" pitchFamily="34" charset="0"/>
                        </a:rPr>
                        <a:t>Applitools</a:t>
                      </a:r>
                      <a:endParaRPr lang="en-US" sz="12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fontAlgn="ctr"/>
                      <a:r>
                        <a:rPr lang="en-US" sz="1200" b="1" i="0" u="none" strike="noStrike">
                          <a:solidFill>
                            <a:srgbClr val="FFFFFF"/>
                          </a:solidFill>
                          <a:effectLst/>
                          <a:latin typeface="Calibri" panose="020F0502020204030204" pitchFamily="34" charset="0"/>
                        </a:rPr>
                        <a:t>Manual Design &amp; Execution Efforts Split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extLst>
                  <a:ext uri="{0D108BD9-81ED-4DB2-BD59-A6C34878D82A}">
                    <a16:rowId xmlns:a16="http://schemas.microsoft.com/office/drawing/2014/main" val="3726461392"/>
                  </a:ext>
                </a:extLst>
              </a:tr>
              <a:tr h="206716">
                <a:tc>
                  <a:txBody>
                    <a:bodyPr/>
                    <a:lstStyle/>
                    <a:p>
                      <a:pPr algn="ctr" fontAlgn="ctr"/>
                      <a:r>
                        <a:rPr lang="en-US" sz="1200" b="1" i="0" u="none" strike="noStrike" dirty="0">
                          <a:solidFill>
                            <a:srgbClr val="000000"/>
                          </a:solidFill>
                          <a:effectLst/>
                          <a:latin typeface="Calibri" panose="020F0502020204030204" pitchFamily="34" charset="0"/>
                        </a:rPr>
                        <a:t>Static Content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 but limitations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603248244"/>
                  </a:ext>
                </a:extLst>
              </a:tr>
              <a:tr h="206716">
                <a:tc>
                  <a:txBody>
                    <a:bodyPr/>
                    <a:lstStyle/>
                    <a:p>
                      <a:pPr algn="ctr" fontAlgn="ctr"/>
                      <a:r>
                        <a:rPr lang="en-US" sz="1200" b="1" i="0" u="none" strike="noStrike" dirty="0">
                          <a:solidFill>
                            <a:srgbClr val="000000"/>
                          </a:solidFill>
                          <a:effectLst/>
                          <a:latin typeface="Calibri" panose="020F0502020204030204" pitchFamily="34" charset="0"/>
                        </a:rPr>
                        <a:t>Dynamic Fields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296274293"/>
                  </a:ext>
                </a:extLst>
              </a:tr>
              <a:tr h="316399">
                <a:tc>
                  <a:txBody>
                    <a:bodyPr/>
                    <a:lstStyle/>
                    <a:p>
                      <a:pPr algn="ctr" fontAlgn="ctr"/>
                      <a:r>
                        <a:rPr lang="en-US" sz="1200" b="1" i="0" u="none" strike="noStrike" dirty="0">
                          <a:solidFill>
                            <a:srgbClr val="000000"/>
                          </a:solidFill>
                          <a:effectLst/>
                          <a:latin typeface="Calibri" panose="020F0502020204030204" pitchFamily="34" charset="0"/>
                        </a:rPr>
                        <a:t>Text Position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Partially, if any new text is present its not highlighting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685798242"/>
                  </a:ext>
                </a:extLst>
              </a:tr>
              <a:tr h="246198">
                <a:tc>
                  <a:txBody>
                    <a:bodyPr/>
                    <a:lstStyle/>
                    <a:p>
                      <a:pPr algn="ctr" fontAlgn="ctr"/>
                      <a:r>
                        <a:rPr lang="en-US" sz="1200" b="1" i="0" u="none" strike="noStrike" dirty="0">
                          <a:solidFill>
                            <a:srgbClr val="000000"/>
                          </a:solidFill>
                          <a:effectLst/>
                          <a:latin typeface="Calibri" panose="020F0502020204030204" pitchFamily="34" charset="0"/>
                        </a:rPr>
                        <a:t>User Interface / Tables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880233310"/>
                  </a:ext>
                </a:extLst>
              </a:tr>
              <a:tr h="236630">
                <a:tc>
                  <a:txBody>
                    <a:bodyPr/>
                    <a:lstStyle/>
                    <a:p>
                      <a:pPr algn="ctr" fontAlgn="ctr"/>
                      <a:r>
                        <a:rPr lang="en-US" sz="1200" b="1" i="0" u="none" strike="noStrike" dirty="0">
                          <a:solidFill>
                            <a:srgbClr val="000000"/>
                          </a:solidFill>
                          <a:effectLst/>
                          <a:latin typeface="Calibri" panose="020F0502020204030204" pitchFamily="34" charset="0"/>
                        </a:rPr>
                        <a:t>Signatures, Logos, Barcode &amp; Images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Partially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 - Need to switch to strict mode on every page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3372608702"/>
                  </a:ext>
                </a:extLst>
              </a:tr>
              <a:tr h="206716">
                <a:tc>
                  <a:txBody>
                    <a:bodyPr/>
                    <a:lstStyle/>
                    <a:p>
                      <a:pPr algn="ctr" fontAlgn="ctr"/>
                      <a:r>
                        <a:rPr lang="en-US" sz="1200" b="1" i="0" u="none" strike="noStrike" dirty="0">
                          <a:solidFill>
                            <a:srgbClr val="000000"/>
                          </a:solidFill>
                          <a:effectLst/>
                          <a:latin typeface="Calibri" panose="020F0502020204030204" pitchFamily="34" charset="0"/>
                        </a:rPr>
                        <a:t>Check Layout, Lines &amp; Alignment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dirty="0">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Partially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0" i="0" u="none" strike="noStrike">
                          <a:solidFill>
                            <a:srgbClr val="000000"/>
                          </a:solidFill>
                          <a:effectLst/>
                          <a:latin typeface="Calibri" panose="020F0502020204030204" pitchFamily="34" charset="0"/>
                        </a:rPr>
                        <a:t>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BF1"/>
                    </a:solidFill>
                  </a:tcPr>
                </a:tc>
                <a:tc>
                  <a:txBody>
                    <a:bodyPr/>
                    <a:lstStyle/>
                    <a:p>
                      <a:pPr algn="ctr" fontAlgn="ctr"/>
                      <a:r>
                        <a:rPr lang="en-US" sz="1200" b="1" i="0" u="none" strike="noStrike" dirty="0">
                          <a:solidFill>
                            <a:srgbClr val="000000"/>
                          </a:solidFill>
                          <a:effectLst/>
                          <a:latin typeface="Calibri" panose="020F0502020204030204" pitchFamily="34" charset="0"/>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2103911598"/>
                  </a:ext>
                </a:extLst>
              </a:tr>
            </a:tbl>
          </a:graphicData>
        </a:graphic>
      </p:graphicFrame>
      <p:sp>
        <p:nvSpPr>
          <p:cNvPr id="5" name="Rectangle 4">
            <a:extLst>
              <a:ext uri="{FF2B5EF4-FFF2-40B4-BE49-F238E27FC236}">
                <a16:creationId xmlns:a16="http://schemas.microsoft.com/office/drawing/2014/main" id="{424EE5C5-9DC7-4906-B40E-40FC61840C6A}"/>
              </a:ext>
            </a:extLst>
          </p:cNvPr>
          <p:cNvSpPr/>
          <p:nvPr/>
        </p:nvSpPr>
        <p:spPr>
          <a:xfrm>
            <a:off x="1438973" y="973391"/>
            <a:ext cx="2787805" cy="1733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Automatable with RPA</a:t>
            </a:r>
          </a:p>
        </p:txBody>
      </p:sp>
      <p:sp>
        <p:nvSpPr>
          <p:cNvPr id="13" name="Rectangle 12">
            <a:extLst>
              <a:ext uri="{FF2B5EF4-FFF2-40B4-BE49-F238E27FC236}">
                <a16:creationId xmlns:a16="http://schemas.microsoft.com/office/drawing/2014/main" id="{5D29CDFA-F028-49C8-8017-5CD638E389FA}"/>
              </a:ext>
            </a:extLst>
          </p:cNvPr>
          <p:cNvSpPr/>
          <p:nvPr/>
        </p:nvSpPr>
        <p:spPr>
          <a:xfrm>
            <a:off x="4503265" y="974018"/>
            <a:ext cx="2702250" cy="173301"/>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Doable with PDF Comparator</a:t>
            </a:r>
          </a:p>
        </p:txBody>
      </p:sp>
      <p:sp>
        <p:nvSpPr>
          <p:cNvPr id="14" name="Rectangle 13">
            <a:extLst>
              <a:ext uri="{FF2B5EF4-FFF2-40B4-BE49-F238E27FC236}">
                <a16:creationId xmlns:a16="http://schemas.microsoft.com/office/drawing/2014/main" id="{804FB7A7-2817-42D9-83A9-12EA537027BB}"/>
              </a:ext>
            </a:extLst>
          </p:cNvPr>
          <p:cNvSpPr/>
          <p:nvPr/>
        </p:nvSpPr>
        <p:spPr>
          <a:xfrm>
            <a:off x="7490501" y="962144"/>
            <a:ext cx="2702250" cy="173301"/>
          </a:xfrm>
          <a:prstGeom prst="rect">
            <a:avLst/>
          </a:prstGeom>
          <a:solidFill>
            <a:srgbClr val="00A0D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Manual Testing</a:t>
            </a:r>
          </a:p>
        </p:txBody>
      </p:sp>
      <p:graphicFrame>
        <p:nvGraphicFramePr>
          <p:cNvPr id="6" name="Table 5">
            <a:extLst>
              <a:ext uri="{FF2B5EF4-FFF2-40B4-BE49-F238E27FC236}">
                <a16:creationId xmlns:a16="http://schemas.microsoft.com/office/drawing/2014/main" id="{44B3FB6E-AB0A-43FD-8540-3EB93BE3133F}"/>
              </a:ext>
            </a:extLst>
          </p:cNvPr>
          <p:cNvGraphicFramePr>
            <a:graphicFrameLocks noGrp="1"/>
          </p:cNvGraphicFramePr>
          <p:nvPr>
            <p:extLst>
              <p:ext uri="{D42A27DB-BD31-4B8C-83A1-F6EECF244321}">
                <p14:modId xmlns:p14="http://schemas.microsoft.com/office/powerpoint/2010/main" val="2684632068"/>
              </p:ext>
            </p:extLst>
          </p:nvPr>
        </p:nvGraphicFramePr>
        <p:xfrm>
          <a:off x="307585" y="5236571"/>
          <a:ext cx="11424036" cy="1487613"/>
        </p:xfrm>
        <a:graphic>
          <a:graphicData uri="http://schemas.openxmlformats.org/drawingml/2006/table">
            <a:tbl>
              <a:tblPr/>
              <a:tblGrid>
                <a:gridCol w="896747">
                  <a:extLst>
                    <a:ext uri="{9D8B030D-6E8A-4147-A177-3AD203B41FA5}">
                      <a16:colId xmlns:a16="http://schemas.microsoft.com/office/drawing/2014/main" val="2372342783"/>
                    </a:ext>
                  </a:extLst>
                </a:gridCol>
                <a:gridCol w="1685767">
                  <a:extLst>
                    <a:ext uri="{9D8B030D-6E8A-4147-A177-3AD203B41FA5}">
                      <a16:colId xmlns:a16="http://schemas.microsoft.com/office/drawing/2014/main" val="3586848230"/>
                    </a:ext>
                  </a:extLst>
                </a:gridCol>
                <a:gridCol w="1179666">
                  <a:extLst>
                    <a:ext uri="{9D8B030D-6E8A-4147-A177-3AD203B41FA5}">
                      <a16:colId xmlns:a16="http://schemas.microsoft.com/office/drawing/2014/main" val="2274848493"/>
                    </a:ext>
                  </a:extLst>
                </a:gridCol>
                <a:gridCol w="974421">
                  <a:extLst>
                    <a:ext uri="{9D8B030D-6E8A-4147-A177-3AD203B41FA5}">
                      <a16:colId xmlns:a16="http://schemas.microsoft.com/office/drawing/2014/main" val="1413369513"/>
                    </a:ext>
                  </a:extLst>
                </a:gridCol>
                <a:gridCol w="1187637">
                  <a:extLst>
                    <a:ext uri="{9D8B030D-6E8A-4147-A177-3AD203B41FA5}">
                      <a16:colId xmlns:a16="http://schemas.microsoft.com/office/drawing/2014/main" val="3826317913"/>
                    </a:ext>
                  </a:extLst>
                </a:gridCol>
                <a:gridCol w="1187637">
                  <a:extLst>
                    <a:ext uri="{9D8B030D-6E8A-4147-A177-3AD203B41FA5}">
                      <a16:colId xmlns:a16="http://schemas.microsoft.com/office/drawing/2014/main" val="2960470130"/>
                    </a:ext>
                  </a:extLst>
                </a:gridCol>
                <a:gridCol w="892721">
                  <a:extLst>
                    <a:ext uri="{9D8B030D-6E8A-4147-A177-3AD203B41FA5}">
                      <a16:colId xmlns:a16="http://schemas.microsoft.com/office/drawing/2014/main" val="3258884350"/>
                    </a:ext>
                  </a:extLst>
                </a:gridCol>
                <a:gridCol w="828955">
                  <a:extLst>
                    <a:ext uri="{9D8B030D-6E8A-4147-A177-3AD203B41FA5}">
                      <a16:colId xmlns:a16="http://schemas.microsoft.com/office/drawing/2014/main" val="1501139918"/>
                    </a:ext>
                  </a:extLst>
                </a:gridCol>
                <a:gridCol w="924604">
                  <a:extLst>
                    <a:ext uri="{9D8B030D-6E8A-4147-A177-3AD203B41FA5}">
                      <a16:colId xmlns:a16="http://schemas.microsoft.com/office/drawing/2014/main" val="3966954517"/>
                    </a:ext>
                  </a:extLst>
                </a:gridCol>
                <a:gridCol w="924604">
                  <a:extLst>
                    <a:ext uri="{9D8B030D-6E8A-4147-A177-3AD203B41FA5}">
                      <a16:colId xmlns:a16="http://schemas.microsoft.com/office/drawing/2014/main" val="363875154"/>
                    </a:ext>
                  </a:extLst>
                </a:gridCol>
                <a:gridCol w="741277">
                  <a:extLst>
                    <a:ext uri="{9D8B030D-6E8A-4147-A177-3AD203B41FA5}">
                      <a16:colId xmlns:a16="http://schemas.microsoft.com/office/drawing/2014/main" val="3053702317"/>
                    </a:ext>
                  </a:extLst>
                </a:gridCol>
              </a:tblGrid>
              <a:tr h="512605">
                <a:tc>
                  <a:txBody>
                    <a:bodyPr/>
                    <a:lstStyle/>
                    <a:p>
                      <a:pPr algn="ctr" rtl="0" fontAlgn="ctr"/>
                      <a:r>
                        <a:rPr lang="en-US" sz="1050" b="1" i="0" u="none" strike="noStrike">
                          <a:solidFill>
                            <a:srgbClr val="FFFFFF"/>
                          </a:solidFill>
                          <a:effectLst/>
                          <a:latin typeface="Candara" panose="020E0502030303020204" pitchFamily="34" charset="0"/>
                        </a:rPr>
                        <a:t>Suite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Task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gridSpan="3">
                  <a:txBody>
                    <a:bodyPr/>
                    <a:lstStyle/>
                    <a:p>
                      <a:pPr algn="ctr" rtl="0" fontAlgn="ctr"/>
                      <a:r>
                        <a:rPr lang="en-US" sz="1050" b="1" i="0" u="none" strike="noStrike" dirty="0">
                          <a:solidFill>
                            <a:srgbClr val="FFFFFF"/>
                          </a:solidFill>
                          <a:effectLst/>
                          <a:latin typeface="Candara" panose="020E0502030303020204" pitchFamily="34" charset="0"/>
                        </a:rPr>
                        <a:t>After Automation</a:t>
                      </a:r>
                    </a:p>
                    <a:p>
                      <a:pPr algn="ctr" rtl="0" fontAlgn="ctr"/>
                      <a:r>
                        <a:rPr lang="en-US" sz="1050" b="1" i="0" u="none" strike="noStrike" dirty="0">
                          <a:solidFill>
                            <a:srgbClr val="FFFFFF"/>
                          </a:solidFill>
                          <a:effectLst/>
                          <a:latin typeface="Candara" panose="020E0502030303020204" pitchFamily="34" charset="0"/>
                        </a:rPr>
                        <a:t>Execution Effort  in Hrs. per Script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hMerge="1">
                  <a:txBody>
                    <a:bodyPr/>
                    <a:lstStyle/>
                    <a:p>
                      <a:endParaRPr lang="en-US"/>
                    </a:p>
                  </a:txBody>
                  <a:tcPr/>
                </a:tc>
                <a:tc>
                  <a:txBody>
                    <a:bodyPr/>
                    <a:lstStyle/>
                    <a:p>
                      <a:pPr algn="ctr" rtl="0" fontAlgn="ctr"/>
                      <a:r>
                        <a:rPr lang="en-US" sz="1050" b="1" i="0" u="none" strike="noStrike" dirty="0">
                          <a:solidFill>
                            <a:srgbClr val="FFFFFF"/>
                          </a:solidFill>
                          <a:effectLst/>
                          <a:latin typeface="Candara" panose="020E0502030303020204" pitchFamily="34" charset="0"/>
                        </a:rPr>
                        <a:t>Cumulative Execution Effort  in Hrs. per Script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Effort Savings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Cycles per Year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Cost with Manual/ Year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Cost After Automation/ Year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050" b="1" i="0" u="none" strike="noStrike">
                          <a:solidFill>
                            <a:srgbClr val="FFFFFF"/>
                          </a:solidFill>
                          <a:effectLst/>
                          <a:latin typeface="Candara" panose="020E0502030303020204" pitchFamily="34" charset="0"/>
                        </a:rPr>
                        <a:t>Savings per Year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936302064"/>
                  </a:ext>
                </a:extLst>
              </a:tr>
              <a:tr h="170868">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UiPath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PDF Comparator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Manual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US" sz="1050" b="1" i="0" u="none" strike="noStrike">
                          <a:solidFill>
                            <a:srgbClr val="FFFFFF"/>
                          </a:solidFill>
                          <a:effectLst/>
                          <a:latin typeface="Candara" panose="020E050203030302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874902449"/>
                  </a:ext>
                </a:extLst>
              </a:tr>
              <a:tr h="213238">
                <a:tc rowSpan="3">
                  <a:txBody>
                    <a:bodyPr/>
                    <a:lstStyle/>
                    <a:p>
                      <a:pPr algn="ctr" rtl="0" fontAlgn="ctr"/>
                      <a:r>
                        <a:rPr lang="en-US" sz="1050" b="1" i="0" u="none" strike="noStrike" dirty="0">
                          <a:solidFill>
                            <a:srgbClr val="000000"/>
                          </a:solidFill>
                          <a:effectLst/>
                          <a:latin typeface="Candara" panose="020E0502030303020204" pitchFamily="34" charset="0"/>
                        </a:rPr>
                        <a:t>510 Scripts - Automate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ctr"/>
                      <a:r>
                        <a:rPr lang="en-US" sz="1050" b="1" i="0" u="none" strike="noStrike">
                          <a:solidFill>
                            <a:srgbClr val="000000"/>
                          </a:solidFill>
                          <a:effectLst/>
                          <a:latin typeface="Candara" panose="020E0502030303020204" pitchFamily="34" charset="0"/>
                        </a:rPr>
                        <a:t>Script Design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50" b="0" i="0" u="none" strike="noStrike" dirty="0">
                          <a:solidFill>
                            <a:srgbClr val="000000"/>
                          </a:solidFill>
                          <a:effectLst/>
                          <a:latin typeface="Candara" panose="020E0502030303020204" pitchFamily="34" charset="0"/>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a:txBody>
                    <a:bodyPr/>
                    <a:lstStyle/>
                    <a:p>
                      <a:pPr algn="ctr" rtl="0" fontAlgn="ctr"/>
                      <a:r>
                        <a:rPr lang="en-US" sz="1050" b="1" i="0" u="none" strike="noStrike">
                          <a:solidFill>
                            <a:srgbClr val="000000"/>
                          </a:solidFill>
                          <a:effectLst/>
                          <a:latin typeface="Candara" panose="020E0502030303020204" pitchFamily="34" charset="0"/>
                        </a:rPr>
                        <a:t>29376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a:txBody>
                    <a:bodyPr/>
                    <a:lstStyle/>
                    <a:p>
                      <a:pPr algn="ctr" rtl="0" fontAlgn="ctr"/>
                      <a:r>
                        <a:rPr lang="en-US" sz="1050" b="0" i="0" u="none" strike="noStrike">
                          <a:solidFill>
                            <a:srgbClr val="000000"/>
                          </a:solidFill>
                          <a:effectLst/>
                          <a:latin typeface="Candara" panose="020E050203030302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extLst>
                  <a:ext uri="{0D108BD9-81ED-4DB2-BD59-A6C34878D82A}">
                    <a16:rowId xmlns:a16="http://schemas.microsoft.com/office/drawing/2014/main" val="3170204873"/>
                  </a:ext>
                </a:extLst>
              </a:tr>
              <a:tr h="302657">
                <a:tc vMerge="1">
                  <a:txBody>
                    <a:bodyPr/>
                    <a:lstStyle/>
                    <a:p>
                      <a:endParaRPr lang="en-US"/>
                    </a:p>
                  </a:txBody>
                  <a:tcPr/>
                </a:tc>
                <a:tc>
                  <a:txBody>
                    <a:bodyPr/>
                    <a:lstStyle/>
                    <a:p>
                      <a:pPr algn="ctr" rtl="0" fontAlgn="ctr"/>
                      <a:r>
                        <a:rPr lang="en-US" sz="1050" b="1" i="0" u="none" strike="noStrike" dirty="0">
                          <a:solidFill>
                            <a:srgbClr val="000000"/>
                          </a:solidFill>
                          <a:effectLst/>
                          <a:latin typeface="Candara" panose="020E0502030303020204" pitchFamily="34" charset="0"/>
                        </a:rPr>
                        <a:t>Manual Execution Effort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50" b="0" i="0" u="none" strike="noStrike" dirty="0">
                          <a:solidFill>
                            <a:srgbClr val="000000"/>
                          </a:solidFill>
                          <a:effectLst/>
                          <a:latin typeface="Candara" panose="020E0502030303020204" pitchFamily="34" charset="0"/>
                        </a:rPr>
                        <a:t>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dirty="0">
                          <a:solidFill>
                            <a:srgbClr val="000000"/>
                          </a:solidFill>
                          <a:effectLst/>
                          <a:latin typeface="Candara" panose="020E0502030303020204" pitchFamily="34" charset="0"/>
                        </a:rPr>
                        <a:t>1.75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0" i="0" u="none" strike="noStrike" dirty="0">
                          <a:solidFill>
                            <a:srgbClr val="000000"/>
                          </a:solidFill>
                          <a:effectLst/>
                          <a:latin typeface="Candara" panose="020E0502030303020204" pitchFamily="34" charset="0"/>
                        </a:rPr>
                        <a:t>1.05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50" b="1" i="0" u="none" strike="noStrike" dirty="0">
                          <a:solidFill>
                            <a:srgbClr val="000000"/>
                          </a:solidFill>
                          <a:effectLst/>
                          <a:latin typeface="Candara" panose="020E050203030302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rowSpan="2">
                  <a:txBody>
                    <a:bodyPr/>
                    <a:lstStyle/>
                    <a:p>
                      <a:pPr algn="ctr" rtl="0" fontAlgn="ctr"/>
                      <a:r>
                        <a:rPr lang="en-US" sz="1400" b="1" i="0" u="none" strike="noStrike" dirty="0">
                          <a:solidFill>
                            <a:srgbClr val="000000"/>
                          </a:solidFill>
                          <a:effectLst/>
                          <a:highlight>
                            <a:srgbClr val="00FF00"/>
                          </a:highlight>
                          <a:latin typeface="Candara" panose="020E0502030303020204" pitchFamily="34"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rowSpan="2">
                  <a:txBody>
                    <a:bodyPr/>
                    <a:lstStyle/>
                    <a:p>
                      <a:pPr algn="ctr" rtl="0" fontAlgn="ctr"/>
                      <a:r>
                        <a:rPr lang="en-US" sz="1050" b="0" i="0" u="none" strike="noStrike" dirty="0">
                          <a:solidFill>
                            <a:srgbClr val="C55A11"/>
                          </a:solidFill>
                          <a:effectLst/>
                          <a:latin typeface="Candara" panose="020E050203030302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rowSpan="2">
                  <a:txBody>
                    <a:bodyPr/>
                    <a:lstStyle/>
                    <a:p>
                      <a:pPr algn="ctr" rtl="0" fontAlgn="ctr"/>
                      <a:r>
                        <a:rPr lang="en-US" sz="1050" b="0" i="0" u="none" strike="noStrike" dirty="0">
                          <a:solidFill>
                            <a:srgbClr val="000000"/>
                          </a:solidFill>
                          <a:effectLst/>
                          <a:latin typeface="Candara" panose="020E0502030303020204" pitchFamily="34" charset="0"/>
                        </a:rPr>
                        <a:t>64260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rowSpan="2">
                  <a:txBody>
                    <a:bodyPr/>
                    <a:lstStyle/>
                    <a:p>
                      <a:pPr algn="ctr" rtl="0" fontAlgn="ctr"/>
                      <a:r>
                        <a:rPr lang="en-US" sz="1050" b="0" i="0" u="none" strike="noStrike" dirty="0">
                          <a:solidFill>
                            <a:srgbClr val="000000"/>
                          </a:solidFill>
                          <a:effectLst/>
                          <a:latin typeface="Candara" panose="020E0502030303020204" pitchFamily="34" charset="0"/>
                        </a:rPr>
                        <a:t>23868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tc rowSpan="2">
                  <a:txBody>
                    <a:bodyPr/>
                    <a:lstStyle/>
                    <a:p>
                      <a:pPr algn="ctr" rtl="0" fontAlgn="ctr"/>
                      <a:r>
                        <a:rPr lang="en-US" sz="1200" b="1" i="0" u="none" strike="noStrike" dirty="0">
                          <a:solidFill>
                            <a:srgbClr val="000000"/>
                          </a:solidFill>
                          <a:effectLst/>
                          <a:highlight>
                            <a:srgbClr val="00FF00"/>
                          </a:highlight>
                          <a:latin typeface="Candara" panose="020E0502030303020204" pitchFamily="34" charset="0"/>
                        </a:rPr>
                        <a:t>40392 $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AEFF7"/>
                    </a:solidFill>
                  </a:tcPr>
                </a:tc>
                <a:extLst>
                  <a:ext uri="{0D108BD9-81ED-4DB2-BD59-A6C34878D82A}">
                    <a16:rowId xmlns:a16="http://schemas.microsoft.com/office/drawing/2014/main" val="497696226"/>
                  </a:ext>
                </a:extLst>
              </a:tr>
              <a:tr h="288245">
                <a:tc vMerge="1">
                  <a:txBody>
                    <a:bodyPr/>
                    <a:lstStyle/>
                    <a:p>
                      <a:endParaRPr lang="en-US"/>
                    </a:p>
                  </a:txBody>
                  <a:tcPr/>
                </a:tc>
                <a:tc>
                  <a:txBody>
                    <a:bodyPr/>
                    <a:lstStyle/>
                    <a:p>
                      <a:pPr algn="ctr" rtl="0" fontAlgn="ctr"/>
                      <a:r>
                        <a:rPr lang="en-US" sz="1050" b="1" i="0" u="none" strike="noStrike" kern="1200" dirty="0">
                          <a:solidFill>
                            <a:srgbClr val="000000"/>
                          </a:solidFill>
                          <a:effectLst/>
                          <a:latin typeface="Candara" panose="020E0502030303020204" pitchFamily="34" charset="0"/>
                          <a:ea typeface="+mn-ea"/>
                          <a:cs typeface="+mn-cs"/>
                        </a:rPr>
                        <a:t>Execution Effort with Utility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0" i="0" u="none" strike="noStrike" dirty="0">
                          <a:solidFill>
                            <a:srgbClr val="000000"/>
                          </a:solidFill>
                          <a:effectLst/>
                          <a:latin typeface="Candara" panose="020E0502030303020204" pitchFamily="34" charset="0"/>
                        </a:rPr>
                        <a:t>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dirty="0">
                          <a:solidFill>
                            <a:srgbClr val="000000"/>
                          </a:solidFill>
                          <a:effectLst/>
                          <a:latin typeface="Candara" panose="020E050203030302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0" i="0" u="none" strike="noStrike" dirty="0">
                          <a:solidFill>
                            <a:srgbClr val="000000"/>
                          </a:solidFill>
                          <a:effectLst/>
                          <a:latin typeface="Candara" panose="020E0502030303020204" pitchFamily="34" charset="0"/>
                        </a:rPr>
                        <a:t>1.05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n-US" sz="1000" b="1" i="0" u="none" strike="noStrike" dirty="0">
                          <a:solidFill>
                            <a:srgbClr val="000000"/>
                          </a:solidFill>
                          <a:effectLst/>
                          <a:latin typeface="Candara" panose="020E050203030302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05183416"/>
                  </a:ext>
                </a:extLst>
              </a:tr>
            </a:tbl>
          </a:graphicData>
        </a:graphic>
      </p:graphicFrame>
      <p:sp>
        <p:nvSpPr>
          <p:cNvPr id="15" name="Rounded Rectangle 4">
            <a:extLst>
              <a:ext uri="{FF2B5EF4-FFF2-40B4-BE49-F238E27FC236}">
                <a16:creationId xmlns:a16="http://schemas.microsoft.com/office/drawing/2014/main" id="{0356A289-AC63-47EB-8859-A64C3035FAA2}"/>
              </a:ext>
            </a:extLst>
          </p:cNvPr>
          <p:cNvSpPr/>
          <p:nvPr/>
        </p:nvSpPr>
        <p:spPr>
          <a:xfrm>
            <a:off x="298350" y="4867034"/>
            <a:ext cx="11440462" cy="31323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schemeClr val="bg1"/>
                </a:solidFill>
                <a:latin typeface="Candara" panose="020E0502030303020204" pitchFamily="34" charset="0"/>
              </a:rPr>
              <a:t>  Execution Effort Savings</a:t>
            </a:r>
          </a:p>
        </p:txBody>
      </p:sp>
      <p:graphicFrame>
        <p:nvGraphicFramePr>
          <p:cNvPr id="7" name="Table 6">
            <a:extLst>
              <a:ext uri="{FF2B5EF4-FFF2-40B4-BE49-F238E27FC236}">
                <a16:creationId xmlns:a16="http://schemas.microsoft.com/office/drawing/2014/main" id="{F2E56E6E-E909-4E2D-B108-621FD9B6F0F1}"/>
              </a:ext>
            </a:extLst>
          </p:cNvPr>
          <p:cNvGraphicFramePr>
            <a:graphicFrameLocks noGrp="1"/>
          </p:cNvGraphicFramePr>
          <p:nvPr>
            <p:extLst>
              <p:ext uri="{D42A27DB-BD31-4B8C-83A1-F6EECF244321}">
                <p14:modId xmlns:p14="http://schemas.microsoft.com/office/powerpoint/2010/main" val="929855301"/>
              </p:ext>
            </p:extLst>
          </p:nvPr>
        </p:nvGraphicFramePr>
        <p:xfrm>
          <a:off x="307586" y="3483546"/>
          <a:ext cx="6728834" cy="1304882"/>
        </p:xfrm>
        <a:graphic>
          <a:graphicData uri="http://schemas.openxmlformats.org/drawingml/2006/table">
            <a:tbl>
              <a:tblPr firstRow="1" firstCol="1" bandRow="1"/>
              <a:tblGrid>
                <a:gridCol w="638710">
                  <a:extLst>
                    <a:ext uri="{9D8B030D-6E8A-4147-A177-3AD203B41FA5}">
                      <a16:colId xmlns:a16="http://schemas.microsoft.com/office/drawing/2014/main" val="2307349713"/>
                    </a:ext>
                  </a:extLst>
                </a:gridCol>
                <a:gridCol w="467460">
                  <a:extLst>
                    <a:ext uri="{9D8B030D-6E8A-4147-A177-3AD203B41FA5}">
                      <a16:colId xmlns:a16="http://schemas.microsoft.com/office/drawing/2014/main" val="3428967961"/>
                    </a:ext>
                  </a:extLst>
                </a:gridCol>
                <a:gridCol w="1060685">
                  <a:extLst>
                    <a:ext uri="{9D8B030D-6E8A-4147-A177-3AD203B41FA5}">
                      <a16:colId xmlns:a16="http://schemas.microsoft.com/office/drawing/2014/main" val="703506032"/>
                    </a:ext>
                  </a:extLst>
                </a:gridCol>
                <a:gridCol w="844429">
                  <a:extLst>
                    <a:ext uri="{9D8B030D-6E8A-4147-A177-3AD203B41FA5}">
                      <a16:colId xmlns:a16="http://schemas.microsoft.com/office/drawing/2014/main" val="2721844215"/>
                    </a:ext>
                  </a:extLst>
                </a:gridCol>
                <a:gridCol w="1225452">
                  <a:extLst>
                    <a:ext uri="{9D8B030D-6E8A-4147-A177-3AD203B41FA5}">
                      <a16:colId xmlns:a16="http://schemas.microsoft.com/office/drawing/2014/main" val="2746197581"/>
                    </a:ext>
                  </a:extLst>
                </a:gridCol>
                <a:gridCol w="1091581">
                  <a:extLst>
                    <a:ext uri="{9D8B030D-6E8A-4147-A177-3AD203B41FA5}">
                      <a16:colId xmlns:a16="http://schemas.microsoft.com/office/drawing/2014/main" val="2848821790"/>
                    </a:ext>
                  </a:extLst>
                </a:gridCol>
                <a:gridCol w="689960">
                  <a:extLst>
                    <a:ext uri="{9D8B030D-6E8A-4147-A177-3AD203B41FA5}">
                      <a16:colId xmlns:a16="http://schemas.microsoft.com/office/drawing/2014/main" val="358085611"/>
                    </a:ext>
                  </a:extLst>
                </a:gridCol>
                <a:gridCol w="710557">
                  <a:extLst>
                    <a:ext uri="{9D8B030D-6E8A-4147-A177-3AD203B41FA5}">
                      <a16:colId xmlns:a16="http://schemas.microsoft.com/office/drawing/2014/main" val="3858756400"/>
                    </a:ext>
                  </a:extLst>
                </a:gridCol>
              </a:tblGrid>
              <a:tr h="599540">
                <a:tc>
                  <a:txBody>
                    <a:bodyPr/>
                    <a:lstStyle/>
                    <a:p>
                      <a:pPr algn="ctr" rtl="0" fontAlgn="ctr"/>
                      <a:r>
                        <a:rPr lang="en-US" sz="1000" b="1" i="0" u="none" strike="noStrike">
                          <a:solidFill>
                            <a:srgbClr val="FFFFFF"/>
                          </a:solidFill>
                          <a:effectLst/>
                          <a:latin typeface="Calibri" panose="020F0502020204030204" pitchFamily="34" charset="0"/>
                        </a:rPr>
                        <a:t>Total TC in R2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 of Cycles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Manual Efforts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Automation Scope (TC)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Automation Cost (Design &amp; Execution) – 1 Round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dirty="0">
                          <a:solidFill>
                            <a:srgbClr val="FFFFFF"/>
                          </a:solidFill>
                          <a:effectLst/>
                          <a:latin typeface="Calibri" panose="020F0502020204030204" pitchFamily="34" charset="0"/>
                        </a:rPr>
                        <a:t>Manual + Automation Execution Cost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Effort Savings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tc>
                  <a:txBody>
                    <a:bodyPr/>
                    <a:lstStyle/>
                    <a:p>
                      <a:pPr algn="ctr" rtl="0" fontAlgn="ctr"/>
                      <a:r>
                        <a:rPr lang="en-US" sz="1000" b="1" i="0" u="none" strike="noStrike">
                          <a:solidFill>
                            <a:srgbClr val="FFFFFF"/>
                          </a:solidFill>
                          <a:effectLst/>
                          <a:latin typeface="Calibri" panose="020F0502020204030204" pitchFamily="34" charset="0"/>
                        </a:rPr>
                        <a:t>Effort Savings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AD"/>
                    </a:solidFill>
                  </a:tcPr>
                </a:tc>
                <a:extLst>
                  <a:ext uri="{0D108BD9-81ED-4DB2-BD59-A6C34878D82A}">
                    <a16:rowId xmlns:a16="http://schemas.microsoft.com/office/drawing/2014/main" val="307320753"/>
                  </a:ext>
                </a:extLst>
              </a:tr>
              <a:tr h="352671">
                <a:tc>
                  <a:txBody>
                    <a:bodyPr/>
                    <a:lstStyle/>
                    <a:p>
                      <a:pPr algn="ctr" rtl="0" fontAlgn="ctr"/>
                      <a:r>
                        <a:rPr lang="en-US" sz="1000" b="0" i="0" u="none" strike="noStrike">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30845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241074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10926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1" i="0" u="none" strike="noStrike" dirty="0">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490699"/>
                  </a:ext>
                </a:extLst>
              </a:tr>
              <a:tr h="352671">
                <a:tc>
                  <a:txBody>
                    <a:bodyPr/>
                    <a:lstStyle/>
                    <a:p>
                      <a:pPr algn="ctr" rtl="0" fontAlgn="ctr"/>
                      <a:r>
                        <a:rPr lang="en-US" sz="1000" b="0" i="0" u="none" strike="noStrike">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14000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510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33782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661554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0" i="0" u="none" strike="noStrike">
                          <a:solidFill>
                            <a:srgbClr val="000000"/>
                          </a:solidFill>
                          <a:effectLst/>
                          <a:latin typeface="Calibri" panose="020F0502020204030204" pitchFamily="34" charset="0"/>
                        </a:rPr>
                        <a:t>94446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000" b="1" i="0" u="none" strike="noStrike" dirty="0">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334837"/>
                  </a:ext>
                </a:extLst>
              </a:tr>
            </a:tbl>
          </a:graphicData>
        </a:graphic>
      </p:graphicFrame>
      <p:graphicFrame>
        <p:nvGraphicFramePr>
          <p:cNvPr id="17" name="Chart 16">
            <a:extLst>
              <a:ext uri="{FF2B5EF4-FFF2-40B4-BE49-F238E27FC236}">
                <a16:creationId xmlns:a16="http://schemas.microsoft.com/office/drawing/2014/main" id="{3F1C1450-13BF-4555-AE4F-C9F3D352B7A4}"/>
              </a:ext>
            </a:extLst>
          </p:cNvPr>
          <p:cNvGraphicFramePr>
            <a:graphicFrameLocks/>
          </p:cNvGraphicFramePr>
          <p:nvPr>
            <p:extLst>
              <p:ext uri="{D42A27DB-BD31-4B8C-83A1-F6EECF244321}">
                <p14:modId xmlns:p14="http://schemas.microsoft.com/office/powerpoint/2010/main" val="3087495648"/>
              </p:ext>
            </p:extLst>
          </p:nvPr>
        </p:nvGraphicFramePr>
        <p:xfrm>
          <a:off x="9656381" y="3592932"/>
          <a:ext cx="2174488" cy="1176075"/>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Rounded Corners 18">
            <a:extLst>
              <a:ext uri="{FF2B5EF4-FFF2-40B4-BE49-F238E27FC236}">
                <a16:creationId xmlns:a16="http://schemas.microsoft.com/office/drawing/2014/main" id="{9F675E3B-F9A0-4D8F-8E5B-14A16A8BD662}"/>
              </a:ext>
            </a:extLst>
          </p:cNvPr>
          <p:cNvSpPr/>
          <p:nvPr/>
        </p:nvSpPr>
        <p:spPr>
          <a:xfrm>
            <a:off x="9036685" y="1089729"/>
            <a:ext cx="296962" cy="142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rgbClr val="7030A0"/>
              </a:solidFill>
            </a:endParaRPr>
          </a:p>
        </p:txBody>
      </p:sp>
      <p:sp>
        <p:nvSpPr>
          <p:cNvPr id="20" name="Rounded Rectangle 4">
            <a:extLst>
              <a:ext uri="{FF2B5EF4-FFF2-40B4-BE49-F238E27FC236}">
                <a16:creationId xmlns:a16="http://schemas.microsoft.com/office/drawing/2014/main" id="{659E6A1D-7D18-4A95-BB36-416D8226D9EF}"/>
              </a:ext>
            </a:extLst>
          </p:cNvPr>
          <p:cNvSpPr/>
          <p:nvPr/>
        </p:nvSpPr>
        <p:spPr>
          <a:xfrm>
            <a:off x="300685" y="3100809"/>
            <a:ext cx="6735735" cy="313234"/>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0" vert="horz" wrap="square" lIns="48951" tIns="48951" rIns="48951" bIns="48951" numCol="1" spcCol="1020" anchor="ctr" anchorCtr="0">
            <a:noAutofit/>
          </a:bodyPr>
          <a:lstStyle/>
          <a:p>
            <a:pPr algn="just"/>
            <a:r>
              <a:rPr lang="en-US" sz="1400" b="1" dirty="0">
                <a:solidFill>
                  <a:schemeClr val="bg1"/>
                </a:solidFill>
                <a:latin typeface="Candara" panose="020E0502030303020204" pitchFamily="34" charset="0"/>
              </a:rPr>
              <a:t> Project Cost - Savings</a:t>
            </a:r>
          </a:p>
        </p:txBody>
      </p:sp>
      <p:graphicFrame>
        <p:nvGraphicFramePr>
          <p:cNvPr id="30" name="Chart 29">
            <a:extLst>
              <a:ext uri="{FF2B5EF4-FFF2-40B4-BE49-F238E27FC236}">
                <a16:creationId xmlns:a16="http://schemas.microsoft.com/office/drawing/2014/main" id="{3BE3CCC8-3264-46F3-A50D-E687364DF448}"/>
              </a:ext>
            </a:extLst>
          </p:cNvPr>
          <p:cNvGraphicFramePr>
            <a:graphicFrameLocks/>
          </p:cNvGraphicFramePr>
          <p:nvPr>
            <p:extLst>
              <p:ext uri="{D42A27DB-BD31-4B8C-83A1-F6EECF244321}">
                <p14:modId xmlns:p14="http://schemas.microsoft.com/office/powerpoint/2010/main" val="3417711886"/>
              </p:ext>
            </p:extLst>
          </p:nvPr>
        </p:nvGraphicFramePr>
        <p:xfrm>
          <a:off x="7203232" y="3169699"/>
          <a:ext cx="2354616" cy="16806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Chart 30">
            <a:extLst>
              <a:ext uri="{FF2B5EF4-FFF2-40B4-BE49-F238E27FC236}">
                <a16:creationId xmlns:a16="http://schemas.microsoft.com/office/drawing/2014/main" id="{4F69DD1A-EB49-4A2F-954A-41642062E74F}"/>
              </a:ext>
            </a:extLst>
          </p:cNvPr>
          <p:cNvGraphicFramePr>
            <a:graphicFrameLocks/>
          </p:cNvGraphicFramePr>
          <p:nvPr>
            <p:extLst>
              <p:ext uri="{D42A27DB-BD31-4B8C-83A1-F6EECF244321}">
                <p14:modId xmlns:p14="http://schemas.microsoft.com/office/powerpoint/2010/main" val="2844930808"/>
              </p:ext>
            </p:extLst>
          </p:nvPr>
        </p:nvGraphicFramePr>
        <p:xfrm>
          <a:off x="9478537" y="3129334"/>
          <a:ext cx="2587083" cy="1652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9305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1777-C405-43A6-AF8B-C69C8162E376}"/>
              </a:ext>
            </a:extLst>
          </p:cNvPr>
          <p:cNvSpPr>
            <a:spLocks noGrp="1"/>
          </p:cNvSpPr>
          <p:nvPr>
            <p:ph type="title"/>
          </p:nvPr>
        </p:nvSpPr>
        <p:spPr>
          <a:xfrm>
            <a:off x="227291" y="0"/>
            <a:ext cx="10819938" cy="467833"/>
          </a:xfrm>
        </p:spPr>
        <p:txBody>
          <a:bodyPr/>
          <a:lstStyle/>
          <a:p>
            <a:r>
              <a:rPr lang="en-US" sz="2000" b="1" dirty="0"/>
              <a:t>Appendix</a:t>
            </a:r>
            <a:endParaRPr lang="en-IN" sz="2000" b="1" dirty="0"/>
          </a:p>
        </p:txBody>
      </p:sp>
      <p:sp>
        <p:nvSpPr>
          <p:cNvPr id="9" name="Rectangle 8">
            <a:extLst>
              <a:ext uri="{FF2B5EF4-FFF2-40B4-BE49-F238E27FC236}">
                <a16:creationId xmlns:a16="http://schemas.microsoft.com/office/drawing/2014/main" id="{73074569-A4B0-4FC5-8202-636351BB45CB}"/>
              </a:ext>
            </a:extLst>
          </p:cNvPr>
          <p:cNvSpPr/>
          <p:nvPr/>
        </p:nvSpPr>
        <p:spPr>
          <a:xfrm>
            <a:off x="227289" y="470289"/>
            <a:ext cx="11024291" cy="505016"/>
          </a:xfrm>
          <a:prstGeom prst="rect">
            <a:avLst/>
          </a:prstGeom>
          <a:ln>
            <a:solidFill>
              <a:srgbClr val="00B0F0"/>
            </a:solidFill>
          </a:ln>
        </p:spPr>
        <p:txBody>
          <a:bodyPr wrap="square" lIns="73412" tIns="36706" rIns="73412" bIns="36706">
            <a:spAutoFit/>
          </a:bodyPr>
          <a:lstStyle/>
          <a:p>
            <a:pPr marL="171450" marR="0" lvl="0" indent="-171450" algn="just" defTabSz="914400" rtl="0" eaLnBrk="1" fontAlgn="auto" latinLnBrk="0" hangingPunct="1">
              <a:spcBef>
                <a:spcPts val="0"/>
              </a:spcBef>
              <a:spcAft>
                <a:spcPts val="0"/>
              </a:spcAft>
              <a:buClr>
                <a:srgbClr val="C00000"/>
              </a:buClr>
              <a:buSzTx/>
              <a:buFont typeface="Wingdings" panose="05000000000000000000" pitchFamily="2" charset="2"/>
              <a:buChar char="§"/>
              <a:tabLst/>
              <a:defRPr/>
            </a:pPr>
            <a:r>
              <a:rPr lang="en-US" sz="1400" dirty="0">
                <a:solidFill>
                  <a:prstClr val="black"/>
                </a:solidFill>
                <a:latin typeface="Candara" panose="020E0502030303020204" pitchFamily="34" charset="0"/>
              </a:rPr>
              <a:t>We considered only 510 Test Cases for Automation.</a:t>
            </a:r>
          </a:p>
          <a:p>
            <a:pPr marL="171450" marR="0" lvl="0" indent="-171450" algn="just" defTabSz="914400" rtl="0" eaLnBrk="1" fontAlgn="auto" latinLnBrk="0" hangingPunct="1">
              <a:spcBef>
                <a:spcPts val="0"/>
              </a:spcBef>
              <a:spcAft>
                <a:spcPts val="0"/>
              </a:spcAft>
              <a:buClr>
                <a:srgbClr val="C00000"/>
              </a:buClr>
              <a:buSzTx/>
              <a:buFont typeface="Wingdings" panose="05000000000000000000" pitchFamily="2" charset="2"/>
              <a:buChar char="§"/>
              <a:tabLst/>
              <a:defRPr/>
            </a:pPr>
            <a:r>
              <a:rPr lang="en-US" sz="1400" dirty="0">
                <a:solidFill>
                  <a:prstClr val="black"/>
                </a:solidFill>
                <a:latin typeface="Candara" panose="020E0502030303020204" pitchFamily="34" charset="0"/>
              </a:rPr>
              <a:t>Analysis done on all forms with a consideration of more re-usability by selecting Country Wide forms (applicable for more states)</a:t>
            </a:r>
          </a:p>
        </p:txBody>
      </p:sp>
      <p:sp>
        <p:nvSpPr>
          <p:cNvPr id="5" name="Title 1">
            <a:extLst>
              <a:ext uri="{FF2B5EF4-FFF2-40B4-BE49-F238E27FC236}">
                <a16:creationId xmlns:a16="http://schemas.microsoft.com/office/drawing/2014/main" id="{90FFE2D1-C58D-4499-AF34-1DBE8E8783C5}"/>
              </a:ext>
            </a:extLst>
          </p:cNvPr>
          <p:cNvSpPr txBox="1">
            <a:spLocks/>
          </p:cNvSpPr>
          <p:nvPr/>
        </p:nvSpPr>
        <p:spPr>
          <a:xfrm>
            <a:off x="227289" y="975305"/>
            <a:ext cx="10819938" cy="467833"/>
          </a:xfrm>
          <a:prstGeom prst="rect">
            <a:avLst/>
          </a:prstGeom>
        </p:spPr>
        <p:txBody>
          <a:bodyPr vert="horz" lIns="0" tIns="0" rIns="0" bIns="0" rtlCol="0" anchor="ctr">
            <a:noAutofit/>
          </a:bodyPr>
          <a:lstStyle>
            <a:lvl1pPr marL="0" marR="0" indent="0" algn="l" defTabSz="914126" rtl="0" eaLnBrk="1" fontAlgn="auto" latinLnBrk="0" hangingPunct="1">
              <a:lnSpc>
                <a:spcPct val="90000"/>
              </a:lnSpc>
              <a:spcBef>
                <a:spcPct val="0"/>
              </a:spcBef>
              <a:spcAft>
                <a:spcPts val="0"/>
              </a:spcAft>
              <a:buClrTx/>
              <a:buSzTx/>
              <a:buFontTx/>
              <a:buNone/>
              <a:tabLst/>
              <a:defRPr kumimoji="0" lang="en-US" sz="2999" b="0" i="0" u="none" strike="noStrike" kern="1200" cap="none" spc="0" normalizeH="0" baseline="0" noProof="0" dirty="0">
                <a:ln>
                  <a:noFill/>
                </a:ln>
                <a:solidFill>
                  <a:schemeClr val="accent1"/>
                </a:solidFill>
                <a:effectLst/>
                <a:uLnTx/>
                <a:uFillTx/>
                <a:latin typeface="+mj-lt"/>
                <a:ea typeface="+mj-ea"/>
                <a:cs typeface="+mj-cs"/>
              </a:defRPr>
            </a:lvl1pPr>
          </a:lstStyle>
          <a:p>
            <a:r>
              <a:rPr lang="en-US" sz="1600" b="1" dirty="0"/>
              <a:t>Forms Going to be covered as part of POC</a:t>
            </a:r>
          </a:p>
        </p:txBody>
      </p:sp>
      <p:graphicFrame>
        <p:nvGraphicFramePr>
          <p:cNvPr id="4" name="Table 3">
            <a:extLst>
              <a:ext uri="{FF2B5EF4-FFF2-40B4-BE49-F238E27FC236}">
                <a16:creationId xmlns:a16="http://schemas.microsoft.com/office/drawing/2014/main" id="{12CF237F-AF61-4061-BE2D-13779749DE7D}"/>
              </a:ext>
            </a:extLst>
          </p:cNvPr>
          <p:cNvGraphicFramePr>
            <a:graphicFrameLocks noGrp="1"/>
          </p:cNvGraphicFramePr>
          <p:nvPr>
            <p:extLst>
              <p:ext uri="{D42A27DB-BD31-4B8C-83A1-F6EECF244321}">
                <p14:modId xmlns:p14="http://schemas.microsoft.com/office/powerpoint/2010/main" val="1539778599"/>
              </p:ext>
            </p:extLst>
          </p:nvPr>
        </p:nvGraphicFramePr>
        <p:xfrm>
          <a:off x="227289" y="1443138"/>
          <a:ext cx="11448037" cy="5169538"/>
        </p:xfrm>
        <a:graphic>
          <a:graphicData uri="http://schemas.openxmlformats.org/drawingml/2006/table">
            <a:tbl>
              <a:tblPr/>
              <a:tblGrid>
                <a:gridCol w="579174">
                  <a:extLst>
                    <a:ext uri="{9D8B030D-6E8A-4147-A177-3AD203B41FA5}">
                      <a16:colId xmlns:a16="http://schemas.microsoft.com/office/drawing/2014/main" val="445660"/>
                    </a:ext>
                  </a:extLst>
                </a:gridCol>
                <a:gridCol w="896786">
                  <a:extLst>
                    <a:ext uri="{9D8B030D-6E8A-4147-A177-3AD203B41FA5}">
                      <a16:colId xmlns:a16="http://schemas.microsoft.com/office/drawing/2014/main" val="1761488701"/>
                    </a:ext>
                  </a:extLst>
                </a:gridCol>
                <a:gridCol w="1102300">
                  <a:extLst>
                    <a:ext uri="{9D8B030D-6E8A-4147-A177-3AD203B41FA5}">
                      <a16:colId xmlns:a16="http://schemas.microsoft.com/office/drawing/2014/main" val="2108121193"/>
                    </a:ext>
                  </a:extLst>
                </a:gridCol>
                <a:gridCol w="1331166">
                  <a:extLst>
                    <a:ext uri="{9D8B030D-6E8A-4147-A177-3AD203B41FA5}">
                      <a16:colId xmlns:a16="http://schemas.microsoft.com/office/drawing/2014/main" val="644548836"/>
                    </a:ext>
                  </a:extLst>
                </a:gridCol>
                <a:gridCol w="2989289">
                  <a:extLst>
                    <a:ext uri="{9D8B030D-6E8A-4147-A177-3AD203B41FA5}">
                      <a16:colId xmlns:a16="http://schemas.microsoft.com/office/drawing/2014/main" val="2891468679"/>
                    </a:ext>
                  </a:extLst>
                </a:gridCol>
                <a:gridCol w="1326496">
                  <a:extLst>
                    <a:ext uri="{9D8B030D-6E8A-4147-A177-3AD203B41FA5}">
                      <a16:colId xmlns:a16="http://schemas.microsoft.com/office/drawing/2014/main" val="970062297"/>
                    </a:ext>
                  </a:extLst>
                </a:gridCol>
                <a:gridCol w="1835610">
                  <a:extLst>
                    <a:ext uri="{9D8B030D-6E8A-4147-A177-3AD203B41FA5}">
                      <a16:colId xmlns:a16="http://schemas.microsoft.com/office/drawing/2014/main" val="261376338"/>
                    </a:ext>
                  </a:extLst>
                </a:gridCol>
                <a:gridCol w="1387216">
                  <a:extLst>
                    <a:ext uri="{9D8B030D-6E8A-4147-A177-3AD203B41FA5}">
                      <a16:colId xmlns:a16="http://schemas.microsoft.com/office/drawing/2014/main" val="1343941007"/>
                    </a:ext>
                  </a:extLst>
                </a:gridCol>
              </a:tblGrid>
              <a:tr h="413561">
                <a:tc>
                  <a:txBody>
                    <a:bodyPr/>
                    <a:lstStyle/>
                    <a:p>
                      <a:pPr algn="ctr" fontAlgn="ctr"/>
                      <a:r>
                        <a:rPr lang="en-US" sz="1200" b="1" i="0" u="none" strike="noStrike">
                          <a:solidFill>
                            <a:srgbClr val="FFFFFF"/>
                          </a:solidFill>
                          <a:effectLst/>
                          <a:latin typeface="Calibri" panose="020F0502020204030204" pitchFamily="34" charset="0"/>
                        </a:rPr>
                        <a:t>Sl-No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LOB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Complexity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Dynamic Field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Form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Form 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Applicable States/</a:t>
                      </a:r>
                      <a:br>
                        <a:rPr lang="en-US" sz="1200" b="1" i="0" u="none" strike="noStrike">
                          <a:solidFill>
                            <a:srgbClr val="FFFFFF"/>
                          </a:solidFill>
                          <a:effectLst/>
                          <a:latin typeface="Calibri" panose="020F0502020204030204" pitchFamily="34" charset="0"/>
                        </a:rPr>
                      </a:br>
                      <a:r>
                        <a:rPr lang="en-US" sz="1200" b="1" i="0" u="none" strike="noStrike">
                          <a:solidFill>
                            <a:srgbClr val="FFFFFF"/>
                          </a:solidFill>
                          <a:effectLst/>
                          <a:latin typeface="Calibri" panose="020F0502020204030204" pitchFamily="34" charset="0"/>
                        </a:rPr>
                        <a:t>TS’s can be Covered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sz="1200" b="1" i="0" u="none" strike="noStrike">
                          <a:solidFill>
                            <a:srgbClr val="FFFFFF"/>
                          </a:solidFill>
                          <a:effectLst/>
                          <a:latin typeface="Calibri" panose="020F0502020204030204" pitchFamily="34" charset="0"/>
                        </a:rPr>
                        <a:t>Policy Number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120687962"/>
                  </a:ext>
                </a:extLst>
              </a:tr>
              <a:tr h="206782">
                <a:tc>
                  <a:txBody>
                    <a:bodyPr/>
                    <a:lstStyle/>
                    <a:p>
                      <a:pPr algn="ctr" fontAlgn="ctr"/>
                      <a:r>
                        <a:rPr lang="en-US" sz="12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Coverage Selection Form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102-2300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A700001008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14642347"/>
                  </a:ext>
                </a:extLst>
              </a:tr>
              <a:tr h="206782">
                <a:tc>
                  <a:txBody>
                    <a:bodyPr/>
                    <a:lstStyle/>
                    <a:p>
                      <a:pPr algn="ctr" fontAlgn="ctr"/>
                      <a:r>
                        <a:rPr lang="en-US" sz="12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Notice of Intent to Cancel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A700000865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11719956"/>
                  </a:ext>
                </a:extLst>
              </a:tr>
              <a:tr h="206782">
                <a:tc>
                  <a:txBody>
                    <a:bodyPr/>
                    <a:lstStyle/>
                    <a:p>
                      <a:pPr algn="ctr" fontAlgn="ctr"/>
                      <a:r>
                        <a:rPr lang="en-US" sz="12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Application Form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AOAPP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A700000012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9741470"/>
                  </a:ext>
                </a:extLst>
              </a:tr>
              <a:tr h="413561">
                <a:tc>
                  <a:txBody>
                    <a:bodyPr/>
                    <a:lstStyle/>
                    <a:p>
                      <a:pPr algn="ctr" fontAlgn="ctr"/>
                      <a:r>
                        <a:rPr lang="en-US" sz="12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Confirmation Of Continuous Coverage (Auto)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EICONFIN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A700000252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3473741"/>
                  </a:ext>
                </a:extLst>
              </a:tr>
              <a:tr h="206782">
                <a:tc>
                  <a:txBody>
                    <a:bodyPr/>
                    <a:lstStyle/>
                    <a:p>
                      <a:pPr algn="ctr" fontAlgn="ctr"/>
                      <a:r>
                        <a:rPr lang="en-US"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Paid In Full (Auto)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A700000011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86468913"/>
                  </a:ext>
                </a:extLst>
              </a:tr>
              <a:tr h="206782">
                <a:tc>
                  <a:txBody>
                    <a:bodyPr/>
                    <a:lstStyle/>
                    <a:p>
                      <a:pPr algn="ctr" fontAlgn="ctr"/>
                      <a:r>
                        <a:rPr lang="en-US" sz="12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Non Pay Reinstatement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A700000569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1445833"/>
                  </a:ext>
                </a:extLst>
              </a:tr>
              <a:tr h="413561">
                <a:tc>
                  <a:txBody>
                    <a:bodyPr/>
                    <a:lstStyle/>
                    <a:p>
                      <a:pPr algn="ctr" fontAlgn="ctr"/>
                      <a:r>
                        <a:rPr lang="en-US" sz="12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Payroll Deduction Authorization Form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200-0000-G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A700000788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2584183"/>
                  </a:ext>
                </a:extLst>
              </a:tr>
              <a:tr h="206782">
                <a:tc>
                  <a:txBody>
                    <a:bodyPr/>
                    <a:lstStyle/>
                    <a:p>
                      <a:pPr algn="ctr" fontAlgn="ctr"/>
                      <a:r>
                        <a:rPr lang="en-US" sz="12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Free Form Letter (Auto)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A700000241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7656805"/>
                  </a:ext>
                </a:extLst>
              </a:tr>
              <a:tr h="206782">
                <a:tc>
                  <a:txBody>
                    <a:bodyPr/>
                    <a:lstStyle/>
                    <a:p>
                      <a:pPr algn="ctr" fontAlgn="ctr"/>
                      <a:r>
                        <a:rPr lang="en-US" sz="12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Dec-Page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G10185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H700000088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8859596"/>
                  </a:ext>
                </a:extLst>
              </a:tr>
              <a:tr h="206782">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HOAPP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HOAPP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H700000078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79483621"/>
                  </a:ext>
                </a:extLst>
              </a:tr>
              <a:tr h="206782">
                <a:tc>
                  <a:txBody>
                    <a:bodyPr/>
                    <a:lstStyle/>
                    <a:p>
                      <a:pPr algn="ctr" fontAlgn="ctr"/>
                      <a:r>
                        <a:rPr lang="en-US" sz="1200" b="0" i="0" u="none" strike="noStrike">
                          <a:solidFill>
                            <a:srgbClr val="000000"/>
                          </a:solidFill>
                          <a:effectLst/>
                          <a:latin typeface="Calibri" panose="020F0502020204030204" pitchFamily="34" charset="0"/>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Agency Broker of Record (Home)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H700000655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0024293"/>
                  </a:ext>
                </a:extLst>
              </a:tr>
              <a:tr h="206782">
                <a:tc>
                  <a:txBody>
                    <a:bodyPr/>
                    <a:lstStyle/>
                    <a:p>
                      <a:pPr algn="ctr" fontAlgn="ctr"/>
                      <a:r>
                        <a:rPr lang="en-US" sz="12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Free Form Letter (Home)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H700000174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1755781"/>
                  </a:ext>
                </a:extLst>
              </a:tr>
              <a:tr h="206782">
                <a:tc>
                  <a:txBody>
                    <a:bodyPr/>
                    <a:lstStyle/>
                    <a:p>
                      <a:pPr algn="ctr" fontAlgn="ctr"/>
                      <a:r>
                        <a:rPr lang="en-US" sz="12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Yacht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Dec-Page-Yatch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G10322A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Y700000388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079897"/>
                  </a:ext>
                </a:extLst>
              </a:tr>
              <a:tr h="206782">
                <a:tc>
                  <a:txBody>
                    <a:bodyPr/>
                    <a:lstStyle/>
                    <a:p>
                      <a:pPr algn="ctr" fontAlgn="ctr"/>
                      <a:r>
                        <a:rPr lang="en-US" sz="1200" b="0" i="0" u="none" strike="noStrike">
                          <a:solidFill>
                            <a:srgbClr val="000000"/>
                          </a:solidFill>
                          <a:effectLst/>
                          <a:latin typeface="Calibri" panose="020F050202020403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Yacht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Letter,Amendment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102-2225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Y700000260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2882773"/>
                  </a:ext>
                </a:extLst>
              </a:tr>
              <a:tr h="206782">
                <a:tc>
                  <a:txBody>
                    <a:bodyPr/>
                    <a:lstStyle/>
                    <a:p>
                      <a:pPr algn="ctr" fontAlgn="ctr"/>
                      <a:r>
                        <a:rPr lang="en-US" sz="1200" b="0" i="0" u="none" strike="noStrike">
                          <a:solidFill>
                            <a:srgbClr val="000000"/>
                          </a:solidFill>
                          <a:effectLst/>
                          <a:latin typeface="Calibri" panose="020F0502020204030204" pitchFamily="34" charset="0"/>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Yacht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Letter,New &amp; Renewal Business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102-2218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Y700000261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0123436"/>
                  </a:ext>
                </a:extLst>
              </a:tr>
              <a:tr h="206782">
                <a:tc>
                  <a:txBody>
                    <a:bodyPr/>
                    <a:lstStyle/>
                    <a:p>
                      <a:pPr algn="ctr" fontAlgn="ctr"/>
                      <a:r>
                        <a:rPr lang="en-US" sz="1200" b="0" i="0" u="none" strike="noStrike">
                          <a:solidFill>
                            <a:srgbClr val="000000"/>
                          </a:solidFill>
                          <a:effectLst/>
                          <a:latin typeface="Calibri" panose="020F050202020403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Umbrella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PEL-DEC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P700001194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26450492"/>
                  </a:ext>
                </a:extLst>
              </a:tr>
              <a:tr h="206782">
                <a:tc>
                  <a:txBody>
                    <a:bodyPr/>
                    <a:lstStyle/>
                    <a:p>
                      <a:pPr algn="ctr" fontAlgn="ctr"/>
                      <a:r>
                        <a:rPr lang="en-US" sz="1200" b="0" i="0" u="none" strike="noStrike">
                          <a:solidFill>
                            <a:srgbClr val="000000"/>
                          </a:solidFill>
                          <a:effectLst/>
                          <a:latin typeface="Calibri" panose="020F0502020204030204" pitchFamily="34" charset="0"/>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Umbrella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High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PUP-DEC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P700000064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52670771"/>
                  </a:ext>
                </a:extLst>
              </a:tr>
              <a:tr h="413561">
                <a:tc>
                  <a:txBody>
                    <a:bodyPr/>
                    <a:lstStyle/>
                    <a:p>
                      <a:pPr algn="ctr" fontAlgn="ctr"/>
                      <a:r>
                        <a:rPr lang="en-US" sz="12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Umbrella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Medium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PEL Change Notice / Coverage Selection Form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P9C65592P1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77346915"/>
                  </a:ext>
                </a:extLst>
              </a:tr>
              <a:tr h="206782">
                <a:tc>
                  <a:txBody>
                    <a:bodyPr/>
                    <a:lstStyle/>
                    <a:p>
                      <a:pPr algn="ctr" fontAlgn="ctr"/>
                      <a:r>
                        <a:rPr lang="en-US" sz="1200" b="0" i="0" u="none" strike="noStrike">
                          <a:solidFill>
                            <a:srgbClr val="000000"/>
                          </a:solidFill>
                          <a:effectLst/>
                          <a:latin typeface="Calibri" panose="020F0502020204030204" pitchFamily="34"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Umbrella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Adverse Action Dynamic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61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P700002276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65605231"/>
                  </a:ext>
                </a:extLst>
              </a:tr>
              <a:tr h="206782">
                <a:tc>
                  <a:txBody>
                    <a:bodyPr/>
                    <a:lstStyle/>
                    <a:p>
                      <a:pPr algn="ctr" fontAlgn="ctr"/>
                      <a:r>
                        <a:rPr lang="en-US" sz="12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Umbrella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Designee Cover Letter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200" b="0" i="0" u="none" strike="noStrike">
                          <a:solidFill>
                            <a:srgbClr val="006100"/>
                          </a:solidFill>
                          <a:effectLst/>
                          <a:latin typeface="Calibri" panose="020F0502020204030204" pitchFamily="34" charset="0"/>
                        </a:rPr>
                        <a:t>102-1398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P700001118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00088258"/>
                  </a:ext>
                </a:extLst>
              </a:tr>
            </a:tbl>
          </a:graphicData>
        </a:graphic>
      </p:graphicFrame>
    </p:spTree>
    <p:extLst>
      <p:ext uri="{BB962C8B-B14F-4D97-AF65-F5344CB8AC3E}">
        <p14:creationId xmlns:p14="http://schemas.microsoft.com/office/powerpoint/2010/main" val="153116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AC785B-2518-4803-BABA-C93936B5E268}"/>
              </a:ext>
            </a:extLst>
          </p:cNvPr>
          <p:cNvSpPr>
            <a:spLocks noGrp="1"/>
          </p:cNvSpPr>
          <p:nvPr>
            <p:ph type="title"/>
          </p:nvPr>
        </p:nvSpPr>
        <p:spPr>
          <a:xfrm>
            <a:off x="3436979" y="2876550"/>
            <a:ext cx="5314866" cy="1104900"/>
          </a:xfrm>
        </p:spPr>
        <p:txBody>
          <a:bodyPr/>
          <a:lstStyle/>
          <a:p>
            <a:pPr algn="ctr"/>
            <a:r>
              <a:rPr lang="en-US" sz="5400" b="1" dirty="0"/>
              <a:t>Demo</a:t>
            </a:r>
          </a:p>
        </p:txBody>
      </p:sp>
    </p:spTree>
    <p:extLst>
      <p:ext uri="{BB962C8B-B14F-4D97-AF65-F5344CB8AC3E}">
        <p14:creationId xmlns:p14="http://schemas.microsoft.com/office/powerpoint/2010/main" val="1939986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heme/theme1.xml><?xml version="1.0" encoding="utf-8"?>
<a:theme xmlns:a="http://schemas.openxmlformats.org/drawingml/2006/main" name="PPT 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ster Slides">
  <a:themeElements>
    <a:clrScheme name="Latest CG Colours">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accent2"/>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PPT Template</Template>
  <TotalTime>77425</TotalTime>
  <Words>744</Words>
  <Application>Microsoft Office PowerPoint</Application>
  <PresentationFormat>Custom</PresentationFormat>
  <Paragraphs>316</Paragraphs>
  <Slides>5</Slides>
  <Notes>1</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5</vt:i4>
      </vt:variant>
    </vt:vector>
  </HeadingPairs>
  <TitlesOfParts>
    <vt:vector size="18" baseType="lpstr">
      <vt:lpstr>Arial</vt:lpstr>
      <vt:lpstr>Calibri</vt:lpstr>
      <vt:lpstr>Candara</vt:lpstr>
      <vt:lpstr>Courier New</vt:lpstr>
      <vt:lpstr>Helvetica Light</vt:lpstr>
      <vt:lpstr>Verdana</vt:lpstr>
      <vt:lpstr>Wingdings</vt:lpstr>
      <vt:lpstr>PPT Template</vt:lpstr>
      <vt:lpstr>1_Closing slides</vt:lpstr>
      <vt:lpstr>Section break</vt:lpstr>
      <vt:lpstr>Capgemini Master</vt:lpstr>
      <vt:lpstr>Master Slides</vt:lpstr>
      <vt:lpstr>think-cell Slide</vt:lpstr>
      <vt:lpstr>Electric Insurance Company  PAS - Forms Validation</vt:lpstr>
      <vt:lpstr>Forms Dynamic &amp; Static Content Validation</vt:lpstr>
      <vt:lpstr>Forms Dynamic &amp; Static Content Validation</vt:lpstr>
      <vt:lpstr>Appendix</vt:lpstr>
      <vt:lpstr>Demo</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MSO 2017 Q4 Report</dc:title>
  <dc:creator>aatna.kumar@electricinsurance.com</dc:creator>
  <cp:lastModifiedBy>Raghavendra Rao Kamalapur</cp:lastModifiedBy>
  <cp:revision>1930</cp:revision>
  <cp:lastPrinted>2019-02-04T17:16:47Z</cp:lastPrinted>
  <dcterms:created xsi:type="dcterms:W3CDTF">2015-03-06T11:43:58Z</dcterms:created>
  <dcterms:modified xsi:type="dcterms:W3CDTF">2019-07-04T19:38:21Z</dcterms:modified>
</cp:coreProperties>
</file>