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96" r:id="rId2"/>
    <p:sldId id="257" r:id="rId3"/>
    <p:sldId id="313" r:id="rId4"/>
    <p:sldId id="310" r:id="rId5"/>
    <p:sldId id="265" r:id="rId6"/>
    <p:sldId id="312" r:id="rId7"/>
    <p:sldId id="3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56" userDrawn="1">
          <p15:clr>
            <a:srgbClr val="A4A3A4"/>
          </p15:clr>
        </p15:guide>
        <p15:guide id="4" orient="horz" pos="528" userDrawn="1">
          <p15:clr>
            <a:srgbClr val="A4A3A4"/>
          </p15:clr>
        </p15:guide>
        <p15:guide id="6" orient="horz" pos="3903">
          <p15:clr>
            <a:srgbClr val="A4A3A4"/>
          </p15:clr>
        </p15:guide>
        <p15:guide id="7" pos="7189" userDrawn="1">
          <p15:clr>
            <a:srgbClr val="A4A3A4"/>
          </p15:clr>
        </p15:guide>
        <p15:guide id="8" pos="1025">
          <p15:clr>
            <a:srgbClr val="A4A3A4"/>
          </p15:clr>
        </p15:guide>
        <p15:guide id="9" pos="6697">
          <p15:clr>
            <a:srgbClr val="A4A3A4"/>
          </p15:clr>
        </p15:guide>
        <p15:guide id="10" pos="4212">
          <p15:clr>
            <a:srgbClr val="A4A3A4"/>
          </p15:clr>
        </p15:guide>
        <p15:guide id="11" pos="46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DEFF"/>
    <a:srgbClr val="86BEFB"/>
    <a:srgbClr val="0F85FF"/>
    <a:srgbClr val="E9E9E9"/>
    <a:srgbClr val="DDDDDD"/>
    <a:srgbClr val="9A9A9A"/>
    <a:srgbClr val="D7FFBC"/>
    <a:srgbClr val="AFFF78"/>
    <a:srgbClr val="75D835"/>
    <a:srgbClr val="1D5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B7752061-5463-48E6-A297-43E0E91C0267}" styleName="GE Basic Table">
    <a:wholeTbl>
      <a:tcTxStyle>
        <a:fontRef idx="minor">
          <a:prstClr val="black"/>
        </a:fontRef>
        <a:schemeClr val="dk1"/>
      </a:tcTxStyle>
      <a:tcStyle>
        <a:tcBdr>
          <a:left>
            <a:ln>
              <a:noFill/>
            </a:ln>
          </a:left>
          <a:right>
            <a:ln>
              <a:noFill/>
            </a:ln>
          </a:right>
          <a:top>
            <a:ln>
              <a:noFill/>
            </a:ln>
          </a:top>
          <a:bottom>
            <a:ln w="12700" cmpd="sng">
              <a:solidFill>
                <a:schemeClr val="dk2"/>
              </a:solidFill>
            </a:ln>
          </a:bottom>
          <a:insideH>
            <a:ln w="12700" cmpd="sng">
              <a:solidFill>
                <a:schemeClr val="dk2"/>
              </a:solidFill>
            </a:ln>
          </a:insideH>
          <a:insideV>
            <a:ln w="12700" cmpd="sng">
              <a:solidFill>
                <a:schemeClr val="dk2"/>
              </a:solid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bottom>
            <a:ln w="0" cmpd="sng">
              <a:solidFill>
                <a:schemeClr val="accent3"/>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showGuides="1">
      <p:cViewPr>
        <p:scale>
          <a:sx n="80" d="100"/>
          <a:sy n="80" d="100"/>
        </p:scale>
        <p:origin x="666" y="306"/>
      </p:cViewPr>
      <p:guideLst>
        <p:guide orient="horz" pos="2160"/>
        <p:guide pos="3840"/>
        <p:guide orient="horz" pos="1056"/>
        <p:guide orient="horz" pos="528"/>
        <p:guide orient="horz" pos="3903"/>
        <p:guide pos="7189"/>
        <p:guide pos="1025"/>
        <p:guide pos="6697"/>
        <p:guide pos="4212"/>
        <p:guide pos="464"/>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2019-05-22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2019-05-22</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GE Inspira Sans" charset="0"/>
              <a:ea typeface="GE Inspira Sans" charset="0"/>
              <a:cs typeface="GE Inspira Sans" charset="0"/>
            </a:endParaRPr>
          </a:p>
        </p:txBody>
      </p:sp>
      <p:sp>
        <p:nvSpPr>
          <p:cNvPr id="4" name="Slide Number Placeholder 3"/>
          <p:cNvSpPr>
            <a:spLocks noGrp="1"/>
          </p:cNvSpPr>
          <p:nvPr>
            <p:ph type="sldNum" sz="quarter" idx="10"/>
          </p:nvPr>
        </p:nvSpPr>
        <p:spPr/>
        <p:txBody>
          <a:bodyPr/>
          <a:lstStyle/>
          <a:p>
            <a:fld id="{80CDABC8-FD09-47BC-822A-A981D494E0D7}" type="slidenum">
              <a:rPr lang="en-CA" smtClean="0"/>
              <a:t>2</a:t>
            </a:fld>
            <a:endParaRPr lang="en-CA"/>
          </a:p>
        </p:txBody>
      </p:sp>
    </p:spTree>
    <p:extLst>
      <p:ext uri="{BB962C8B-B14F-4D97-AF65-F5344CB8AC3E}">
        <p14:creationId xmlns:p14="http://schemas.microsoft.com/office/powerpoint/2010/main" val="214754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GE Inspira Sans" charset="0"/>
              <a:ea typeface="GE Inspira Sans" charset="0"/>
              <a:cs typeface="GE Inspira Sans" charset="0"/>
            </a:endParaRPr>
          </a:p>
        </p:txBody>
      </p:sp>
      <p:sp>
        <p:nvSpPr>
          <p:cNvPr id="4" name="Slide Number Placeholder 3"/>
          <p:cNvSpPr>
            <a:spLocks noGrp="1"/>
          </p:cNvSpPr>
          <p:nvPr>
            <p:ph type="sldNum" sz="quarter" idx="10"/>
          </p:nvPr>
        </p:nvSpPr>
        <p:spPr/>
        <p:txBody>
          <a:bodyPr/>
          <a:lstStyle/>
          <a:p>
            <a:fld id="{80CDABC8-FD09-47BC-822A-A981D494E0D7}" type="slidenum">
              <a:rPr lang="en-CA" smtClean="0"/>
              <a:t>4</a:t>
            </a:fld>
            <a:endParaRPr lang="en-CA"/>
          </a:p>
        </p:txBody>
      </p:sp>
    </p:spTree>
    <p:extLst>
      <p:ext uri="{BB962C8B-B14F-4D97-AF65-F5344CB8AC3E}">
        <p14:creationId xmlns:p14="http://schemas.microsoft.com/office/powerpoint/2010/main" val="342670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1" y="4303727"/>
            <a:ext cx="12188952" cy="1836431"/>
          </a:xfrm>
          <a:prstGeom prst="rect">
            <a:avLst/>
          </a:prstGeom>
        </p:spPr>
      </p:pic>
      <p:sp>
        <p:nvSpPr>
          <p:cNvPr id="2" name="Title 1"/>
          <p:cNvSpPr>
            <a:spLocks noGrp="1"/>
          </p:cNvSpPr>
          <p:nvPr>
            <p:ph type="ctrTitle" hasCustomPrompt="1"/>
          </p:nvPr>
        </p:nvSpPr>
        <p:spPr>
          <a:xfrm>
            <a:off x="2558964" y="585216"/>
            <a:ext cx="9137736"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2558964" y="2441889"/>
            <a:ext cx="4467288" cy="254013"/>
          </a:xfrm>
        </p:spPr>
        <p:txBody>
          <a:bodyPr/>
          <a:lstStyle>
            <a:lvl1pPr algn="l">
              <a:defRPr sz="1400" b="1">
                <a:solidFill>
                  <a:schemeClr val="accent2"/>
                </a:solidFill>
              </a:defRPr>
            </a:lvl1pPr>
          </a:lstStyle>
          <a:p>
            <a:fld id="{BDD3AAE4-7C4A-4A7F-8B66-D0816E5028F6}" type="datetime3">
              <a:rPr lang="en-US" smtClean="0"/>
              <a:t>22 May 2019</a:t>
            </a:fld>
            <a:endParaRPr lang="en-CA" dirty="0"/>
          </a:p>
        </p:txBody>
      </p:sp>
      <p:sp>
        <p:nvSpPr>
          <p:cNvPr id="11" name="TextBox 10"/>
          <p:cNvSpPr txBox="1"/>
          <p:nvPr userDrawn="1"/>
        </p:nvSpPr>
        <p:spPr>
          <a:xfrm>
            <a:off x="2559607" y="3017520"/>
            <a:ext cx="8047433" cy="276999"/>
          </a:xfrm>
          <a:prstGeom prst="rect">
            <a:avLst/>
          </a:prstGeom>
          <a:noFill/>
        </p:spPr>
        <p:txBody>
          <a:bodyPr wrap="square" lIns="0" tIns="0" rIns="0" bIns="0" rtlCol="0" anchor="b">
            <a:spAutoFit/>
          </a:bodyPr>
          <a:lstStyle/>
          <a:p>
            <a:r>
              <a:rPr lang="en-US" sz="900" dirty="0">
                <a:solidFill>
                  <a:schemeClr val="accent2"/>
                </a:solidFill>
              </a:rPr>
              <a:t>Placeholder confidentiality disclosure. Edit or delete from layout master if not needed.</a:t>
            </a:r>
          </a:p>
          <a:p>
            <a:r>
              <a:rPr lang="en-US" sz="900" baseline="0" dirty="0">
                <a:solidFill>
                  <a:srgbClr val="63666A"/>
                </a:solidFill>
                <a:latin typeface="GE Inspira Sans" charset="0"/>
                <a:ea typeface="GE Inspira Sans" charset="0"/>
                <a:cs typeface="GE Inspira Sans" charset="0"/>
              </a:rPr>
              <a:t>Use this second line if additional confidentiality disclosure information is required. </a:t>
            </a:r>
            <a:endParaRPr lang="en-US" sz="2000" dirty="0">
              <a:solidFill>
                <a:srgbClr val="63666A"/>
              </a:solidFill>
              <a:latin typeface="GE Inspira Sans" charset="0"/>
              <a:ea typeface="GE Inspira Sans" charset="0"/>
              <a:cs typeface="GE Inspira Sans" charset="0"/>
            </a:endParaRPr>
          </a:p>
        </p:txBody>
      </p:sp>
      <p:sp>
        <p:nvSpPr>
          <p:cNvPr id="9" name="Freeform 5"/>
          <p:cNvSpPr>
            <a:spLocks noChangeAspect="1" noEditPoints="1"/>
          </p:cNvSpPr>
          <p:nvPr userDrawn="1"/>
        </p:nvSpPr>
        <p:spPr bwMode="auto">
          <a:xfrm>
            <a:off x="754593" y="475512"/>
            <a:ext cx="914400" cy="91440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9833"/>
            <a:ext cx="11201400" cy="914400"/>
          </a:xfrm>
        </p:spPr>
        <p:txBody>
          <a:bodyPr/>
          <a:lstStyle>
            <a:lvl1pPr>
              <a:defRPr/>
            </a:lvl1pPr>
          </a:lstStyle>
          <a:p>
            <a:r>
              <a:rPr lang="en-US" dirty="0"/>
              <a:t>Two Content Layout</a:t>
            </a:r>
            <a:endParaRPr lang="en-CA" dirty="0"/>
          </a:p>
        </p:txBody>
      </p:sp>
      <p:sp>
        <p:nvSpPr>
          <p:cNvPr id="10" name="Content Placeholder 9"/>
          <p:cNvSpPr>
            <a:spLocks noGrp="1"/>
          </p:cNvSpPr>
          <p:nvPr>
            <p:ph sz="quarter" idx="13"/>
          </p:nvPr>
        </p:nvSpPr>
        <p:spPr>
          <a:xfrm>
            <a:off x="495300" y="2049116"/>
            <a:ext cx="5220880" cy="4046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475820" y="2049116"/>
            <a:ext cx="5220880" cy="404688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a:cxnSpLocks/>
          </p:cNvCxnSpPr>
          <p:nvPr userDrawn="1"/>
        </p:nvCxnSpPr>
        <p:spPr>
          <a:xfrm>
            <a:off x="495300" y="1918336"/>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userDrawn="1"/>
        </p:nvCxnSpPr>
        <p:spPr>
          <a:xfrm>
            <a:off x="6475820" y="1918336"/>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95300" y="1486038"/>
            <a:ext cx="5220880" cy="365760"/>
          </a:xfrm>
        </p:spPr>
        <p:txBody>
          <a:bodyPr vert="horz" lIns="0" tIns="0" rIns="0" bIns="0" rtlCol="0" anchor="b">
            <a:noAutofit/>
          </a:bodyPr>
          <a:lstStyle>
            <a:lvl1pPr algn="l">
              <a:defRPr lang="en-US" sz="1600" b="1" dirty="0">
                <a:solidFill>
                  <a:schemeClr val="accent3"/>
                </a:solidFill>
              </a:defRPr>
            </a:lvl1pPr>
          </a:lstStyle>
          <a:p>
            <a:pPr lvl="0">
              <a:lnSpc>
                <a:spcPct val="90000"/>
              </a:lnSpc>
              <a:spcBef>
                <a:spcPts val="0"/>
              </a:spcBef>
            </a:pPr>
            <a:r>
              <a:rPr lang="en-US"/>
              <a:t>Click to edit Master text styles</a:t>
            </a:r>
          </a:p>
        </p:txBody>
      </p:sp>
      <p:sp>
        <p:nvSpPr>
          <p:cNvPr id="22" name="Text Placeholder 18"/>
          <p:cNvSpPr>
            <a:spLocks noGrp="1"/>
          </p:cNvSpPr>
          <p:nvPr>
            <p:ph type="body" sz="quarter" idx="16"/>
          </p:nvPr>
        </p:nvSpPr>
        <p:spPr>
          <a:xfrm>
            <a:off x="6475820" y="1486038"/>
            <a:ext cx="5220880"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a:t>Click to edit Master text styles</a:t>
            </a:r>
          </a:p>
        </p:txBody>
      </p:sp>
      <p:sp>
        <p:nvSpPr>
          <p:cNvPr id="15"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4"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8DC073CE-7798-4504-9766-398A63AF0E87}" type="datetime3">
              <a:rPr lang="en-US" smtClean="0"/>
              <a:t>22 May 2019</a:t>
            </a:fld>
            <a:endParaRPr lang="en-CA" dirty="0"/>
          </a:p>
        </p:txBody>
      </p:sp>
      <p:sp>
        <p:nvSpPr>
          <p:cNvPr id="20"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137312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299" y="1487851"/>
            <a:ext cx="3377601"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dirty="0"/>
              <a:t>Subtitle</a:t>
            </a:r>
          </a:p>
        </p:txBody>
      </p:sp>
      <p:sp>
        <p:nvSpPr>
          <p:cNvPr id="5" name="Text Placeholder 4"/>
          <p:cNvSpPr>
            <a:spLocks noGrp="1"/>
          </p:cNvSpPr>
          <p:nvPr>
            <p:ph type="body" sz="quarter" idx="3" hasCustomPrompt="1"/>
          </p:nvPr>
        </p:nvSpPr>
        <p:spPr>
          <a:xfrm>
            <a:off x="4405334" y="1487851"/>
            <a:ext cx="3382004"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dirty="0"/>
              <a:t>Subtitle</a:t>
            </a:r>
          </a:p>
        </p:txBody>
      </p:sp>
      <p:sp>
        <p:nvSpPr>
          <p:cNvPr id="15" name="Content Placeholder 14"/>
          <p:cNvSpPr>
            <a:spLocks noGrp="1"/>
          </p:cNvSpPr>
          <p:nvPr>
            <p:ph sz="quarter" idx="13"/>
          </p:nvPr>
        </p:nvSpPr>
        <p:spPr>
          <a:xfrm>
            <a:off x="495299" y="2070820"/>
            <a:ext cx="3377601" cy="4012346"/>
          </a:xfrm>
        </p:spPr>
        <p:txBody>
          <a:bodyPr/>
          <a:lstStyle>
            <a:lvl1pPr>
              <a:defRPr sz="2400"/>
            </a:lvl1pPr>
            <a:lvl2pPr marL="210312">
              <a:defRPr sz="2000"/>
            </a:lvl2pPr>
            <a:lvl3pPr marL="429768" indent="-173736">
              <a:defRPr sz="1600"/>
            </a:lvl3pPr>
            <a:lvl4pPr marL="603504" indent="-128016">
              <a:defRPr sz="1400"/>
            </a:lvl4pPr>
            <a:lvl5pPr marL="79375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0" name="Text Placeholder 9"/>
          <p:cNvSpPr>
            <a:spLocks noGrp="1"/>
          </p:cNvSpPr>
          <p:nvPr>
            <p:ph type="body" sz="quarter" idx="15" hasCustomPrompt="1"/>
          </p:nvPr>
        </p:nvSpPr>
        <p:spPr>
          <a:xfrm>
            <a:off x="8314696" y="1487851"/>
            <a:ext cx="3382004"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dirty="0"/>
              <a:t>Subtitle</a:t>
            </a:r>
          </a:p>
        </p:txBody>
      </p:sp>
      <p:cxnSp>
        <p:nvCxnSpPr>
          <p:cNvPr id="23" name="Straight Connector 22"/>
          <p:cNvCxnSpPr>
            <a:cxnSpLocks/>
          </p:cNvCxnSpPr>
          <p:nvPr userDrawn="1"/>
        </p:nvCxnSpPr>
        <p:spPr>
          <a:xfrm>
            <a:off x="495300" y="1918336"/>
            <a:ext cx="33832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userDrawn="1"/>
        </p:nvCxnSpPr>
        <p:spPr>
          <a:xfrm>
            <a:off x="4405334" y="1918336"/>
            <a:ext cx="33832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userDrawn="1"/>
        </p:nvCxnSpPr>
        <p:spPr>
          <a:xfrm>
            <a:off x="8314696" y="1918336"/>
            <a:ext cx="33832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a:xfrm>
            <a:off x="495300" y="509833"/>
            <a:ext cx="11201400" cy="914400"/>
          </a:xfrm>
        </p:spPr>
        <p:txBody>
          <a:bodyPr/>
          <a:lstStyle/>
          <a:p>
            <a:r>
              <a:rPr lang="en-US"/>
              <a:t>Click to edit Master title style</a:t>
            </a:r>
            <a:endParaRPr lang="en-US" dirty="0"/>
          </a:p>
        </p:txBody>
      </p:sp>
      <p:sp>
        <p:nvSpPr>
          <p:cNvPr id="18"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21" name="Content Placeholder 14"/>
          <p:cNvSpPr>
            <a:spLocks noGrp="1"/>
          </p:cNvSpPr>
          <p:nvPr>
            <p:ph sz="quarter" idx="18"/>
          </p:nvPr>
        </p:nvSpPr>
        <p:spPr>
          <a:xfrm>
            <a:off x="4405334" y="2070820"/>
            <a:ext cx="3377601" cy="4012346"/>
          </a:xfrm>
        </p:spPr>
        <p:txBody>
          <a:bodyPr/>
          <a:lstStyle>
            <a:lvl1pPr>
              <a:defRPr sz="2400"/>
            </a:lvl1pPr>
            <a:lvl2pPr marL="210312">
              <a:defRPr sz="2000"/>
            </a:lvl2pPr>
            <a:lvl3pPr marL="429768" indent="-173736">
              <a:defRPr sz="1600"/>
            </a:lvl3pPr>
            <a:lvl4pPr marL="603504" indent="-128016">
              <a:defRPr sz="1400"/>
            </a:lvl4pPr>
            <a:lvl5pPr marL="79375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2" name="Content Placeholder 14"/>
          <p:cNvSpPr>
            <a:spLocks noGrp="1"/>
          </p:cNvSpPr>
          <p:nvPr>
            <p:ph sz="quarter" idx="19"/>
          </p:nvPr>
        </p:nvSpPr>
        <p:spPr>
          <a:xfrm>
            <a:off x="8314696" y="2070820"/>
            <a:ext cx="3377601" cy="4012346"/>
          </a:xfrm>
        </p:spPr>
        <p:txBody>
          <a:bodyPr/>
          <a:lstStyle>
            <a:lvl1pPr>
              <a:defRPr sz="2400"/>
            </a:lvl1pPr>
            <a:lvl2pPr marL="210312">
              <a:defRPr sz="2000"/>
            </a:lvl2pPr>
            <a:lvl3pPr marL="429768" indent="-173736">
              <a:defRPr sz="1600"/>
            </a:lvl3pPr>
            <a:lvl4pPr marL="603504" indent="-128016">
              <a:defRPr sz="1400"/>
            </a:lvl4pPr>
            <a:lvl5pPr marL="79375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6"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C199375B-B051-42D2-90D9-50B3BC396ECE}" type="datetime3">
              <a:rPr lang="en-US" smtClean="0"/>
              <a:t>22 May 2019</a:t>
            </a:fld>
            <a:endParaRPr lang="en-CA" dirty="0"/>
          </a:p>
        </p:txBody>
      </p:sp>
      <p:sp>
        <p:nvSpPr>
          <p:cNvPr id="19" name="Footer Placeholder 7"/>
          <p:cNvSpPr>
            <a:spLocks noGrp="1"/>
          </p:cNvSpPr>
          <p:nvPr>
            <p:ph type="ftr" sz="quarter" idx="20"/>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605579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300" y="1629578"/>
            <a:ext cx="2518906"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sp>
        <p:nvSpPr>
          <p:cNvPr id="5" name="Text Placeholder 4"/>
          <p:cNvSpPr>
            <a:spLocks noGrp="1"/>
          </p:cNvSpPr>
          <p:nvPr>
            <p:ph type="body" sz="quarter" idx="3" hasCustomPrompt="1"/>
          </p:nvPr>
        </p:nvSpPr>
        <p:spPr>
          <a:xfrm>
            <a:off x="3396995" y="1629578"/>
            <a:ext cx="2496313"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sp>
        <p:nvSpPr>
          <p:cNvPr id="15" name="Content Placeholder 14"/>
          <p:cNvSpPr>
            <a:spLocks noGrp="1"/>
          </p:cNvSpPr>
          <p:nvPr>
            <p:ph sz="quarter" idx="13"/>
          </p:nvPr>
        </p:nvSpPr>
        <p:spPr>
          <a:xfrm>
            <a:off x="495300"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0" name="Text Placeholder 9"/>
          <p:cNvSpPr>
            <a:spLocks noGrp="1"/>
          </p:cNvSpPr>
          <p:nvPr>
            <p:ph type="body" sz="quarter" idx="15" hasCustomPrompt="1"/>
          </p:nvPr>
        </p:nvSpPr>
        <p:spPr>
          <a:xfrm>
            <a:off x="6298692" y="1629578"/>
            <a:ext cx="2496312"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sp>
        <p:nvSpPr>
          <p:cNvPr id="14" name="Text Placeholder 13"/>
          <p:cNvSpPr>
            <a:spLocks noGrp="1"/>
          </p:cNvSpPr>
          <p:nvPr>
            <p:ph type="body" sz="quarter" idx="17" hasCustomPrompt="1"/>
          </p:nvPr>
        </p:nvSpPr>
        <p:spPr>
          <a:xfrm>
            <a:off x="9200388" y="1629578"/>
            <a:ext cx="2496312"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cxnSp>
        <p:nvCxnSpPr>
          <p:cNvPr id="26" name="Straight Connector 25"/>
          <p:cNvCxnSpPr>
            <a:cxnSpLocks/>
          </p:cNvCxnSpPr>
          <p:nvPr userDrawn="1"/>
        </p:nvCxnSpPr>
        <p:spPr>
          <a:xfrm>
            <a:off x="33909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userDrawn="1"/>
        </p:nvCxnSpPr>
        <p:spPr>
          <a:xfrm>
            <a:off x="62865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userDrawn="1"/>
        </p:nvCxnSpPr>
        <p:spPr>
          <a:xfrm>
            <a:off x="91821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userDrawn="1"/>
        </p:nvCxnSpPr>
        <p:spPr>
          <a:xfrm>
            <a:off x="4953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495300" y="509833"/>
            <a:ext cx="11201400" cy="914400"/>
          </a:xfrm>
        </p:spPr>
        <p:txBody>
          <a:bodyPr/>
          <a:lstStyle/>
          <a:p>
            <a:r>
              <a:rPr lang="en-US"/>
              <a:t>Click to edit Master title style</a:t>
            </a:r>
            <a:endParaRPr lang="en-US" dirty="0"/>
          </a:p>
        </p:txBody>
      </p:sp>
      <p:sp>
        <p:nvSpPr>
          <p:cNvPr id="21"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25" name="Content Placeholder 14"/>
          <p:cNvSpPr>
            <a:spLocks noGrp="1"/>
          </p:cNvSpPr>
          <p:nvPr>
            <p:ph sz="quarter" idx="20"/>
          </p:nvPr>
        </p:nvSpPr>
        <p:spPr>
          <a:xfrm>
            <a:off x="3396995"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7" name="Content Placeholder 14"/>
          <p:cNvSpPr>
            <a:spLocks noGrp="1"/>
          </p:cNvSpPr>
          <p:nvPr>
            <p:ph sz="quarter" idx="21"/>
          </p:nvPr>
        </p:nvSpPr>
        <p:spPr>
          <a:xfrm>
            <a:off x="6298692"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8" name="Content Placeholder 14"/>
          <p:cNvSpPr>
            <a:spLocks noGrp="1"/>
          </p:cNvSpPr>
          <p:nvPr>
            <p:ph sz="quarter" idx="22"/>
          </p:nvPr>
        </p:nvSpPr>
        <p:spPr>
          <a:xfrm>
            <a:off x="9200388"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8DC3B441-9D4E-4C77-AEBA-69FC18ECDA54}" type="datetime3">
              <a:rPr lang="en-US" smtClean="0"/>
              <a:t>22 May 2019</a:t>
            </a:fld>
            <a:endParaRPr lang="en-CA" dirty="0"/>
          </a:p>
        </p:txBody>
      </p:sp>
      <p:sp>
        <p:nvSpPr>
          <p:cNvPr id="20" name="Footer Placeholder 7"/>
          <p:cNvSpPr>
            <a:spLocks noGrp="1"/>
          </p:cNvSpPr>
          <p:nvPr>
            <p:ph type="ftr" sz="quarter" idx="2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3458263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300"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sp>
        <p:nvSpPr>
          <p:cNvPr id="5" name="Text Placeholder 4"/>
          <p:cNvSpPr>
            <a:spLocks noGrp="1"/>
          </p:cNvSpPr>
          <p:nvPr>
            <p:ph type="body" sz="quarter" idx="3" hasCustomPrompt="1"/>
          </p:nvPr>
        </p:nvSpPr>
        <p:spPr>
          <a:xfrm>
            <a:off x="2813304"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sp>
        <p:nvSpPr>
          <p:cNvPr id="15" name="Content Placeholder 14"/>
          <p:cNvSpPr>
            <a:spLocks noGrp="1"/>
          </p:cNvSpPr>
          <p:nvPr>
            <p:ph sz="quarter" idx="13"/>
          </p:nvPr>
        </p:nvSpPr>
        <p:spPr>
          <a:xfrm>
            <a:off x="495300"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0" name="Text Placeholder 9"/>
          <p:cNvSpPr>
            <a:spLocks noGrp="1"/>
          </p:cNvSpPr>
          <p:nvPr>
            <p:ph type="body" sz="quarter" idx="15" hasCustomPrompt="1"/>
          </p:nvPr>
        </p:nvSpPr>
        <p:spPr>
          <a:xfrm>
            <a:off x="5131308"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sp>
        <p:nvSpPr>
          <p:cNvPr id="14" name="Text Placeholder 13"/>
          <p:cNvSpPr>
            <a:spLocks noGrp="1"/>
          </p:cNvSpPr>
          <p:nvPr>
            <p:ph type="body" sz="quarter" idx="17" hasCustomPrompt="1"/>
          </p:nvPr>
        </p:nvSpPr>
        <p:spPr>
          <a:xfrm>
            <a:off x="7449312"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cxnSp>
        <p:nvCxnSpPr>
          <p:cNvPr id="26" name="Straight Connector 25"/>
          <p:cNvCxnSpPr>
            <a:cxnSpLocks/>
          </p:cNvCxnSpPr>
          <p:nvPr userDrawn="1"/>
        </p:nvCxnSpPr>
        <p:spPr>
          <a:xfrm>
            <a:off x="2813304"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userDrawn="1"/>
        </p:nvCxnSpPr>
        <p:spPr>
          <a:xfrm>
            <a:off x="5131308"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userDrawn="1"/>
        </p:nvCxnSpPr>
        <p:spPr>
          <a:xfrm>
            <a:off x="7449312"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userDrawn="1"/>
        </p:nvCxnSpPr>
        <p:spPr>
          <a:xfrm>
            <a:off x="495300"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Text Placeholder 13"/>
          <p:cNvSpPr>
            <a:spLocks noGrp="1"/>
          </p:cNvSpPr>
          <p:nvPr>
            <p:ph type="body" sz="quarter" idx="20" hasCustomPrompt="1"/>
          </p:nvPr>
        </p:nvSpPr>
        <p:spPr>
          <a:xfrm>
            <a:off x="9767316"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dirty="0"/>
              <a:t>Subtitle</a:t>
            </a:r>
          </a:p>
        </p:txBody>
      </p:sp>
      <p:cxnSp>
        <p:nvCxnSpPr>
          <p:cNvPr id="48" name="Straight Connector 47"/>
          <p:cNvCxnSpPr>
            <a:cxnSpLocks/>
          </p:cNvCxnSpPr>
          <p:nvPr userDrawn="1"/>
        </p:nvCxnSpPr>
        <p:spPr>
          <a:xfrm>
            <a:off x="9767316"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95300" y="509833"/>
            <a:ext cx="11201400" cy="914400"/>
          </a:xfrm>
        </p:spPr>
        <p:txBody>
          <a:bodyPr/>
          <a:lstStyle>
            <a:lvl1pPr>
              <a:defRPr/>
            </a:lvl1pPr>
          </a:lstStyle>
          <a:p>
            <a:r>
              <a:rPr lang="en-US" dirty="0"/>
              <a:t>Five Content Layout</a:t>
            </a:r>
          </a:p>
        </p:txBody>
      </p:sp>
      <p:sp>
        <p:nvSpPr>
          <p:cNvPr id="22"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45" name="Content Placeholder 14"/>
          <p:cNvSpPr>
            <a:spLocks noGrp="1"/>
          </p:cNvSpPr>
          <p:nvPr>
            <p:ph sz="quarter" idx="23"/>
          </p:nvPr>
        </p:nvSpPr>
        <p:spPr>
          <a:xfrm>
            <a:off x="2813304"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9" name="Content Placeholder 14"/>
          <p:cNvSpPr>
            <a:spLocks noGrp="1"/>
          </p:cNvSpPr>
          <p:nvPr>
            <p:ph sz="quarter" idx="24"/>
          </p:nvPr>
        </p:nvSpPr>
        <p:spPr>
          <a:xfrm>
            <a:off x="5131308"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0" name="Content Placeholder 14"/>
          <p:cNvSpPr>
            <a:spLocks noGrp="1"/>
          </p:cNvSpPr>
          <p:nvPr>
            <p:ph sz="quarter" idx="25"/>
          </p:nvPr>
        </p:nvSpPr>
        <p:spPr>
          <a:xfrm>
            <a:off x="7449312"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1" name="Content Placeholder 14"/>
          <p:cNvSpPr>
            <a:spLocks noGrp="1"/>
          </p:cNvSpPr>
          <p:nvPr>
            <p:ph sz="quarter" idx="26"/>
          </p:nvPr>
        </p:nvSpPr>
        <p:spPr>
          <a:xfrm>
            <a:off x="9767316"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4"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547CB41A-EB95-47F9-ABC9-1A0B14ACE742}" type="datetime3">
              <a:rPr lang="en-US" smtClean="0"/>
              <a:t>22 May 2019</a:t>
            </a:fld>
            <a:endParaRPr lang="en-CA" dirty="0"/>
          </a:p>
        </p:txBody>
      </p:sp>
      <p:sp>
        <p:nvSpPr>
          <p:cNvPr id="25" name="Footer Placeholder 7"/>
          <p:cNvSpPr>
            <a:spLocks noGrp="1"/>
          </p:cNvSpPr>
          <p:nvPr>
            <p:ph type="ftr" sz="quarter" idx="27"/>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4013195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475D87-E621-43D4-94D7-5361B0B2EF4B}" type="datetime3">
              <a:rPr lang="en-US" smtClean="0"/>
              <a:t>22 May 2019</a:t>
            </a:fld>
            <a:endParaRPr lang="en-CA" dirty="0"/>
          </a:p>
        </p:txBody>
      </p:sp>
      <p:sp>
        <p:nvSpPr>
          <p:cNvPr id="4" name="Slide Number Placeholder 3"/>
          <p:cNvSpPr>
            <a:spLocks noGrp="1"/>
          </p:cNvSpPr>
          <p:nvPr>
            <p:ph type="sldNum" sz="quarter" idx="11"/>
          </p:nvPr>
        </p:nvSpPr>
        <p:spPr/>
        <p:txBody>
          <a:bodyPr/>
          <a:lstStyle/>
          <a:p>
            <a:fld id="{00E6A5BD-C011-4A45-AA3A-201790FB7F2B}" type="slidenum">
              <a:rPr lang="en-CA" smtClean="0"/>
              <a:pPr/>
              <a:t>‹#›</a:t>
            </a:fld>
            <a:endParaRPr lang="en-CA" dirty="0"/>
          </a:p>
        </p:txBody>
      </p:sp>
      <p:sp>
        <p:nvSpPr>
          <p:cNvPr id="5" name="Footer Placeholder 4"/>
          <p:cNvSpPr>
            <a:spLocks noGrp="1"/>
          </p:cNvSpPr>
          <p:nvPr>
            <p:ph type="ftr" sz="quarter" idx="12"/>
          </p:nvPr>
        </p:nvSpPr>
        <p:spPr/>
        <p:txBody>
          <a:bodyPr/>
          <a:lstStyle/>
          <a:p>
            <a:r>
              <a:rPr lang="en-US"/>
              <a:t>Edit Presentation Title in [Insert Tab &gt; Header &amp; Footer]   |</a:t>
            </a:r>
            <a:endParaRPr lang="en-US" dirty="0"/>
          </a:p>
        </p:txBody>
      </p:sp>
      <p:sp>
        <p:nvSpPr>
          <p:cNvPr id="6" name="Content Placeholder 2"/>
          <p:cNvSpPr>
            <a:spLocks noGrp="1"/>
          </p:cNvSpPr>
          <p:nvPr>
            <p:ph idx="1"/>
          </p:nvPr>
        </p:nvSpPr>
        <p:spPr>
          <a:xfrm>
            <a:off x="495300" y="1603166"/>
            <a:ext cx="11201400" cy="4319584"/>
          </a:xfrm>
        </p:spPr>
        <p:txBody>
          <a:bodyPr/>
          <a:lstStyle>
            <a:lvl1pPr>
              <a:defRPr sz="2800">
                <a:solidFill>
                  <a:schemeClr val="accent3"/>
                </a:solidFill>
              </a:defRPr>
            </a:lvl1pPr>
            <a:lvl2pPr marL="237744" indent="-182880">
              <a:defRPr sz="26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07492337"/>
      </p:ext>
    </p:extLst>
  </p:cSld>
  <p:clrMapOvr>
    <a:masterClrMapping/>
  </p:clrMapOvr>
  <p:extLst mod="1">
    <p:ext uri="{DCECCB84-F9BA-43D5-87BE-67443E8EF086}">
      <p15:sldGuideLst xmlns:p15="http://schemas.microsoft.com/office/powerpoint/2012/main">
        <p15:guide id="1" orient="horz" pos="105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Text Heavy 1-Line">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70236"/>
            <a:ext cx="11201400" cy="4310062"/>
          </a:xfrm>
        </p:spPr>
        <p:txBody>
          <a:bodyPr vert="horz" lIns="0" tIns="0" rIns="0" bIns="0" rtlCol="0">
            <a:noAutofit/>
          </a:bodyPr>
          <a:lstStyle>
            <a:lvl1pPr>
              <a:spcAft>
                <a:spcPts val="0"/>
              </a:spcAft>
              <a:defRPr lang="en-US" sz="2200" dirty="0" smtClean="0">
                <a:solidFill>
                  <a:schemeClr val="accent3"/>
                </a:solidFill>
              </a:defRPr>
            </a:lvl1pPr>
            <a:lvl2pPr marL="219456" indent="-164592">
              <a:defRPr lang="en-US" sz="2000" dirty="0" smtClean="0"/>
            </a:lvl2pPr>
            <a:lvl3pPr marL="400050" indent="-195263">
              <a:defRPr lang="en-US" sz="1800" dirty="0" smtClean="0"/>
            </a:lvl3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495300" y="510063"/>
            <a:ext cx="11201400" cy="914400"/>
          </a:xfrm>
        </p:spPr>
        <p:txBody>
          <a:bodyPr/>
          <a:lstStyle>
            <a:lvl1pPr>
              <a:defRPr/>
            </a:lvl1pPr>
          </a:lstStyle>
          <a:p>
            <a:r>
              <a:rPr lang="en-US" dirty="0">
                <a:solidFill>
                  <a:srgbClr val="63666A"/>
                </a:solidFill>
              </a:rPr>
              <a:t>Title and Content Text Heavy</a:t>
            </a:r>
          </a:p>
        </p:txBody>
      </p:sp>
      <p:sp>
        <p:nvSpPr>
          <p:cNvPr id="9"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1"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0A73909C-8673-4CA4-8855-76213B7D1677}" type="datetime3">
              <a:rPr lang="en-US" smtClean="0"/>
              <a:t>22 May 2019</a:t>
            </a:fld>
            <a:endParaRPr lang="en-CA" dirty="0"/>
          </a:p>
        </p:txBody>
      </p:sp>
      <p:sp>
        <p:nvSpPr>
          <p:cNvPr id="12"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1512055498"/>
      </p:ext>
    </p:extLst>
  </p:cSld>
  <p:clrMapOvr>
    <a:masterClrMapping/>
  </p:clrMapOvr>
  <p:extLst mod="1">
    <p:ext uri="{DCECCB84-F9BA-43D5-87BE-67443E8EF086}">
      <p15:sldGuideLst xmlns:p15="http://schemas.microsoft.com/office/powerpoint/2012/main">
        <p15:guide id="1" orient="horz" pos="10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50166"/>
            <a:ext cx="11227308" cy="1645920"/>
          </a:xfrm>
        </p:spPr>
        <p:txBody>
          <a:bodyPr/>
          <a:lstStyle>
            <a:lvl1pPr>
              <a:lnSpc>
                <a:spcPct val="85000"/>
              </a:lnSpc>
              <a:defRPr sz="6000"/>
            </a:lvl1pPr>
          </a:lstStyle>
          <a:p>
            <a:r>
              <a:rPr lang="en-US" dirty="0"/>
              <a:t>Big Title Text</a:t>
            </a:r>
          </a:p>
        </p:txBody>
      </p:sp>
      <p:sp>
        <p:nvSpPr>
          <p:cNvPr id="3" name="Content Placeholder 2"/>
          <p:cNvSpPr>
            <a:spLocks noGrp="1"/>
          </p:cNvSpPr>
          <p:nvPr>
            <p:ph idx="1"/>
          </p:nvPr>
        </p:nvSpPr>
        <p:spPr>
          <a:xfrm>
            <a:off x="495300" y="2327510"/>
            <a:ext cx="11227308" cy="3749040"/>
          </a:xfrm>
        </p:spPr>
        <p:txBody>
          <a:bodyPr/>
          <a:lstStyle>
            <a:lvl1pPr>
              <a:defRPr sz="3000">
                <a:solidFill>
                  <a:schemeClr val="accent3"/>
                </a:solidFill>
              </a:defRPr>
            </a:lvl1pPr>
            <a:lvl2pPr>
              <a:defRPr>
                <a:solidFill>
                  <a:schemeClr val="tx1"/>
                </a:solidFill>
              </a:defRPr>
            </a:lvl2pPr>
            <a:lvl3pPr>
              <a:defRPr>
                <a:solidFill>
                  <a:schemeClr val="tx1"/>
                </a:solidFill>
              </a:defRPr>
            </a:lvl3pPr>
            <a:lvl4pPr>
              <a:defRPr sz="160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7"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699D1762-3622-4503-8C65-5AB6A7AEF410}" type="datetime3">
              <a:rPr lang="en-US" smtClean="0"/>
              <a:t>22 May 2019</a:t>
            </a:fld>
            <a:endParaRPr lang="en-CA" dirty="0"/>
          </a:p>
        </p:txBody>
      </p:sp>
      <p:sp>
        <p:nvSpPr>
          <p:cNvPr id="8"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1921566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495300" y="458076"/>
            <a:ext cx="5655243" cy="5614416"/>
          </a:xfrm>
        </p:spPr>
        <p:txBody>
          <a:bodyPr anchor="t" anchorCtr="0"/>
          <a:lstStyle>
            <a:lvl1pPr>
              <a:lnSpc>
                <a:spcPct val="90000"/>
              </a:lnSpc>
              <a:defRPr sz="4400">
                <a:solidFill>
                  <a:schemeClr val="tx1"/>
                </a:solidFill>
              </a:defRPr>
            </a:lvl1pPr>
          </a:lstStyle>
          <a:p>
            <a:r>
              <a:rPr lang="en-US" dirty="0"/>
              <a:t>Two Statements</a:t>
            </a:r>
          </a:p>
        </p:txBody>
      </p:sp>
      <p:sp>
        <p:nvSpPr>
          <p:cNvPr id="3" name="Subtitle 2"/>
          <p:cNvSpPr>
            <a:spLocks noGrp="1"/>
          </p:cNvSpPr>
          <p:nvPr>
            <p:ph type="subTitle" idx="1" hasCustomPrompt="1"/>
          </p:nvPr>
        </p:nvSpPr>
        <p:spPr bwMode="invGray">
          <a:xfrm>
            <a:off x="6478290" y="458076"/>
            <a:ext cx="5222378" cy="5614416"/>
          </a:xfrm>
        </p:spPr>
        <p:txBody>
          <a:bodyPr/>
          <a:lstStyle>
            <a:lvl1pPr marL="0" indent="0" algn="l">
              <a:lnSpc>
                <a:spcPct val="100000"/>
              </a:lnSpc>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Additional statement goes here</a:t>
            </a:r>
          </a:p>
        </p:txBody>
      </p:sp>
      <p:sp>
        <p:nvSpPr>
          <p:cNvPr id="4" name="Date Placeholder 3"/>
          <p:cNvSpPr>
            <a:spLocks noGrp="1"/>
          </p:cNvSpPr>
          <p:nvPr>
            <p:ph type="dt" sz="half" idx="10"/>
          </p:nvPr>
        </p:nvSpPr>
        <p:spPr/>
        <p:txBody>
          <a:bodyPr/>
          <a:lstStyle/>
          <a:p>
            <a:fld id="{4563F50C-5FC8-429A-B9D3-66DAEB132253}" type="datetime3">
              <a:rPr lang="en-US" smtClean="0"/>
              <a:t>22 May 2019</a:t>
            </a:fld>
            <a:endParaRPr lang="en-CA" dirty="0"/>
          </a:p>
        </p:txBody>
      </p:sp>
      <p:sp>
        <p:nvSpPr>
          <p:cNvPr id="5" name="Footer Placeholder 4"/>
          <p:cNvSpPr>
            <a:spLocks noGrp="1"/>
          </p:cNvSpPr>
          <p:nvPr>
            <p:ph type="ftr" sz="quarter" idx="11"/>
          </p:nvPr>
        </p:nvSpPr>
        <p:spPr/>
        <p:txBody>
          <a:bodyPr/>
          <a:lstStyle/>
          <a:p>
            <a:r>
              <a:rPr lang="en-US"/>
              <a:t>Edit Presentation Title in [Insert Tab &gt; Header &amp; Footer]   |</a:t>
            </a:r>
            <a:endParaRPr lang="en-US" dirty="0"/>
          </a:p>
        </p:txBody>
      </p:sp>
      <p:sp>
        <p:nvSpPr>
          <p:cNvPr id="7" name="Slide Number Placeholder 6"/>
          <p:cNvSpPr>
            <a:spLocks noGrp="1"/>
          </p:cNvSpPr>
          <p:nvPr>
            <p:ph type="sldNum" sz="quarter" idx="12"/>
          </p:nvPr>
        </p:nvSpPr>
        <p:spPr/>
        <p:txBody>
          <a:body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302428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51415" y="1930688"/>
            <a:ext cx="5245285" cy="4165312"/>
          </a:xfrm>
        </p:spPr>
        <p:txBody>
          <a:bodyPr vert="horz" lIns="0" tIns="0" rIns="0" bIns="0" rtlCol="0">
            <a:noAutofit/>
          </a:bodyPr>
          <a:lstStyle>
            <a:lvl1pPr>
              <a:defRPr lang="en-US" sz="2800" dirty="0" smtClean="0">
                <a:solidFill>
                  <a:schemeClr val="accent3"/>
                </a:solidFill>
              </a:defRPr>
            </a:lvl1pPr>
            <a:lvl2pPr>
              <a:defRPr lang="en-US" sz="2400" dirty="0" smtClean="0"/>
            </a:lvl2pPr>
            <a:lvl3pPr>
              <a:defRPr lang="en-US" sz="2000" dirty="0" smtClean="0"/>
            </a:lvl3pPr>
            <a:lvl4pPr marL="658368" indent="-146304">
              <a:defRPr lang="en-US" sz="16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11" name="Picture Placeholder 10"/>
          <p:cNvSpPr>
            <a:spLocks noGrp="1"/>
          </p:cNvSpPr>
          <p:nvPr>
            <p:ph type="pic" sz="quarter" idx="13" hasCustomPrompt="1"/>
          </p:nvPr>
        </p:nvSpPr>
        <p:spPr>
          <a:xfrm>
            <a:off x="495300" y="1930688"/>
            <a:ext cx="5220727" cy="4149582"/>
          </a:xfrm>
          <a:solidFill>
            <a:schemeClr val="bg1">
              <a:lumMod val="95000"/>
            </a:schemeClr>
          </a:solidFill>
        </p:spPr>
        <p:txBody>
          <a:bodyPr anchor="ctr"/>
          <a:lstStyle>
            <a:lvl1pPr algn="ctr">
              <a:defRPr/>
            </a:lvl1pPr>
          </a:lstStyle>
          <a:p>
            <a:r>
              <a:rPr lang="en-US" dirty="0"/>
              <a:t>Click to add image</a:t>
            </a:r>
          </a:p>
        </p:txBody>
      </p:sp>
      <p:sp>
        <p:nvSpPr>
          <p:cNvPr id="9" name="Text Placeholder 2"/>
          <p:cNvSpPr>
            <a:spLocks noGrp="1"/>
          </p:cNvSpPr>
          <p:nvPr>
            <p:ph type="body" idx="14" hasCustomPrompt="1"/>
          </p:nvPr>
        </p:nvSpPr>
        <p:spPr>
          <a:xfrm>
            <a:off x="494170" y="1621671"/>
            <a:ext cx="5221858" cy="233910"/>
          </a:xfrm>
        </p:spPr>
        <p:txBody>
          <a:bodyPr vert="horz" wrap="square" lIns="0" tIns="0" rIns="0" bIns="0" rtlCol="0" anchor="b" anchorCtr="0">
            <a:spAutoFit/>
          </a:bodyPr>
          <a:lstStyle>
            <a:lvl1pPr>
              <a:defRPr lang="en-US" sz="1600" b="1" dirty="0" smtClean="0">
                <a:solidFill>
                  <a:schemeClr val="accent3"/>
                </a:solidFill>
              </a:defRPr>
            </a:lvl1pPr>
          </a:lstStyle>
          <a:p>
            <a:pPr lvl="0"/>
            <a:r>
              <a:rPr lang="en-US" dirty="0"/>
              <a:t>Optional Subtitle</a:t>
            </a:r>
          </a:p>
        </p:txBody>
      </p:sp>
      <p:sp>
        <p:nvSpPr>
          <p:cNvPr id="4" name="Title 3"/>
          <p:cNvSpPr>
            <a:spLocks noGrp="1"/>
          </p:cNvSpPr>
          <p:nvPr>
            <p:ph type="title" hasCustomPrompt="1"/>
          </p:nvPr>
        </p:nvSpPr>
        <p:spPr/>
        <p:txBody>
          <a:bodyPr/>
          <a:lstStyle>
            <a:lvl1pPr>
              <a:defRPr/>
            </a:lvl1pPr>
          </a:lstStyle>
          <a:p>
            <a:r>
              <a:rPr lang="en-US" dirty="0"/>
              <a:t>Half Text – Half Image</a:t>
            </a:r>
          </a:p>
        </p:txBody>
      </p:sp>
      <p:sp>
        <p:nvSpPr>
          <p:cNvPr id="15"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0"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F60A14E7-5E3F-4827-8AFA-4CC9C146A28B}" type="datetime3">
              <a:rPr lang="en-US" smtClean="0"/>
              <a:t>22 May 2019</a:t>
            </a:fld>
            <a:endParaRPr lang="en-CA" dirty="0"/>
          </a:p>
        </p:txBody>
      </p:sp>
      <p:sp>
        <p:nvSpPr>
          <p:cNvPr id="12"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3825818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495300" y="1929382"/>
            <a:ext cx="11201400" cy="4166617"/>
          </a:xfrm>
          <a:solidFill>
            <a:schemeClr val="bg1">
              <a:lumMod val="95000"/>
            </a:schemeClr>
          </a:solidFill>
        </p:spPr>
        <p:txBody>
          <a:bodyPr anchor="ctr"/>
          <a:lstStyle>
            <a:lvl1pPr algn="ctr">
              <a:defRPr/>
            </a:lvl1pPr>
          </a:lstStyle>
          <a:p>
            <a:r>
              <a:rPr lang="en-US" dirty="0"/>
              <a:t>Click to add image</a:t>
            </a:r>
          </a:p>
        </p:txBody>
      </p:sp>
      <p:sp>
        <p:nvSpPr>
          <p:cNvPr id="9" name="Text Placeholder 8"/>
          <p:cNvSpPr>
            <a:spLocks noGrp="1"/>
          </p:cNvSpPr>
          <p:nvPr>
            <p:ph type="body" sz="quarter" idx="14" hasCustomPrompt="1"/>
          </p:nvPr>
        </p:nvSpPr>
        <p:spPr bwMode="gray">
          <a:xfrm>
            <a:off x="712381" y="2362364"/>
            <a:ext cx="10781414" cy="1395412"/>
          </a:xfrm>
        </p:spPr>
        <p:txBody>
          <a:bodyPr/>
          <a:lstStyle>
            <a:lvl1pPr>
              <a:defRPr sz="3200" baseline="0"/>
            </a:lvl1pPr>
          </a:lstStyle>
          <a:p>
            <a:pPr lvl="0"/>
            <a:r>
              <a:rPr lang="en-US" dirty="0"/>
              <a:t>Click to add text over image. White or gray only. 32pt flexible positioning. Delete if not needed.</a:t>
            </a:r>
          </a:p>
        </p:txBody>
      </p:sp>
      <p:sp>
        <p:nvSpPr>
          <p:cNvPr id="3" name="Date Placeholder 2"/>
          <p:cNvSpPr>
            <a:spLocks noGrp="1"/>
          </p:cNvSpPr>
          <p:nvPr>
            <p:ph type="dt" sz="half" idx="15"/>
          </p:nvPr>
        </p:nvSpPr>
        <p:spPr/>
        <p:txBody>
          <a:bodyPr/>
          <a:lstStyle/>
          <a:p>
            <a:fld id="{A3210D2F-23E7-47FB-A51E-57FFCE3AD629}" type="datetime3">
              <a:rPr lang="en-US" smtClean="0"/>
              <a:t>22 May 2019</a:t>
            </a:fld>
            <a:endParaRPr lang="en-CA" dirty="0"/>
          </a:p>
        </p:txBody>
      </p:sp>
      <p:sp>
        <p:nvSpPr>
          <p:cNvPr id="4" name="Footer Placeholder 3"/>
          <p:cNvSpPr>
            <a:spLocks noGrp="1"/>
          </p:cNvSpPr>
          <p:nvPr>
            <p:ph type="ftr" sz="quarter" idx="16"/>
          </p:nvPr>
        </p:nvSpPr>
        <p:spPr/>
        <p:txBody>
          <a:bodyPr/>
          <a:lstStyle/>
          <a:p>
            <a:r>
              <a:rPr lang="en-US"/>
              <a:t>Edit Presentation Title in [Insert Tab &gt; Header &amp; Footer]   |</a:t>
            </a:r>
            <a:endParaRPr lang="en-US" dirty="0"/>
          </a:p>
        </p:txBody>
      </p:sp>
      <p:sp>
        <p:nvSpPr>
          <p:cNvPr id="5" name="Slide Number Placeholder 4"/>
          <p:cNvSpPr>
            <a:spLocks noGrp="1"/>
          </p:cNvSpPr>
          <p:nvPr>
            <p:ph type="sldNum" sz="quarter" idx="17"/>
          </p:nvPr>
        </p:nvSpPr>
        <p:spPr/>
        <p:txBody>
          <a:bodyPr/>
          <a:lstStyle/>
          <a:p>
            <a:fld id="{00E6A5BD-C011-4A45-AA3A-201790FB7F2B}" type="slidenum">
              <a:rPr lang="en-CA" smtClean="0"/>
              <a:pPr/>
              <a:t>‹#›</a:t>
            </a:fld>
            <a:endParaRPr lang="en-CA" dirty="0"/>
          </a:p>
        </p:txBody>
      </p:sp>
      <p:sp>
        <p:nvSpPr>
          <p:cNvPr id="6" name="Title 5"/>
          <p:cNvSpPr>
            <a:spLocks noGrp="1"/>
          </p:cNvSpPr>
          <p:nvPr>
            <p:ph type="title" hasCustomPrompt="1"/>
          </p:nvPr>
        </p:nvSpPr>
        <p:spPr>
          <a:xfrm>
            <a:off x="495300" y="510063"/>
            <a:ext cx="11201400" cy="914400"/>
          </a:xfrm>
        </p:spPr>
        <p:txBody>
          <a:bodyPr/>
          <a:lstStyle>
            <a:lvl1pPr>
              <a:defRPr/>
            </a:lvl1pPr>
          </a:lstStyle>
          <a:p>
            <a:r>
              <a:rPr lang="en-US" dirty="0"/>
              <a:t>Image w/ Title and Footer</a:t>
            </a:r>
          </a:p>
        </p:txBody>
      </p:sp>
      <p:sp>
        <p:nvSpPr>
          <p:cNvPr id="8" name="Text Placeholder 2"/>
          <p:cNvSpPr>
            <a:spLocks noGrp="1"/>
          </p:cNvSpPr>
          <p:nvPr>
            <p:ph type="body" idx="18" hasCustomPrompt="1"/>
          </p:nvPr>
        </p:nvSpPr>
        <p:spPr>
          <a:xfrm>
            <a:off x="495300" y="1621673"/>
            <a:ext cx="4966221" cy="233910"/>
          </a:xfrm>
        </p:spPr>
        <p:txBody>
          <a:bodyPr vert="horz" wrap="square" lIns="0" tIns="0" rIns="0" bIns="0" rtlCol="0" anchor="b" anchorCtr="0">
            <a:spAutoFit/>
          </a:bodyPr>
          <a:lstStyle>
            <a:lvl1pPr>
              <a:defRPr lang="en-US" sz="1600" b="1" dirty="0" smtClean="0">
                <a:solidFill>
                  <a:schemeClr val="accent3"/>
                </a:solidFill>
              </a:defRPr>
            </a:lvl1pPr>
          </a:lstStyle>
          <a:p>
            <a:pPr lvl="0"/>
            <a:r>
              <a:rPr lang="en-US" dirty="0"/>
              <a:t>Optional Subtitle</a:t>
            </a:r>
          </a:p>
        </p:txBody>
      </p:sp>
    </p:spTree>
    <p:extLst>
      <p:ext uri="{BB962C8B-B14F-4D97-AF65-F5344CB8AC3E}">
        <p14:creationId xmlns:p14="http://schemas.microsoft.com/office/powerpoint/2010/main" val="281023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2558964" y="585216"/>
            <a:ext cx="9137736"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2558964" y="2441889"/>
            <a:ext cx="4467288" cy="254013"/>
          </a:xfrm>
        </p:spPr>
        <p:txBody>
          <a:bodyPr/>
          <a:lstStyle>
            <a:lvl1pPr algn="l">
              <a:defRPr sz="1400" b="1">
                <a:solidFill>
                  <a:schemeClr val="accent2"/>
                </a:solidFill>
              </a:defRPr>
            </a:lvl1pPr>
          </a:lstStyle>
          <a:p>
            <a:fld id="{0190C8AE-F756-4D25-A6B3-B6F43630DAE2}" type="datetime3">
              <a:rPr lang="en-US" smtClean="0"/>
              <a:t>22 May 2019</a:t>
            </a:fld>
            <a:endParaRPr lang="en-CA" dirty="0"/>
          </a:p>
        </p:txBody>
      </p:sp>
      <p:sp>
        <p:nvSpPr>
          <p:cNvPr id="9" name="Freeform 5"/>
          <p:cNvSpPr>
            <a:spLocks noChangeAspect="1" noEditPoints="1"/>
          </p:cNvSpPr>
          <p:nvPr userDrawn="1"/>
        </p:nvSpPr>
        <p:spPr bwMode="auto">
          <a:xfrm>
            <a:off x="754593" y="475512"/>
            <a:ext cx="914400" cy="91440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userDrawn="1"/>
        </p:nvSpPr>
        <p:spPr>
          <a:xfrm>
            <a:off x="2559607" y="3017520"/>
            <a:ext cx="8047433" cy="276999"/>
          </a:xfrm>
          <a:prstGeom prst="rect">
            <a:avLst/>
          </a:prstGeom>
          <a:noFill/>
        </p:spPr>
        <p:txBody>
          <a:bodyPr wrap="square" lIns="0" tIns="0" rIns="0" bIns="0" rtlCol="0" anchor="b">
            <a:spAutoFit/>
          </a:bodyPr>
          <a:lstStyle/>
          <a:p>
            <a:r>
              <a:rPr lang="en-US" sz="900" dirty="0">
                <a:solidFill>
                  <a:schemeClr val="accent2"/>
                </a:solidFill>
              </a:rPr>
              <a:t>Placeholder confidentiality disclosure. Edit or delete from layout master if not needed.</a:t>
            </a:r>
          </a:p>
          <a:p>
            <a:r>
              <a:rPr lang="en-US" sz="900" baseline="0" dirty="0">
                <a:solidFill>
                  <a:srgbClr val="63666A"/>
                </a:solidFill>
                <a:latin typeface="GE Inspira Sans" charset="0"/>
                <a:ea typeface="GE Inspira Sans" charset="0"/>
                <a:cs typeface="GE Inspira Sans" charset="0"/>
              </a:rPr>
              <a:t>Use this second line if additional confidentiality disclosure information is required. </a:t>
            </a:r>
            <a:endParaRPr lang="en-US" sz="2000" dirty="0">
              <a:solidFill>
                <a:srgbClr val="63666A"/>
              </a:solidFill>
              <a:latin typeface="GE Inspira Sans" charset="0"/>
              <a:ea typeface="GE Inspira Sans" charset="0"/>
              <a:cs typeface="GE Inspira Sans" charset="0"/>
            </a:endParaRPr>
          </a:p>
        </p:txBody>
      </p:sp>
    </p:spTree>
    <p:extLst>
      <p:ext uri="{BB962C8B-B14F-4D97-AF65-F5344CB8AC3E}">
        <p14:creationId xmlns:p14="http://schemas.microsoft.com/office/powerpoint/2010/main" val="3416334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10063"/>
            <a:ext cx="11201400" cy="914400"/>
          </a:xfrm>
        </p:spPr>
        <p:txBody>
          <a:bodyPr/>
          <a:lstStyle>
            <a:lvl1pPr>
              <a:defRPr/>
            </a:lvl1pPr>
          </a:lstStyle>
          <a:p>
            <a:r>
              <a:rPr lang="en-US" dirty="0"/>
              <a:t>Quadrant</a:t>
            </a:r>
          </a:p>
        </p:txBody>
      </p:sp>
      <p:sp>
        <p:nvSpPr>
          <p:cNvPr id="12" name="Content Placeholder 2"/>
          <p:cNvSpPr>
            <a:spLocks noGrp="1"/>
          </p:cNvSpPr>
          <p:nvPr>
            <p:ph sz="half" idx="13"/>
          </p:nvPr>
        </p:nvSpPr>
        <p:spPr>
          <a:xfrm>
            <a:off x="6174068" y="1666276"/>
            <a:ext cx="5522632"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kern="1200" dirty="0">
                <a:solidFill>
                  <a:schemeClr val="bg1"/>
                </a:solidFill>
                <a:latin typeface="+mn-lt"/>
                <a:ea typeface="+mn-ea"/>
                <a:cs typeface="+mn-cs"/>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3" name="Content Placeholder 2"/>
          <p:cNvSpPr>
            <a:spLocks noGrp="1"/>
          </p:cNvSpPr>
          <p:nvPr>
            <p:ph sz="half" idx="14"/>
          </p:nvPr>
        </p:nvSpPr>
        <p:spPr>
          <a:xfrm>
            <a:off x="495300" y="3932342"/>
            <a:ext cx="5495093"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4" name="Content Placeholder 2"/>
          <p:cNvSpPr>
            <a:spLocks noGrp="1"/>
          </p:cNvSpPr>
          <p:nvPr>
            <p:ph sz="half" idx="15"/>
          </p:nvPr>
        </p:nvSpPr>
        <p:spPr>
          <a:xfrm>
            <a:off x="6174068" y="3932342"/>
            <a:ext cx="5522632"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kern="1200" dirty="0">
                <a:solidFill>
                  <a:schemeClr val="bg1"/>
                </a:solidFill>
                <a:latin typeface="+mn-lt"/>
                <a:ea typeface="+mn-ea"/>
                <a:cs typeface="+mn-cs"/>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7"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0" name="Content Placeholder 2"/>
          <p:cNvSpPr>
            <a:spLocks noGrp="1"/>
          </p:cNvSpPr>
          <p:nvPr>
            <p:ph sz="half" idx="16"/>
          </p:nvPr>
        </p:nvSpPr>
        <p:spPr>
          <a:xfrm>
            <a:off x="495300" y="1666276"/>
            <a:ext cx="5495093"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1"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5ED10DDD-EB12-456A-81FF-20BDB0226612}" type="datetime3">
              <a:rPr lang="en-US" smtClean="0"/>
              <a:t>22 May 2019</a:t>
            </a:fld>
            <a:endParaRPr lang="en-CA" dirty="0"/>
          </a:p>
        </p:txBody>
      </p:sp>
      <p:sp>
        <p:nvSpPr>
          <p:cNvPr id="15"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2230564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10063"/>
            <a:ext cx="11201400" cy="914400"/>
          </a:xfrm>
        </p:spPr>
        <p:txBody>
          <a:bodyPr/>
          <a:lstStyle>
            <a:lvl1pPr>
              <a:defRPr/>
            </a:lvl1pPr>
          </a:lstStyle>
          <a:p>
            <a:r>
              <a:rPr lang="en-US" dirty="0"/>
              <a:t>Vertical Quadrant</a:t>
            </a:r>
          </a:p>
        </p:txBody>
      </p:sp>
      <p:sp>
        <p:nvSpPr>
          <p:cNvPr id="3" name="Content Placeholder 2"/>
          <p:cNvSpPr>
            <a:spLocks noGrp="1"/>
          </p:cNvSpPr>
          <p:nvPr>
            <p:ph sz="half" idx="1"/>
          </p:nvPr>
        </p:nvSpPr>
        <p:spPr>
          <a:xfrm>
            <a:off x="495300"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6" name="Content Placeholder 2"/>
          <p:cNvSpPr>
            <a:spLocks noGrp="1"/>
          </p:cNvSpPr>
          <p:nvPr>
            <p:ph sz="half" idx="13"/>
          </p:nvPr>
        </p:nvSpPr>
        <p:spPr>
          <a:xfrm>
            <a:off x="3332937"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0" name="Content Placeholder 2"/>
          <p:cNvSpPr>
            <a:spLocks noGrp="1"/>
          </p:cNvSpPr>
          <p:nvPr>
            <p:ph sz="half" idx="14"/>
          </p:nvPr>
        </p:nvSpPr>
        <p:spPr>
          <a:xfrm>
            <a:off x="6170574"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2" name="Content Placeholder 2"/>
          <p:cNvSpPr>
            <a:spLocks noGrp="1"/>
          </p:cNvSpPr>
          <p:nvPr>
            <p:ph sz="half" idx="15"/>
          </p:nvPr>
        </p:nvSpPr>
        <p:spPr>
          <a:xfrm>
            <a:off x="9008212"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1"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2"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E837E669-FD2A-476A-9A48-83D833BD5A19}" type="datetime3">
              <a:rPr lang="en-US" smtClean="0"/>
              <a:t>22 May 2019</a:t>
            </a:fld>
            <a:endParaRPr lang="en-CA" dirty="0"/>
          </a:p>
        </p:txBody>
      </p:sp>
      <p:sp>
        <p:nvSpPr>
          <p:cNvPr id="13"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1469104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300" y="1665293"/>
            <a:ext cx="5398744" cy="411480"/>
          </a:xfrm>
          <a:solidFill>
            <a:schemeClr val="accent3"/>
          </a:solidFill>
        </p:spPr>
        <p:txBody>
          <a:bodyPr lIns="0" rIns="0" bIns="0" anchor="ctr"/>
          <a:lstStyle>
            <a:lvl1pPr marL="173038" indent="0">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59758" y="2201006"/>
            <a:ext cx="4892646" cy="1536192"/>
          </a:xfrm>
        </p:spPr>
        <p:txBody>
          <a:bodyPr vert="horz" lIns="0" tIns="0" rIns="0" bIns="0" rtlCol="0">
            <a:noAutofit/>
          </a:bodyPr>
          <a:lstStyle>
            <a:lvl1pPr marL="0" indent="0">
              <a:defRPr lang="en-US" sz="1800" dirty="0"/>
            </a:lvl1pPr>
          </a:lstStyle>
          <a:p>
            <a:pPr lvl="0"/>
            <a:r>
              <a:rPr lang="en-US"/>
              <a:t>Click to edit Master text styles</a:t>
            </a:r>
          </a:p>
        </p:txBody>
      </p:sp>
      <p:sp>
        <p:nvSpPr>
          <p:cNvPr id="5" name="Text Placeholder 4"/>
          <p:cNvSpPr>
            <a:spLocks noGrp="1"/>
          </p:cNvSpPr>
          <p:nvPr>
            <p:ph type="body" sz="quarter" idx="3" hasCustomPrompt="1"/>
          </p:nvPr>
        </p:nvSpPr>
        <p:spPr>
          <a:xfrm>
            <a:off x="6312297" y="1665293"/>
            <a:ext cx="5398744" cy="411480"/>
          </a:xfrm>
          <a:solidFill>
            <a:schemeClr val="accent3"/>
          </a:solidFill>
        </p:spPr>
        <p:txBody>
          <a:bodyPr lIns="0" rIns="0" bIns="0" anchor="ctr"/>
          <a:lstStyle>
            <a:lvl1pPr marL="182563" indent="0">
              <a:spcBef>
                <a:spcPts val="0"/>
              </a:spcBef>
              <a:buNone/>
              <a:tabLst/>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89669" y="2201006"/>
            <a:ext cx="5019592" cy="1536192"/>
          </a:xfrm>
        </p:spPr>
        <p:txBody>
          <a:bodyPr vert="horz" lIns="0" tIns="0" rIns="0" bIns="0" rtlCol="0">
            <a:noAutofit/>
          </a:bodyPr>
          <a:lstStyle>
            <a:lvl1pPr>
              <a:defRPr lang="en-US" sz="1800" dirty="0"/>
            </a:lvl1pPr>
          </a:lstStyle>
          <a:p>
            <a:pPr lvl="0"/>
            <a:r>
              <a:rPr lang="en-US"/>
              <a:t>Click to edit Master text styles</a:t>
            </a:r>
          </a:p>
        </p:txBody>
      </p:sp>
      <p:sp>
        <p:nvSpPr>
          <p:cNvPr id="24" name="Text Placeholder 4"/>
          <p:cNvSpPr>
            <a:spLocks noGrp="1"/>
          </p:cNvSpPr>
          <p:nvPr>
            <p:ph type="body" sz="quarter" idx="14" hasCustomPrompt="1"/>
          </p:nvPr>
        </p:nvSpPr>
        <p:spPr>
          <a:xfrm>
            <a:off x="495300" y="3928921"/>
            <a:ext cx="5398744" cy="411480"/>
          </a:xfrm>
          <a:solidFill>
            <a:schemeClr val="accent3"/>
          </a:solidFill>
        </p:spPr>
        <p:txBody>
          <a:bodyPr lIns="0" rIns="0" bIns="0" anchor="ctr"/>
          <a:lstStyle>
            <a:lvl1pPr marL="173038" indent="0">
              <a:spcBef>
                <a:spcPts val="0"/>
              </a:spcBef>
              <a:buNone/>
              <a:tabLst/>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p:cNvSpPr>
            <a:spLocks noGrp="1"/>
          </p:cNvSpPr>
          <p:nvPr>
            <p:ph sz="quarter" idx="15"/>
          </p:nvPr>
        </p:nvSpPr>
        <p:spPr>
          <a:xfrm>
            <a:off x="659758" y="4464634"/>
            <a:ext cx="4892644" cy="1536192"/>
          </a:xfrm>
        </p:spPr>
        <p:txBody>
          <a:bodyPr vert="horz" lIns="0" tIns="0" rIns="0" bIns="0" rtlCol="0">
            <a:noAutofit/>
          </a:bodyPr>
          <a:lstStyle>
            <a:lvl1pPr marL="0" indent="0">
              <a:defRPr lang="en-US" sz="1800" dirty="0"/>
            </a:lvl1pPr>
          </a:lstStyle>
          <a:p>
            <a:pPr lvl="0"/>
            <a:r>
              <a:rPr lang="en-US"/>
              <a:t>Click to edit Master text styles</a:t>
            </a:r>
          </a:p>
        </p:txBody>
      </p:sp>
      <p:sp>
        <p:nvSpPr>
          <p:cNvPr id="26" name="Text Placeholder 4"/>
          <p:cNvSpPr>
            <a:spLocks noGrp="1"/>
          </p:cNvSpPr>
          <p:nvPr>
            <p:ph type="body" sz="quarter" idx="16" hasCustomPrompt="1"/>
          </p:nvPr>
        </p:nvSpPr>
        <p:spPr>
          <a:xfrm>
            <a:off x="6312297" y="3928921"/>
            <a:ext cx="5398744" cy="411480"/>
          </a:xfrm>
          <a:solidFill>
            <a:schemeClr val="accent3"/>
          </a:solidFill>
        </p:spPr>
        <p:txBody>
          <a:bodyPr lIns="0" rIns="0" bIns="0" anchor="ctr"/>
          <a:lstStyle>
            <a:lvl1pPr marL="180975" indent="0">
              <a:spcBef>
                <a:spcPts val="0"/>
              </a:spcBef>
              <a:buNone/>
              <a:tabLst/>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Content Placeholder 5"/>
          <p:cNvSpPr>
            <a:spLocks noGrp="1"/>
          </p:cNvSpPr>
          <p:nvPr>
            <p:ph sz="quarter" idx="17"/>
          </p:nvPr>
        </p:nvSpPr>
        <p:spPr>
          <a:xfrm>
            <a:off x="6489669" y="4464634"/>
            <a:ext cx="5019594" cy="1536192"/>
          </a:xfrm>
        </p:spPr>
        <p:txBody>
          <a:bodyPr vert="horz" lIns="0" tIns="0" rIns="0" bIns="0" rtlCol="0">
            <a:noAutofit/>
          </a:bodyPr>
          <a:lstStyle>
            <a:lvl1pPr>
              <a:defRPr lang="en-US" sz="1800" dirty="0"/>
            </a:lvl1pPr>
          </a:lstStyle>
          <a:p>
            <a:pPr lvl="0"/>
            <a:r>
              <a:rPr lang="en-US"/>
              <a:t>Click to edit Master text styles</a:t>
            </a:r>
          </a:p>
        </p:txBody>
      </p:sp>
      <p:sp>
        <p:nvSpPr>
          <p:cNvPr id="14" name="Title 5"/>
          <p:cNvSpPr>
            <a:spLocks noGrp="1"/>
          </p:cNvSpPr>
          <p:nvPr>
            <p:ph type="title" hasCustomPrompt="1"/>
          </p:nvPr>
        </p:nvSpPr>
        <p:spPr>
          <a:xfrm>
            <a:off x="495300" y="510063"/>
            <a:ext cx="11201400" cy="914400"/>
          </a:xfrm>
        </p:spPr>
        <p:txBody>
          <a:bodyPr/>
          <a:lstStyle>
            <a:lvl1pPr>
              <a:defRPr/>
            </a:lvl1pPr>
          </a:lstStyle>
          <a:p>
            <a:r>
              <a:rPr lang="en-US" dirty="0"/>
              <a:t>Quadrant 2</a:t>
            </a:r>
          </a:p>
        </p:txBody>
      </p:sp>
      <p:sp>
        <p:nvSpPr>
          <p:cNvPr id="19" name="Slide Number Placeholder 5"/>
          <p:cNvSpPr>
            <a:spLocks noGrp="1"/>
          </p:cNvSpPr>
          <p:nvPr>
            <p:ph type="sldNum" sz="quarter" idx="19"/>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5" name="Date Placeholder 3"/>
          <p:cNvSpPr>
            <a:spLocks noGrp="1"/>
          </p:cNvSpPr>
          <p:nvPr>
            <p:ph type="dt" sz="half" idx="20"/>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B202C53B-BD55-49EA-B0E7-E3DABC11320C}" type="datetime3">
              <a:rPr lang="en-US" smtClean="0"/>
              <a:t>22 May 2019</a:t>
            </a:fld>
            <a:endParaRPr lang="en-CA" dirty="0"/>
          </a:p>
        </p:txBody>
      </p:sp>
      <p:sp>
        <p:nvSpPr>
          <p:cNvPr id="16" name="Footer Placeholder 7"/>
          <p:cNvSpPr>
            <a:spLocks noGrp="1"/>
          </p:cNvSpPr>
          <p:nvPr>
            <p:ph type="ftr" sz="quarter" idx="21"/>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22241555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3" name="Table Placeholder 12"/>
          <p:cNvSpPr>
            <a:spLocks noGrp="1"/>
          </p:cNvSpPr>
          <p:nvPr>
            <p:ph type="tbl" sz="quarter" idx="13"/>
          </p:nvPr>
        </p:nvSpPr>
        <p:spPr>
          <a:xfrm>
            <a:off x="495300" y="1665478"/>
            <a:ext cx="11201400" cy="4368882"/>
          </a:xfrm>
        </p:spPr>
        <p:txBody>
          <a:bodyPr/>
          <a:lstStyle/>
          <a:p>
            <a:r>
              <a:rPr lang="en-US"/>
              <a:t>Click icon to add table</a:t>
            </a:r>
            <a:endParaRPr lang="en-CA" dirty="0"/>
          </a:p>
        </p:txBody>
      </p:sp>
      <p:sp>
        <p:nvSpPr>
          <p:cNvPr id="3" name="Date Placeholder 2"/>
          <p:cNvSpPr>
            <a:spLocks noGrp="1"/>
          </p:cNvSpPr>
          <p:nvPr>
            <p:ph type="dt" sz="half" idx="14"/>
          </p:nvPr>
        </p:nvSpPr>
        <p:spPr/>
        <p:txBody>
          <a:bodyPr/>
          <a:lstStyle/>
          <a:p>
            <a:fld id="{E9B6A884-35E4-4D9E-8BFD-64C9966D3320}" type="datetime3">
              <a:rPr lang="en-US" smtClean="0"/>
              <a:t>22 May 2019</a:t>
            </a:fld>
            <a:endParaRPr lang="en-CA" dirty="0"/>
          </a:p>
        </p:txBody>
      </p:sp>
      <p:sp>
        <p:nvSpPr>
          <p:cNvPr id="4" name="Footer Placeholder 3"/>
          <p:cNvSpPr>
            <a:spLocks noGrp="1"/>
          </p:cNvSpPr>
          <p:nvPr>
            <p:ph type="ftr" sz="quarter" idx="15"/>
          </p:nvPr>
        </p:nvSpPr>
        <p:spPr/>
        <p:txBody>
          <a:bodyPr/>
          <a:lstStyle/>
          <a:p>
            <a:r>
              <a:rPr lang="en-US"/>
              <a:t>Edit Presentation Title in [Insert Tab &gt; Header &amp; Footer]   |</a:t>
            </a:r>
            <a:endParaRPr lang="en-US" dirty="0"/>
          </a:p>
        </p:txBody>
      </p:sp>
      <p:sp>
        <p:nvSpPr>
          <p:cNvPr id="5" name="Slide Number Placeholder 4"/>
          <p:cNvSpPr>
            <a:spLocks noGrp="1"/>
          </p:cNvSpPr>
          <p:nvPr>
            <p:ph type="sldNum" sz="quarter" idx="16"/>
          </p:nvPr>
        </p:nvSpPr>
        <p:spPr/>
        <p:txBody>
          <a:bodyPr/>
          <a:lstStyle/>
          <a:p>
            <a:fld id="{00E6A5BD-C011-4A45-AA3A-201790FB7F2B}" type="slidenum">
              <a:rPr lang="en-CA" smtClean="0"/>
              <a:pPr/>
              <a:t>‹#›</a:t>
            </a:fld>
            <a:endParaRPr lang="en-CA" dirty="0"/>
          </a:p>
        </p:txBody>
      </p:sp>
      <p:sp>
        <p:nvSpPr>
          <p:cNvPr id="6" name="Title 5"/>
          <p:cNvSpPr>
            <a:spLocks noGrp="1"/>
          </p:cNvSpPr>
          <p:nvPr>
            <p:ph type="title" hasCustomPrompt="1"/>
          </p:nvPr>
        </p:nvSpPr>
        <p:spPr/>
        <p:txBody>
          <a:bodyPr/>
          <a:lstStyle>
            <a:lvl1pPr>
              <a:defRPr/>
            </a:lvl1pPr>
          </a:lstStyle>
          <a:p>
            <a:r>
              <a:rPr lang="en-US" dirty="0"/>
              <a:t>Table Layout</a:t>
            </a:r>
          </a:p>
        </p:txBody>
      </p:sp>
    </p:spTree>
    <p:extLst>
      <p:ext uri="{BB962C8B-B14F-4D97-AF65-F5344CB8AC3E}">
        <p14:creationId xmlns:p14="http://schemas.microsoft.com/office/powerpoint/2010/main" val="4159578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495300" y="510063"/>
            <a:ext cx="11201400" cy="914400"/>
          </a:xfrm>
        </p:spPr>
        <p:txBody>
          <a:bodyPr/>
          <a:lstStyle/>
          <a:p>
            <a:r>
              <a:rPr lang="en-US"/>
              <a:t>Click to edit Master title style</a:t>
            </a:r>
            <a:endParaRPr lang="en-US" dirty="0"/>
          </a:p>
        </p:txBody>
      </p:sp>
      <p:sp>
        <p:nvSpPr>
          <p:cNvPr id="7" name="Chart Placeholder 6"/>
          <p:cNvSpPr>
            <a:spLocks noGrp="1"/>
          </p:cNvSpPr>
          <p:nvPr>
            <p:ph type="chart" sz="quarter" idx="13"/>
          </p:nvPr>
        </p:nvSpPr>
        <p:spPr>
          <a:xfrm>
            <a:off x="495299" y="1983545"/>
            <a:ext cx="11360369" cy="4096512"/>
          </a:xfrm>
        </p:spPr>
        <p:txBody>
          <a:bodyPr anchor="ctr"/>
          <a:lstStyle>
            <a:lvl1pPr algn="ctr">
              <a:defRPr/>
            </a:lvl1pPr>
          </a:lstStyle>
          <a:p>
            <a:r>
              <a:rPr lang="en-US"/>
              <a:t>Click icon to add chart</a:t>
            </a:r>
          </a:p>
        </p:txBody>
      </p:sp>
      <p:sp>
        <p:nvSpPr>
          <p:cNvPr id="8" name="Text Placeholder 2"/>
          <p:cNvSpPr>
            <a:spLocks noGrp="1"/>
          </p:cNvSpPr>
          <p:nvPr>
            <p:ph type="body" idx="14" hasCustomPrompt="1"/>
          </p:nvPr>
        </p:nvSpPr>
        <p:spPr>
          <a:xfrm>
            <a:off x="495300" y="1610018"/>
            <a:ext cx="4937760" cy="246221"/>
          </a:xfrm>
        </p:spPr>
        <p:txBody>
          <a:bodyPr vert="horz" wrap="square" lIns="0" tIns="0" rIns="0" bIns="0" rtlCol="0" anchor="b" anchorCtr="0">
            <a:noAutofit/>
          </a:bodyPr>
          <a:lstStyle>
            <a:lvl1pPr>
              <a:defRPr lang="en-US" sz="1600" b="1" dirty="0">
                <a:solidFill>
                  <a:schemeClr val="accent3"/>
                </a:solidFill>
              </a:defRPr>
            </a:lvl1pPr>
          </a:lstStyle>
          <a:p>
            <a:pPr lvl="0"/>
            <a:r>
              <a:rPr lang="en-US" dirty="0"/>
              <a:t>Optional Subtitle</a:t>
            </a:r>
          </a:p>
        </p:txBody>
      </p:sp>
      <p:sp>
        <p:nvSpPr>
          <p:cNvPr id="6" name="Date Placeholder 5"/>
          <p:cNvSpPr>
            <a:spLocks noGrp="1"/>
          </p:cNvSpPr>
          <p:nvPr>
            <p:ph type="dt" sz="half" idx="15"/>
          </p:nvPr>
        </p:nvSpPr>
        <p:spPr/>
        <p:txBody>
          <a:bodyPr/>
          <a:lstStyle/>
          <a:p>
            <a:fld id="{0401FD46-EE08-4FEC-B3F1-C1547A48A60C}" type="datetime3">
              <a:rPr lang="en-US" smtClean="0"/>
              <a:t>22 May 2019</a:t>
            </a:fld>
            <a:endParaRPr lang="en-CA" dirty="0"/>
          </a:p>
        </p:txBody>
      </p:sp>
      <p:sp>
        <p:nvSpPr>
          <p:cNvPr id="14" name="Footer Placeholder 13"/>
          <p:cNvSpPr>
            <a:spLocks noGrp="1"/>
          </p:cNvSpPr>
          <p:nvPr>
            <p:ph type="ftr" sz="quarter" idx="16"/>
          </p:nvPr>
        </p:nvSpPr>
        <p:spPr/>
        <p:txBody>
          <a:bodyPr/>
          <a:lstStyle/>
          <a:p>
            <a:r>
              <a:rPr lang="en-US"/>
              <a:t>Edit Presentation Title in [Insert Tab &gt; Header &amp; Footer]   |</a:t>
            </a:r>
            <a:endParaRPr lang="en-US" dirty="0"/>
          </a:p>
        </p:txBody>
      </p:sp>
      <p:sp>
        <p:nvSpPr>
          <p:cNvPr id="15" name="Slide Number Placeholder 14"/>
          <p:cNvSpPr>
            <a:spLocks noGrp="1"/>
          </p:cNvSpPr>
          <p:nvPr>
            <p:ph type="sldNum" sz="quarter" idx="17"/>
          </p:nvPr>
        </p:nvSpPr>
        <p:spPr/>
        <p:txBody>
          <a:body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231306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300" y="1728788"/>
            <a:ext cx="11201400" cy="4338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2" name="Date Placeholder 1"/>
          <p:cNvSpPr>
            <a:spLocks noGrp="1"/>
          </p:cNvSpPr>
          <p:nvPr>
            <p:ph type="dt" sz="half" idx="10"/>
          </p:nvPr>
        </p:nvSpPr>
        <p:spPr/>
        <p:txBody>
          <a:bodyPr/>
          <a:lstStyle/>
          <a:p>
            <a:fld id="{D7C85652-75D2-49E0-A5BD-DEA5489E0ABA}" type="datetime3">
              <a:rPr lang="en-US" smtClean="0"/>
              <a:t>22 May 2019</a:t>
            </a:fld>
            <a:endParaRPr lang="en-CA" dirty="0"/>
          </a:p>
        </p:txBody>
      </p:sp>
      <p:sp>
        <p:nvSpPr>
          <p:cNvPr id="4" name="Footer Placeholder 3"/>
          <p:cNvSpPr>
            <a:spLocks noGrp="1"/>
          </p:cNvSpPr>
          <p:nvPr>
            <p:ph type="ftr" sz="quarter" idx="11"/>
          </p:nvPr>
        </p:nvSpPr>
        <p:spPr/>
        <p:txBody>
          <a:bodyPr/>
          <a:lstStyle/>
          <a:p>
            <a:r>
              <a:rPr lang="en-US"/>
              <a:t>Edit Presentation Title in [Insert Tab &gt; Header &amp; Footer]   |</a:t>
            </a:r>
            <a:endParaRPr lang="en-US" dirty="0"/>
          </a:p>
        </p:txBody>
      </p:sp>
      <p:sp>
        <p:nvSpPr>
          <p:cNvPr id="6" name="Slide Number Placeholder 5"/>
          <p:cNvSpPr>
            <a:spLocks noGrp="1"/>
          </p:cNvSpPr>
          <p:nvPr>
            <p:ph type="sldNum" sz="quarter" idx="12"/>
          </p:nvPr>
        </p:nvSpPr>
        <p:spPr/>
        <p:txBody>
          <a:bodyPr/>
          <a:lstStyle/>
          <a:p>
            <a:fld id="{00E6A5BD-C011-4A45-AA3A-201790FB7F2B}" type="slidenum">
              <a:rPr lang="en-CA" smtClean="0"/>
              <a:pPr/>
              <a:t>‹#›</a:t>
            </a:fld>
            <a:endParaRPr lang="en-CA" dirty="0"/>
          </a:p>
        </p:txBody>
      </p:sp>
      <p:sp>
        <p:nvSpPr>
          <p:cNvPr id="9" name="Title 1"/>
          <p:cNvSpPr>
            <a:spLocks noGrp="1"/>
          </p:cNvSpPr>
          <p:nvPr>
            <p:ph type="title" hasCustomPrompt="1"/>
          </p:nvPr>
        </p:nvSpPr>
        <p:spPr>
          <a:xfrm>
            <a:off x="495300" y="510063"/>
            <a:ext cx="11201400" cy="914400"/>
          </a:xfrm>
        </p:spPr>
        <p:txBody>
          <a:bodyPr/>
          <a:lstStyle>
            <a:lvl1pPr>
              <a:defRPr/>
            </a:lvl1pPr>
          </a:lstStyle>
          <a:p>
            <a:r>
              <a:rPr lang="en-US" dirty="0"/>
              <a:t>Picture with Caption</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0D66A1-610B-4265-B864-4A40BAAC46C1}" type="datetime3">
              <a:rPr lang="en-US" smtClean="0"/>
              <a:t>22 May 2019</a:t>
            </a:fld>
            <a:endParaRPr lang="en-CA" dirty="0"/>
          </a:p>
        </p:txBody>
      </p:sp>
      <p:sp>
        <p:nvSpPr>
          <p:cNvPr id="7" name="Footer Placeholder 6"/>
          <p:cNvSpPr>
            <a:spLocks noGrp="1"/>
          </p:cNvSpPr>
          <p:nvPr>
            <p:ph type="ftr" sz="quarter" idx="11"/>
          </p:nvPr>
        </p:nvSpPr>
        <p:spPr/>
        <p:txBody>
          <a:bodyPr/>
          <a:lstStyle/>
          <a:p>
            <a:r>
              <a:rPr lang="en-US"/>
              <a:t>Edit Presentation Title in [Insert Tab &gt; Header &amp; Footer]   |</a:t>
            </a:r>
            <a:endParaRPr lang="en-US" dirty="0"/>
          </a:p>
        </p:txBody>
      </p:sp>
      <p:sp>
        <p:nvSpPr>
          <p:cNvPr id="8" name="Slide Number Placeholder 7"/>
          <p:cNvSpPr>
            <a:spLocks noGrp="1"/>
          </p:cNvSpPr>
          <p:nvPr>
            <p:ph type="sldNum" sz="quarter" idx="12"/>
          </p:nvPr>
        </p:nvSpPr>
        <p:spPr/>
        <p:txBody>
          <a:bodyPr/>
          <a:lstStyle/>
          <a:p>
            <a:fld id="{00E6A5BD-C011-4A45-AA3A-201790FB7F2B}" type="slidenum">
              <a:rPr lang="en-CA" smtClean="0"/>
              <a:pPr/>
              <a:t>‹#›</a:t>
            </a:fld>
            <a:endParaRPr lang="en-CA" dirty="0"/>
          </a:p>
        </p:txBody>
      </p:sp>
      <p:sp>
        <p:nvSpPr>
          <p:cNvPr id="9" name="Rectangle 8"/>
          <p:cNvSpPr/>
          <p:nvPr userDrawn="1"/>
        </p:nvSpPr>
        <p:spPr bwMode="white">
          <a:xfrm>
            <a:off x="694267" y="1659467"/>
            <a:ext cx="10786533" cy="118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495300" y="510063"/>
            <a:ext cx="11201400" cy="914400"/>
          </a:xfrm>
        </p:spPr>
        <p:txBody>
          <a:bodyPr/>
          <a:lstStyle>
            <a:lvl1pPr>
              <a:defRPr/>
            </a:lvl1pPr>
          </a:lstStyle>
          <a:p>
            <a:r>
              <a:rPr lang="en-US" dirty="0"/>
              <a:t>Title Only</a:t>
            </a:r>
            <a:endParaRPr lang="en-CA" dirty="0"/>
          </a:p>
        </p:txBody>
      </p:sp>
    </p:spTree>
    <p:extLst>
      <p:ext uri="{BB962C8B-B14F-4D97-AF65-F5344CB8AC3E}">
        <p14:creationId xmlns:p14="http://schemas.microsoft.com/office/powerpoint/2010/main" val="70929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65CEE-1613-4601-AA5D-F7A7338063FF}" type="datetime3">
              <a:rPr lang="en-US" smtClean="0"/>
              <a:t>22 May 2019</a:t>
            </a:fld>
            <a:endParaRPr lang="en-CA" dirty="0"/>
          </a:p>
        </p:txBody>
      </p:sp>
      <p:sp>
        <p:nvSpPr>
          <p:cNvPr id="7" name="Footer Placeholder 6"/>
          <p:cNvSpPr>
            <a:spLocks noGrp="1"/>
          </p:cNvSpPr>
          <p:nvPr>
            <p:ph type="ftr" sz="quarter" idx="11"/>
          </p:nvPr>
        </p:nvSpPr>
        <p:spPr/>
        <p:txBody>
          <a:bodyPr/>
          <a:lstStyle/>
          <a:p>
            <a:r>
              <a:rPr lang="en-US"/>
              <a:t>Edit Presentation Title in [Insert Tab &gt; Header &amp; Footer]   |</a:t>
            </a:r>
            <a:endParaRPr lang="en-US" dirty="0"/>
          </a:p>
        </p:txBody>
      </p:sp>
      <p:sp>
        <p:nvSpPr>
          <p:cNvPr id="8" name="Slide Number Placeholder 7"/>
          <p:cNvSpPr>
            <a:spLocks noGrp="1"/>
          </p:cNvSpPr>
          <p:nvPr>
            <p:ph type="sldNum" sz="quarter" idx="12"/>
          </p:nvPr>
        </p:nvSpPr>
        <p:spPr/>
        <p:txBody>
          <a:bodyPr/>
          <a:lstStyle/>
          <a:p>
            <a:fld id="{00E6A5BD-C011-4A45-AA3A-201790FB7F2B}" type="slidenum">
              <a:rPr lang="en-CA" smtClean="0"/>
              <a:pPr/>
              <a:t>‹#›</a:t>
            </a:fld>
            <a:endParaRPr lang="en-CA" dirty="0"/>
          </a:p>
        </p:txBody>
      </p:sp>
      <p:sp>
        <p:nvSpPr>
          <p:cNvPr id="9" name="Rectangle 8"/>
          <p:cNvSpPr/>
          <p:nvPr userDrawn="1"/>
        </p:nvSpPr>
        <p:spPr bwMode="white">
          <a:xfrm>
            <a:off x="694267" y="1659467"/>
            <a:ext cx="10786533" cy="118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468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8" name="Content Placeholder 3"/>
          <p:cNvSpPr txBox="1">
            <a:spLocks/>
          </p:cNvSpPr>
          <p:nvPr userDrawn="1"/>
        </p:nvSpPr>
        <p:spPr>
          <a:xfrm>
            <a:off x="1166221" y="2718617"/>
            <a:ext cx="9856383" cy="1395412"/>
          </a:xfrm>
          <a:prstGeom prst="rect">
            <a:avLst/>
          </a:prstGeom>
        </p:spPr>
        <p:txBody>
          <a:bodyPr/>
          <a:lstStyle>
            <a:lvl1pPr marL="0" indent="0" algn="l" defTabSz="914400" rtl="0" eaLnBrk="1" latinLnBrk="0" hangingPunct="1">
              <a:lnSpc>
                <a:spcPct val="100000"/>
              </a:lnSpc>
              <a:spcBef>
                <a:spcPts val="1200"/>
              </a:spcBef>
              <a:buFont typeface="Arial" pitchFamily="34" charset="0"/>
              <a:buNone/>
              <a:defRPr sz="2800" kern="1200" spc="0" baseline="0">
                <a:solidFill>
                  <a:srgbClr val="63666A"/>
                </a:solidFill>
                <a:latin typeface="GE Inspira Sans" charset="0"/>
                <a:ea typeface="GE Inspira Sans" charset="0"/>
                <a:cs typeface="GE Inspira Sans" charset="0"/>
              </a:defRPr>
            </a:lvl1pPr>
            <a:lvl2pPr marL="203200" indent="-182563" algn="l" defTabSz="914400" rtl="0" eaLnBrk="1" latinLnBrk="0" hangingPunct="1">
              <a:lnSpc>
                <a:spcPct val="100000"/>
              </a:lnSpc>
              <a:spcBef>
                <a:spcPts val="1000"/>
              </a:spcBef>
              <a:buFont typeface="Arial" pitchFamily="34" charset="0"/>
              <a:buChar char="•"/>
              <a:defRPr sz="2000" kern="1200" spc="0">
                <a:solidFill>
                  <a:srgbClr val="63666A"/>
                </a:solidFill>
                <a:latin typeface="GE Inspira Sans" charset="0"/>
                <a:ea typeface="GE Inspira Sans" charset="0"/>
                <a:cs typeface="GE Inspira Sans" charset="0"/>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rgbClr val="63666A"/>
                </a:solidFill>
                <a:latin typeface="GE Inspira Sans" charset="0"/>
                <a:ea typeface="GE Inspira Sans" charset="0"/>
                <a:cs typeface="GE Inspira Sans" charset="0"/>
              </a:defRPr>
            </a:lvl3pPr>
            <a:lvl4pPr marL="555625" indent="-166688" algn="l" defTabSz="914400" rtl="0" eaLnBrk="1" latinLnBrk="0" hangingPunct="1">
              <a:lnSpc>
                <a:spcPct val="100000"/>
              </a:lnSpc>
              <a:spcBef>
                <a:spcPts val="600"/>
              </a:spcBef>
              <a:buFont typeface="Arial" pitchFamily="34" charset="0"/>
              <a:buChar char="•"/>
              <a:defRPr sz="1600" kern="1200" spc="0">
                <a:solidFill>
                  <a:srgbClr val="63666A"/>
                </a:solidFill>
                <a:latin typeface="GE Inspira Sans" charset="0"/>
                <a:ea typeface="GE Inspira Sans" charset="0"/>
                <a:cs typeface="GE Inspira Sans"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7200" dirty="0">
                <a:solidFill>
                  <a:srgbClr val="005EB8"/>
                </a:solidFill>
              </a:rPr>
              <a:t>Imagination at work</a:t>
            </a:r>
          </a:p>
        </p:txBody>
      </p:sp>
    </p:spTree>
    <p:extLst>
      <p:ext uri="{BB962C8B-B14F-4D97-AF65-F5344CB8AC3E}">
        <p14:creationId xmlns:p14="http://schemas.microsoft.com/office/powerpoint/2010/main" val="1753412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sp>
        <p:nvSpPr>
          <p:cNvPr id="4" name="Freeform 5"/>
          <p:cNvSpPr>
            <a:spLocks noChangeAspect="1" noEditPoints="1"/>
          </p:cNvSpPr>
          <p:nvPr userDrawn="1"/>
        </p:nvSpPr>
        <p:spPr bwMode="gray">
          <a:xfrm>
            <a:off x="4757541" y="2110155"/>
            <a:ext cx="2651760" cy="265176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519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60320" y="585216"/>
            <a:ext cx="9136380" cy="1554480"/>
          </a:xfrm>
        </p:spPr>
        <p:txBody>
          <a:bodyPr vert="horz" lIns="0" tIns="0" rIns="0" bIns="0" rtlCol="0" anchor="t" anchorCtr="0">
            <a:noAutofit/>
          </a:bodyPr>
          <a:lstStyle>
            <a:lvl1pPr>
              <a:defRPr lang="en-CA" sz="4800" dirty="0"/>
            </a:lvl1pPr>
          </a:lstStyle>
          <a:p>
            <a:pPr lvl="0"/>
            <a:r>
              <a:rPr lang="en-US" dirty="0"/>
              <a:t>Title Slide 2 Layout</a:t>
            </a:r>
            <a:endParaRPr lang="en-CA" dirty="0"/>
          </a:p>
        </p:txBody>
      </p:sp>
      <p:sp>
        <p:nvSpPr>
          <p:cNvPr id="4" name="Date Placeholder 3"/>
          <p:cNvSpPr>
            <a:spLocks noGrp="1"/>
          </p:cNvSpPr>
          <p:nvPr>
            <p:ph type="dt" sz="half" idx="10"/>
          </p:nvPr>
        </p:nvSpPr>
        <p:spPr>
          <a:xfrm>
            <a:off x="2560320" y="2436879"/>
            <a:ext cx="3979927" cy="254013"/>
          </a:xfrm>
        </p:spPr>
        <p:txBody>
          <a:bodyPr vert="horz" lIns="0" tIns="0" rIns="0" bIns="0" rtlCol="0" anchor="t" anchorCtr="0">
            <a:noAutofit/>
          </a:bodyPr>
          <a:lstStyle>
            <a:lvl1pPr>
              <a:defRPr lang="en-US" sz="1400" b="1" smtClean="0"/>
            </a:lvl1pPr>
          </a:lstStyle>
          <a:p>
            <a:fld id="{D327F85D-846D-4EB3-8BA7-4B49600B0019}" type="datetime3">
              <a:rPr lang="en-US" smtClean="0"/>
              <a:t>22 May 2019</a:t>
            </a:fld>
            <a:endParaRPr lang="en-US" dirty="0"/>
          </a:p>
        </p:txBody>
      </p:sp>
      <p:sp>
        <p:nvSpPr>
          <p:cNvPr id="3" name="TextBox 2"/>
          <p:cNvSpPr txBox="1"/>
          <p:nvPr/>
        </p:nvSpPr>
        <p:spPr>
          <a:xfrm>
            <a:off x="2560320" y="3018594"/>
            <a:ext cx="3826412" cy="1754968"/>
          </a:xfrm>
          <a:prstGeom prst="rect">
            <a:avLst/>
          </a:prstGeom>
          <a:noFill/>
        </p:spPr>
        <p:txBody>
          <a:bodyPr wrap="square" lIns="0" tIns="0" rIns="0" bIns="0" rtlCol="0">
            <a:spAutoFit/>
          </a:bodyPr>
          <a:lstStyle>
            <a:defPPr>
              <a:defRPr lang="en-US"/>
            </a:defPPr>
            <a:lvl1pPr lvl="0">
              <a:lnSpc>
                <a:spcPct val="110000"/>
              </a:lnSpc>
              <a:spcBef>
                <a:spcPts val="400"/>
              </a:spcBef>
              <a:defRPr sz="800">
                <a:solidFill>
                  <a:schemeClr val="accent2"/>
                </a:solidFill>
              </a:defRPr>
            </a:lvl1pPr>
            <a:lvl2pPr marL="55563" marR="0" lvl="1" indent="-55563" fontAlgn="auto">
              <a:lnSpc>
                <a:spcPct val="110000"/>
              </a:lnSpc>
              <a:spcBef>
                <a:spcPts val="0"/>
              </a:spcBef>
              <a:spcAft>
                <a:spcPts val="0"/>
              </a:spcAft>
              <a:buClrTx/>
              <a:buSzTx/>
              <a:buFont typeface="Arial" panose="020B0604020202020204" pitchFamily="34" charset="0"/>
              <a:buChar char="•"/>
              <a:tabLst/>
              <a:defRPr sz="800" kern="600" spc="-10" baseline="0">
                <a:solidFill>
                  <a:schemeClr val="accent2"/>
                </a:solidFill>
              </a:defRPr>
            </a:lvl2pPr>
          </a:lstStyle>
          <a:p>
            <a:pPr lvl="0"/>
            <a:r>
              <a:rPr lang="en-US" dirty="0"/>
              <a:t>Placeholder confidentiality disclosure. Edit or delete from layout master if not needed. Use additional lines if additional confidentiality disclosure information is required.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a:t>
            </a:r>
            <a:r>
              <a:rPr lang="en-US" dirty="0" err="1"/>
              <a:t>sed</a:t>
            </a:r>
            <a:r>
              <a:rPr lang="en-US" dirty="0"/>
              <a:t> </a:t>
            </a:r>
            <a:r>
              <a:rPr lang="en-US" dirty="0" err="1"/>
              <a:t>diam</a:t>
            </a:r>
            <a:r>
              <a:rPr lang="en-US" dirty="0"/>
              <a:t>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aliquyam</a:t>
            </a:r>
            <a:r>
              <a:rPr lang="en-US" dirty="0"/>
              <a:t> </a:t>
            </a:r>
            <a:r>
              <a:rPr lang="en-US" dirty="0" err="1"/>
              <a:t>erat</a:t>
            </a:r>
            <a:r>
              <a:rPr lang="en-US" dirty="0"/>
              <a:t>, </a:t>
            </a:r>
            <a:r>
              <a:rPr lang="en-US" dirty="0" err="1"/>
              <a:t>sed</a:t>
            </a:r>
            <a:r>
              <a:rPr lang="en-US" dirty="0"/>
              <a:t> </a:t>
            </a:r>
            <a:r>
              <a:rPr lang="en-US" dirty="0" err="1"/>
              <a:t>diam</a:t>
            </a:r>
            <a:r>
              <a:rPr lang="en-US" dirty="0"/>
              <a:t>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 sit </a:t>
            </a:r>
            <a:r>
              <a:rPr lang="en-US" dirty="0" err="1"/>
              <a:t>amet</a:t>
            </a:r>
            <a:r>
              <a:rPr lang="en-US" dirty="0"/>
              <a:t>.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a:t>
            </a:r>
            <a:r>
              <a:rPr lang="en-US" dirty="0" err="1"/>
              <a:t>sed</a:t>
            </a:r>
            <a:r>
              <a:rPr lang="en-US" dirty="0"/>
              <a:t> </a:t>
            </a:r>
            <a:r>
              <a:rPr lang="en-US" dirty="0" err="1"/>
              <a:t>diam</a:t>
            </a:r>
            <a:r>
              <a:rPr lang="en-US" dirty="0"/>
              <a:t>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aliquyam</a:t>
            </a:r>
            <a:r>
              <a:rPr lang="en-US" dirty="0"/>
              <a:t> </a:t>
            </a:r>
            <a:r>
              <a:rPr lang="en-US" dirty="0" err="1"/>
              <a:t>erat</a:t>
            </a:r>
            <a:r>
              <a:rPr lang="en-US" dirty="0"/>
              <a:t>, </a:t>
            </a:r>
            <a:r>
              <a:rPr lang="en-US" dirty="0" err="1"/>
              <a:t>sed</a:t>
            </a:r>
            <a:r>
              <a:rPr lang="en-US" dirty="0"/>
              <a:t> </a:t>
            </a:r>
            <a:r>
              <a:rPr lang="en-US" dirty="0" err="1"/>
              <a:t>diam</a:t>
            </a:r>
            <a:r>
              <a:rPr lang="en-US" dirty="0"/>
              <a:t>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est. Lorem ipsum dolor sit </a:t>
            </a:r>
            <a:r>
              <a:rPr lang="en-US" dirty="0" err="1"/>
              <a:t>amet</a:t>
            </a:r>
            <a:r>
              <a:rPr lang="en-US" dirty="0"/>
              <a:t>.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a:t>
            </a:r>
            <a:r>
              <a:rPr lang="en-US" dirty="0" err="1"/>
              <a:t>sed</a:t>
            </a:r>
            <a:r>
              <a:rPr lang="en-US" dirty="0"/>
              <a:t> </a:t>
            </a:r>
            <a:r>
              <a:rPr lang="en-US" dirty="0" err="1"/>
              <a:t>diam</a:t>
            </a:r>
            <a:r>
              <a:rPr lang="en-US" dirty="0"/>
              <a:t>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aliquyam</a:t>
            </a:r>
            <a:r>
              <a:rPr lang="en-US" dirty="0"/>
              <a:t> </a:t>
            </a:r>
            <a:r>
              <a:rPr lang="en-US" dirty="0" err="1"/>
              <a:t>erat</a:t>
            </a:r>
            <a:r>
              <a:rPr lang="en-US" dirty="0"/>
              <a:t>, </a:t>
            </a:r>
            <a:r>
              <a:rPr lang="en-US" dirty="0" err="1"/>
              <a:t>sed</a:t>
            </a:r>
            <a:r>
              <a:rPr lang="en-US" dirty="0"/>
              <a:t> </a:t>
            </a:r>
            <a:r>
              <a:rPr lang="en-US" dirty="0" err="1"/>
              <a:t>diam</a:t>
            </a:r>
            <a:r>
              <a:rPr lang="en-US" dirty="0"/>
              <a:t>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 sit </a:t>
            </a:r>
            <a:r>
              <a:rPr lang="en-US" dirty="0" err="1"/>
              <a:t>amet</a:t>
            </a:r>
            <a:r>
              <a:rPr lang="en-US" dirty="0"/>
              <a:t>. </a:t>
            </a:r>
            <a:endParaRPr lang="en-CA" dirty="0"/>
          </a:p>
        </p:txBody>
      </p:sp>
      <p:sp>
        <p:nvSpPr>
          <p:cNvPr id="7" name="TextBox 6"/>
          <p:cNvSpPr txBox="1"/>
          <p:nvPr/>
        </p:nvSpPr>
        <p:spPr>
          <a:xfrm>
            <a:off x="6739139" y="3018594"/>
            <a:ext cx="4846320" cy="2708434"/>
          </a:xfrm>
          <a:prstGeom prst="rect">
            <a:avLst/>
          </a:prstGeom>
          <a:noFill/>
        </p:spPr>
        <p:txBody>
          <a:bodyPr wrap="square" lIns="0" tIns="0" rIns="0" bIns="0" rtlCol="0">
            <a:spAutoFit/>
          </a:bodyPr>
          <a:lstStyle>
            <a:defPPr>
              <a:defRPr lang="en-US"/>
            </a:defPPr>
            <a:lvl1pPr lvl="0">
              <a:lnSpc>
                <a:spcPct val="110000"/>
              </a:lnSpc>
              <a:spcBef>
                <a:spcPts val="400"/>
              </a:spcBef>
              <a:defRPr sz="800">
                <a:solidFill>
                  <a:schemeClr val="accent2"/>
                </a:solidFill>
              </a:defRPr>
            </a:lvl1pPr>
            <a:lvl2pPr marL="55563" marR="0" lvl="1" indent="-55563" fontAlgn="auto">
              <a:lnSpc>
                <a:spcPct val="110000"/>
              </a:lnSpc>
              <a:spcBef>
                <a:spcPts val="0"/>
              </a:spcBef>
              <a:spcAft>
                <a:spcPts val="0"/>
              </a:spcAft>
              <a:buClrTx/>
              <a:buSzTx/>
              <a:buFont typeface="Arial" panose="020B0604020202020204" pitchFamily="34" charset="0"/>
              <a:buChar char="•"/>
              <a:tabLst/>
              <a:defRPr sz="800" kern="600" spc="-10" baseline="0">
                <a:solidFill>
                  <a:schemeClr val="accent2"/>
                </a:solidFill>
              </a:defRPr>
            </a:lvl2pPr>
          </a:lstStyle>
          <a:p>
            <a:pPr lvl="0"/>
            <a:r>
              <a:rPr lang="en-US" dirty="0"/>
              <a:t>Placeholder confidentiality disclosure. Edit or delete from layout master if not needed. Use additional lines if additional confidentiality disclosure information is required. </a:t>
            </a:r>
            <a:r>
              <a:rPr lang="en-CA" dirty="0"/>
              <a:t>Lorem ipsum dolor sit </a:t>
            </a:r>
            <a:r>
              <a:rPr lang="en-CA" dirty="0" err="1"/>
              <a:t>amet</a:t>
            </a:r>
            <a:r>
              <a:rPr lang="en-CA" dirty="0"/>
              <a:t>, </a:t>
            </a:r>
            <a:r>
              <a:rPr lang="en-CA" dirty="0" err="1"/>
              <a:t>consetetur</a:t>
            </a:r>
            <a:r>
              <a:rPr lang="en-CA" dirty="0"/>
              <a:t> </a:t>
            </a:r>
            <a:r>
              <a:rPr lang="en-CA" dirty="0" err="1"/>
              <a:t>sadipscing</a:t>
            </a:r>
            <a:r>
              <a:rPr lang="en-CA" dirty="0"/>
              <a:t> </a:t>
            </a:r>
            <a:r>
              <a:rPr lang="en-CA" dirty="0" err="1"/>
              <a:t>elitr</a:t>
            </a:r>
            <a:r>
              <a:rPr lang="en-CA" dirty="0"/>
              <a:t>, </a:t>
            </a:r>
            <a:r>
              <a:rPr lang="en-CA" dirty="0" err="1"/>
              <a:t>sed</a:t>
            </a:r>
            <a:r>
              <a:rPr lang="en-CA" dirty="0"/>
              <a:t> </a:t>
            </a:r>
            <a:r>
              <a:rPr lang="en-CA" dirty="0" err="1"/>
              <a:t>diam</a:t>
            </a:r>
            <a:r>
              <a:rPr lang="en-CA" dirty="0"/>
              <a:t> </a:t>
            </a:r>
            <a:r>
              <a:rPr lang="en-CA" dirty="0" err="1"/>
              <a:t>nonumy</a:t>
            </a:r>
            <a:r>
              <a:rPr lang="en-CA" dirty="0"/>
              <a:t> </a:t>
            </a:r>
            <a:r>
              <a:rPr lang="en-CA" dirty="0" err="1"/>
              <a:t>eirmod</a:t>
            </a:r>
            <a:r>
              <a:rPr lang="en-CA" dirty="0"/>
              <a:t> </a:t>
            </a:r>
            <a:r>
              <a:rPr lang="en-CA" dirty="0" err="1"/>
              <a:t>tempor</a:t>
            </a:r>
            <a:r>
              <a:rPr lang="en-CA" dirty="0"/>
              <a:t> </a:t>
            </a:r>
            <a:r>
              <a:rPr lang="en-CA" dirty="0" err="1"/>
              <a:t>invidunt</a:t>
            </a:r>
            <a:r>
              <a:rPr lang="en-CA" dirty="0"/>
              <a:t> </a:t>
            </a:r>
            <a:r>
              <a:rPr lang="en-CA" dirty="0" err="1"/>
              <a:t>ut</a:t>
            </a:r>
            <a:r>
              <a:rPr lang="en-CA" dirty="0"/>
              <a:t> </a:t>
            </a:r>
            <a:r>
              <a:rPr lang="en-CA" dirty="0" err="1"/>
              <a:t>labore</a:t>
            </a:r>
            <a:r>
              <a:rPr lang="en-CA" dirty="0"/>
              <a:t> et </a:t>
            </a:r>
            <a:r>
              <a:rPr lang="en-CA" dirty="0" err="1"/>
              <a:t>dolore</a:t>
            </a:r>
            <a:r>
              <a:rPr lang="en-CA" dirty="0"/>
              <a:t> magna </a:t>
            </a:r>
            <a:r>
              <a:rPr lang="en-CA" dirty="0" err="1"/>
              <a:t>aliquyam</a:t>
            </a:r>
            <a:r>
              <a:rPr lang="en-CA" dirty="0"/>
              <a:t> </a:t>
            </a:r>
            <a:r>
              <a:rPr lang="en-CA" dirty="0" err="1"/>
              <a:t>erat</a:t>
            </a:r>
            <a:r>
              <a:rPr lang="en-CA" dirty="0"/>
              <a:t>, </a:t>
            </a:r>
            <a:r>
              <a:rPr lang="en-CA" dirty="0" err="1"/>
              <a:t>sed</a:t>
            </a:r>
            <a:r>
              <a:rPr lang="en-CA" dirty="0"/>
              <a:t> </a:t>
            </a:r>
            <a:r>
              <a:rPr lang="en-CA" dirty="0" err="1"/>
              <a:t>diam</a:t>
            </a:r>
            <a:r>
              <a:rPr lang="en-CA" dirty="0"/>
              <a:t> </a:t>
            </a:r>
            <a:r>
              <a:rPr lang="en-CA" dirty="0" err="1"/>
              <a:t>voluptua</a:t>
            </a:r>
            <a:r>
              <a:rPr lang="en-CA" dirty="0"/>
              <a:t>. At </a:t>
            </a:r>
            <a:r>
              <a:rPr lang="en-CA" dirty="0" err="1"/>
              <a:t>vero</a:t>
            </a:r>
            <a:r>
              <a:rPr lang="en-CA" dirty="0"/>
              <a:t> </a:t>
            </a:r>
            <a:r>
              <a:rPr lang="en-CA" dirty="0" err="1"/>
              <a:t>eos</a:t>
            </a:r>
            <a:r>
              <a:rPr lang="en-CA" dirty="0"/>
              <a:t> et </a:t>
            </a:r>
            <a:r>
              <a:rPr lang="en-CA" dirty="0" err="1"/>
              <a:t>accusam</a:t>
            </a:r>
            <a:r>
              <a:rPr lang="en-CA" dirty="0"/>
              <a:t> et </a:t>
            </a:r>
            <a:r>
              <a:rPr lang="en-CA" dirty="0" err="1"/>
              <a:t>justo</a:t>
            </a:r>
            <a:r>
              <a:rPr lang="en-CA" dirty="0"/>
              <a:t> duo </a:t>
            </a:r>
            <a:r>
              <a:rPr lang="en-CA" dirty="0" err="1"/>
              <a:t>dolores</a:t>
            </a:r>
            <a:r>
              <a:rPr lang="en-CA" dirty="0"/>
              <a:t> et </a:t>
            </a:r>
            <a:r>
              <a:rPr lang="en-CA" dirty="0" err="1"/>
              <a:t>ea</a:t>
            </a:r>
            <a:r>
              <a:rPr lang="en-CA" dirty="0"/>
              <a:t> </a:t>
            </a:r>
            <a:r>
              <a:rPr lang="en-CA" dirty="0" err="1"/>
              <a:t>rebum</a:t>
            </a:r>
            <a:r>
              <a:rPr lang="en-CA" dirty="0"/>
              <a:t>. Stet </a:t>
            </a:r>
            <a:r>
              <a:rPr lang="en-CA" dirty="0" err="1"/>
              <a:t>clita</a:t>
            </a:r>
            <a:r>
              <a:rPr lang="en-CA" dirty="0"/>
              <a:t> </a:t>
            </a:r>
            <a:r>
              <a:rPr lang="en-CA" dirty="0" err="1"/>
              <a:t>kasd</a:t>
            </a:r>
            <a:r>
              <a:rPr lang="en-CA" dirty="0"/>
              <a:t> </a:t>
            </a:r>
            <a:r>
              <a:rPr lang="en-CA" dirty="0" err="1"/>
              <a:t>gubergren</a:t>
            </a:r>
            <a:r>
              <a:rPr lang="en-CA" dirty="0"/>
              <a:t>, no sea </a:t>
            </a:r>
            <a:r>
              <a:rPr lang="en-CA" dirty="0" err="1"/>
              <a:t>takimata</a:t>
            </a:r>
            <a:r>
              <a:rPr lang="en-CA" dirty="0"/>
              <a:t> </a:t>
            </a:r>
            <a:r>
              <a:rPr lang="en-CA" dirty="0" err="1"/>
              <a:t>sanctus</a:t>
            </a:r>
            <a:r>
              <a:rPr lang="en-CA" dirty="0"/>
              <a:t> </a:t>
            </a:r>
            <a:r>
              <a:rPr lang="en-CA" dirty="0" err="1"/>
              <a:t>est</a:t>
            </a:r>
            <a:r>
              <a:rPr lang="en-CA" dirty="0"/>
              <a:t> Lorem ipsum dolor sit </a:t>
            </a:r>
            <a:r>
              <a:rPr lang="en-CA" dirty="0" err="1"/>
              <a:t>amet</a:t>
            </a:r>
            <a:r>
              <a:rPr lang="en-CA" dirty="0"/>
              <a:t>. Lorem ipsum dolor sit </a:t>
            </a:r>
            <a:r>
              <a:rPr lang="en-CA" dirty="0" err="1"/>
              <a:t>amet</a:t>
            </a:r>
            <a:r>
              <a:rPr lang="en-CA" dirty="0"/>
              <a:t>, </a:t>
            </a:r>
            <a:r>
              <a:rPr lang="en-CA" dirty="0" err="1"/>
              <a:t>consetetur</a:t>
            </a:r>
            <a:r>
              <a:rPr lang="en-CA" dirty="0"/>
              <a:t> </a:t>
            </a:r>
            <a:r>
              <a:rPr lang="en-CA" dirty="0" err="1"/>
              <a:t>sadipscing</a:t>
            </a:r>
            <a:r>
              <a:rPr lang="en-CA" dirty="0"/>
              <a:t> </a:t>
            </a:r>
            <a:r>
              <a:rPr lang="en-CA" dirty="0" err="1"/>
              <a:t>elitr</a:t>
            </a:r>
            <a:r>
              <a:rPr lang="en-CA" dirty="0"/>
              <a:t>,  </a:t>
            </a:r>
            <a:r>
              <a:rPr lang="en-CA" dirty="0" err="1"/>
              <a:t>sed</a:t>
            </a:r>
            <a:r>
              <a:rPr lang="en-CA" dirty="0"/>
              <a:t> </a:t>
            </a:r>
            <a:r>
              <a:rPr lang="en-CA" dirty="0" err="1"/>
              <a:t>diam</a:t>
            </a:r>
            <a:r>
              <a:rPr lang="en-CA" dirty="0"/>
              <a:t> </a:t>
            </a:r>
            <a:r>
              <a:rPr lang="en-CA" dirty="0" err="1"/>
              <a:t>nonumy</a:t>
            </a:r>
            <a:r>
              <a:rPr lang="en-CA" dirty="0"/>
              <a:t> </a:t>
            </a:r>
            <a:r>
              <a:rPr lang="en-CA" dirty="0" err="1"/>
              <a:t>eirmod</a:t>
            </a:r>
            <a:r>
              <a:rPr lang="en-CA" dirty="0"/>
              <a:t> </a:t>
            </a:r>
            <a:r>
              <a:rPr lang="en-CA" dirty="0" err="1"/>
              <a:t>tempor</a:t>
            </a:r>
            <a:r>
              <a:rPr lang="en-CA" dirty="0"/>
              <a:t> </a:t>
            </a:r>
            <a:r>
              <a:rPr lang="en-CA" dirty="0" err="1"/>
              <a:t>invidunt</a:t>
            </a:r>
            <a:r>
              <a:rPr lang="en-CA" dirty="0"/>
              <a:t> </a:t>
            </a:r>
            <a:r>
              <a:rPr lang="en-CA" dirty="0" err="1"/>
              <a:t>ut</a:t>
            </a:r>
            <a:r>
              <a:rPr lang="en-CA" dirty="0"/>
              <a:t> </a:t>
            </a:r>
            <a:r>
              <a:rPr lang="en-CA" dirty="0" err="1"/>
              <a:t>labore</a:t>
            </a:r>
            <a:r>
              <a:rPr lang="en-CA" dirty="0"/>
              <a:t> et </a:t>
            </a:r>
            <a:r>
              <a:rPr lang="en-CA" dirty="0" err="1"/>
              <a:t>dolore</a:t>
            </a:r>
            <a:r>
              <a:rPr lang="en-CA" dirty="0"/>
              <a:t> magna </a:t>
            </a:r>
            <a:r>
              <a:rPr lang="en-CA" dirty="0" err="1"/>
              <a:t>aliquyam</a:t>
            </a:r>
            <a:r>
              <a:rPr lang="en-CA" dirty="0"/>
              <a:t> </a:t>
            </a:r>
            <a:r>
              <a:rPr lang="en-CA" dirty="0" err="1"/>
              <a:t>erat</a:t>
            </a:r>
            <a:r>
              <a:rPr lang="en-CA" dirty="0"/>
              <a:t>, </a:t>
            </a:r>
            <a:r>
              <a:rPr lang="en-CA" dirty="0" err="1"/>
              <a:t>sed</a:t>
            </a:r>
            <a:r>
              <a:rPr lang="en-CA" dirty="0"/>
              <a:t> </a:t>
            </a:r>
            <a:r>
              <a:rPr lang="en-CA" dirty="0" err="1"/>
              <a:t>diam</a:t>
            </a:r>
            <a:r>
              <a:rPr lang="en-CA" dirty="0"/>
              <a:t> </a:t>
            </a:r>
            <a:r>
              <a:rPr lang="en-CA" dirty="0" err="1"/>
              <a:t>voluptua</a:t>
            </a:r>
            <a:r>
              <a:rPr lang="en-CA" dirty="0"/>
              <a:t>. At </a:t>
            </a:r>
            <a:r>
              <a:rPr lang="en-CA" dirty="0" err="1"/>
              <a:t>vero</a:t>
            </a:r>
            <a:r>
              <a:rPr lang="en-CA" dirty="0"/>
              <a:t> </a:t>
            </a:r>
            <a:r>
              <a:rPr lang="en-CA" dirty="0" err="1"/>
              <a:t>eos</a:t>
            </a:r>
            <a:r>
              <a:rPr lang="en-CA" dirty="0"/>
              <a:t> et </a:t>
            </a:r>
            <a:r>
              <a:rPr lang="en-CA" dirty="0" err="1"/>
              <a:t>accusam</a:t>
            </a:r>
            <a:r>
              <a:rPr lang="en-CA" dirty="0"/>
              <a:t> et </a:t>
            </a:r>
            <a:r>
              <a:rPr lang="en-CA" dirty="0" err="1"/>
              <a:t>justo</a:t>
            </a:r>
            <a:r>
              <a:rPr lang="en-CA" dirty="0"/>
              <a:t> duo </a:t>
            </a:r>
            <a:r>
              <a:rPr lang="en-CA" dirty="0" err="1"/>
              <a:t>dolores</a:t>
            </a:r>
            <a:r>
              <a:rPr lang="en-CA" dirty="0"/>
              <a:t> et </a:t>
            </a:r>
            <a:r>
              <a:rPr lang="en-CA" dirty="0" err="1"/>
              <a:t>ea</a:t>
            </a:r>
            <a:r>
              <a:rPr lang="en-CA" dirty="0"/>
              <a:t> </a:t>
            </a:r>
            <a:r>
              <a:rPr lang="en-CA" dirty="0" err="1"/>
              <a:t>rebum</a:t>
            </a:r>
            <a:r>
              <a:rPr lang="en-CA" dirty="0"/>
              <a:t>. Stet </a:t>
            </a:r>
            <a:r>
              <a:rPr lang="en-CA" dirty="0" err="1"/>
              <a:t>clita</a:t>
            </a:r>
            <a:r>
              <a:rPr lang="en-CA" dirty="0"/>
              <a:t> </a:t>
            </a:r>
            <a:r>
              <a:rPr lang="en-CA" dirty="0" err="1"/>
              <a:t>kasd</a:t>
            </a:r>
            <a:r>
              <a:rPr lang="en-CA" dirty="0"/>
              <a:t> </a:t>
            </a:r>
            <a:r>
              <a:rPr lang="en-CA" dirty="0" err="1"/>
              <a:t>gubergren</a:t>
            </a:r>
            <a:r>
              <a:rPr lang="en-CA" dirty="0"/>
              <a:t>, </a:t>
            </a:r>
            <a:r>
              <a:rPr lang="en-CA" dirty="0" err="1"/>
              <a:t>sed</a:t>
            </a:r>
            <a:r>
              <a:rPr lang="en-CA" dirty="0"/>
              <a:t> </a:t>
            </a:r>
            <a:r>
              <a:rPr lang="en-CA" dirty="0" err="1"/>
              <a:t>diam</a:t>
            </a:r>
            <a:r>
              <a:rPr lang="en-CA" dirty="0"/>
              <a:t> </a:t>
            </a:r>
            <a:r>
              <a:rPr lang="en-CA" dirty="0" err="1"/>
              <a:t>nonumy</a:t>
            </a:r>
            <a:r>
              <a:rPr lang="en-CA" dirty="0"/>
              <a:t> </a:t>
            </a:r>
            <a:r>
              <a:rPr lang="en-CA" dirty="0" err="1"/>
              <a:t>eirmod</a:t>
            </a:r>
            <a:r>
              <a:rPr lang="en-CA" dirty="0"/>
              <a:t> </a:t>
            </a:r>
            <a:r>
              <a:rPr lang="en-CA" dirty="0" err="1"/>
              <a:t>tempor</a:t>
            </a:r>
            <a:r>
              <a:rPr lang="en-CA" dirty="0"/>
              <a:t> </a:t>
            </a:r>
            <a:r>
              <a:rPr lang="en-CA" dirty="0" err="1"/>
              <a:t>invidunt</a:t>
            </a:r>
            <a:r>
              <a:rPr lang="en-CA" dirty="0"/>
              <a:t> </a:t>
            </a:r>
            <a:r>
              <a:rPr lang="en-CA" dirty="0" err="1"/>
              <a:t>ut</a:t>
            </a:r>
            <a:r>
              <a:rPr lang="en-CA" dirty="0"/>
              <a:t> </a:t>
            </a:r>
            <a:r>
              <a:rPr lang="en-CA" dirty="0" err="1"/>
              <a:t>labore</a:t>
            </a:r>
            <a:r>
              <a:rPr lang="en-CA" dirty="0"/>
              <a:t> et </a:t>
            </a:r>
            <a:r>
              <a:rPr lang="en-CA" dirty="0" err="1"/>
              <a:t>dolore</a:t>
            </a:r>
            <a:r>
              <a:rPr lang="en-CA" dirty="0"/>
              <a:t> magna </a:t>
            </a:r>
            <a:r>
              <a:rPr lang="en-CA" dirty="0" err="1"/>
              <a:t>aliquyam</a:t>
            </a:r>
            <a:r>
              <a:rPr lang="en-CA" dirty="0"/>
              <a:t> </a:t>
            </a:r>
            <a:r>
              <a:rPr lang="en-CA" dirty="0" err="1"/>
              <a:t>erat</a:t>
            </a:r>
            <a:r>
              <a:rPr lang="en-CA" dirty="0"/>
              <a:t>, </a:t>
            </a:r>
            <a:r>
              <a:rPr lang="en-CA" dirty="0" err="1"/>
              <a:t>sed</a:t>
            </a:r>
            <a:r>
              <a:rPr lang="en-CA" dirty="0"/>
              <a:t> </a:t>
            </a:r>
            <a:r>
              <a:rPr lang="en-CA" dirty="0" err="1"/>
              <a:t>diam</a:t>
            </a:r>
            <a:r>
              <a:rPr lang="en-CA" dirty="0"/>
              <a:t> </a:t>
            </a:r>
            <a:r>
              <a:rPr lang="en-CA" dirty="0" err="1"/>
              <a:t>voluptua</a:t>
            </a:r>
            <a:r>
              <a:rPr lang="en-CA" dirty="0"/>
              <a:t>:</a:t>
            </a:r>
          </a:p>
          <a:p>
            <a:pPr lvl="1"/>
            <a:r>
              <a:rPr lang="en-CA" dirty="0"/>
              <a:t>At </a:t>
            </a:r>
            <a:r>
              <a:rPr lang="en-CA" dirty="0" err="1"/>
              <a:t>vero</a:t>
            </a:r>
            <a:r>
              <a:rPr lang="en-CA" dirty="0"/>
              <a:t> </a:t>
            </a:r>
            <a:r>
              <a:rPr lang="en-CA" dirty="0" err="1"/>
              <a:t>eos</a:t>
            </a:r>
            <a:r>
              <a:rPr lang="en-CA" dirty="0"/>
              <a:t> et </a:t>
            </a:r>
            <a:r>
              <a:rPr lang="en-CA" dirty="0" err="1"/>
              <a:t>accusam</a:t>
            </a:r>
            <a:r>
              <a:rPr lang="en-CA" dirty="0"/>
              <a:t> et </a:t>
            </a:r>
            <a:r>
              <a:rPr lang="en-CA" dirty="0" err="1"/>
              <a:t>justo</a:t>
            </a:r>
            <a:r>
              <a:rPr lang="en-CA" dirty="0"/>
              <a:t> Stet </a:t>
            </a:r>
            <a:r>
              <a:rPr lang="en-CA" dirty="0" err="1"/>
              <a:t>clita</a:t>
            </a:r>
            <a:r>
              <a:rPr lang="en-CA" dirty="0"/>
              <a:t> </a:t>
            </a:r>
            <a:r>
              <a:rPr lang="en-CA" dirty="0" err="1"/>
              <a:t>kasd</a:t>
            </a:r>
            <a:r>
              <a:rPr lang="en-CA" dirty="0"/>
              <a:t> </a:t>
            </a:r>
            <a:r>
              <a:rPr lang="en-CA" dirty="0" err="1"/>
              <a:t>gubergren</a:t>
            </a:r>
            <a:r>
              <a:rPr lang="en-CA" dirty="0"/>
              <a:t>, no sea </a:t>
            </a:r>
            <a:r>
              <a:rPr lang="en-CA" dirty="0" err="1"/>
              <a:t>takimata</a:t>
            </a:r>
            <a:r>
              <a:rPr lang="en-CA" dirty="0"/>
              <a:t> </a:t>
            </a:r>
            <a:r>
              <a:rPr lang="en-CA" dirty="0" err="1"/>
              <a:t>sanctus</a:t>
            </a:r>
            <a:r>
              <a:rPr lang="en-CA" dirty="0"/>
              <a:t> </a:t>
            </a:r>
            <a:r>
              <a:rPr lang="en-CA" dirty="0" err="1"/>
              <a:t>est</a:t>
            </a:r>
            <a:r>
              <a:rPr lang="en-CA" dirty="0"/>
              <a:t> lorem ipsum dolor sit </a:t>
            </a:r>
            <a:r>
              <a:rPr lang="en-CA" dirty="0" err="1"/>
              <a:t>amet</a:t>
            </a:r>
            <a:r>
              <a:rPr lang="en-CA" dirty="0"/>
              <a:t>. </a:t>
            </a:r>
          </a:p>
          <a:p>
            <a:pPr lvl="1"/>
            <a:r>
              <a:rPr lang="en-CA" dirty="0"/>
              <a:t>Duo </a:t>
            </a:r>
            <a:r>
              <a:rPr lang="en-CA" dirty="0" err="1"/>
              <a:t>dolores</a:t>
            </a:r>
            <a:r>
              <a:rPr lang="en-CA" dirty="0"/>
              <a:t> et </a:t>
            </a:r>
            <a:r>
              <a:rPr lang="en-CA" dirty="0" err="1"/>
              <a:t>ea</a:t>
            </a:r>
            <a:r>
              <a:rPr lang="en-CA" dirty="0"/>
              <a:t> </a:t>
            </a:r>
            <a:r>
              <a:rPr lang="en-CA" dirty="0" err="1"/>
              <a:t>rebum</a:t>
            </a:r>
            <a:r>
              <a:rPr lang="en-CA" dirty="0"/>
              <a:t>. Stet </a:t>
            </a:r>
            <a:r>
              <a:rPr lang="en-CA" dirty="0" err="1"/>
              <a:t>clita</a:t>
            </a:r>
            <a:r>
              <a:rPr lang="en-CA" dirty="0"/>
              <a:t> </a:t>
            </a:r>
            <a:r>
              <a:rPr lang="en-CA" dirty="0" err="1"/>
              <a:t>kasd</a:t>
            </a:r>
            <a:r>
              <a:rPr lang="en-CA" dirty="0"/>
              <a:t> </a:t>
            </a:r>
            <a:r>
              <a:rPr lang="en-CA" dirty="0" err="1"/>
              <a:t>gubergren</a:t>
            </a:r>
            <a:r>
              <a:rPr lang="en-CA" dirty="0"/>
              <a:t>, no sea </a:t>
            </a:r>
            <a:r>
              <a:rPr lang="en-CA" dirty="0" err="1"/>
              <a:t>takimata</a:t>
            </a:r>
            <a:r>
              <a:rPr lang="en-CA" dirty="0"/>
              <a:t> </a:t>
            </a:r>
            <a:r>
              <a:rPr lang="en-CA" dirty="0" err="1"/>
              <a:t>sanctus</a:t>
            </a:r>
            <a:r>
              <a:rPr lang="en-CA" dirty="0"/>
              <a:t> </a:t>
            </a:r>
            <a:r>
              <a:rPr lang="en-CA" dirty="0" err="1"/>
              <a:t>est</a:t>
            </a:r>
            <a:r>
              <a:rPr lang="en-CA" dirty="0"/>
              <a:t> lorem ipsum dolor sit </a:t>
            </a:r>
            <a:r>
              <a:rPr lang="en-CA" dirty="0" err="1"/>
              <a:t>amet</a:t>
            </a:r>
            <a:r>
              <a:rPr lang="en-CA" dirty="0"/>
              <a:t>.</a:t>
            </a:r>
          </a:p>
          <a:p>
            <a:pPr lvl="1"/>
            <a:r>
              <a:rPr lang="en-CA" dirty="0" err="1"/>
              <a:t>Ut</a:t>
            </a:r>
            <a:r>
              <a:rPr lang="en-CA" dirty="0"/>
              <a:t> </a:t>
            </a:r>
            <a:r>
              <a:rPr lang="en-CA" dirty="0" err="1"/>
              <a:t>wisi</a:t>
            </a:r>
            <a:r>
              <a:rPr lang="en-CA" dirty="0"/>
              <a:t> </a:t>
            </a:r>
            <a:r>
              <a:rPr lang="en-CA" dirty="0" err="1"/>
              <a:t>enim</a:t>
            </a:r>
            <a:r>
              <a:rPr lang="en-CA" dirty="0"/>
              <a:t> ad minim </a:t>
            </a:r>
            <a:r>
              <a:rPr lang="en-CA" dirty="0" err="1"/>
              <a:t>veniam</a:t>
            </a:r>
            <a:r>
              <a:rPr lang="en-CA" dirty="0"/>
              <a:t>, </a:t>
            </a:r>
            <a:r>
              <a:rPr lang="en-CA" dirty="0" err="1"/>
              <a:t>quis</a:t>
            </a:r>
            <a:r>
              <a:rPr lang="en-CA" dirty="0"/>
              <a:t> </a:t>
            </a:r>
            <a:r>
              <a:rPr lang="en-CA" dirty="0" err="1"/>
              <a:t>nostrud</a:t>
            </a:r>
            <a:r>
              <a:rPr lang="en-CA" dirty="0"/>
              <a:t> </a:t>
            </a:r>
            <a:r>
              <a:rPr lang="en-CA" dirty="0" err="1"/>
              <a:t>exerci</a:t>
            </a:r>
            <a:r>
              <a:rPr lang="en-CA" dirty="0"/>
              <a:t> </a:t>
            </a:r>
            <a:r>
              <a:rPr lang="en-CA" dirty="0" err="1"/>
              <a:t>tation</a:t>
            </a:r>
            <a:r>
              <a:rPr lang="en-CA" dirty="0"/>
              <a:t> </a:t>
            </a:r>
            <a:r>
              <a:rPr lang="en-CA" dirty="0" err="1"/>
              <a:t>ullamcorper</a:t>
            </a:r>
            <a:r>
              <a:rPr lang="en-CA" dirty="0"/>
              <a:t> </a:t>
            </a:r>
            <a:r>
              <a:rPr lang="en-CA" dirty="0" err="1"/>
              <a:t>suscipit</a:t>
            </a:r>
            <a:r>
              <a:rPr lang="en-CA" dirty="0"/>
              <a:t> </a:t>
            </a:r>
            <a:r>
              <a:rPr lang="en-CA" dirty="0" err="1"/>
              <a:t>lobortis</a:t>
            </a:r>
            <a:r>
              <a:rPr lang="en-CA" dirty="0"/>
              <a:t> </a:t>
            </a:r>
            <a:r>
              <a:rPr lang="en-CA" dirty="0" err="1"/>
              <a:t>nisl</a:t>
            </a:r>
            <a:r>
              <a:rPr lang="en-CA" dirty="0"/>
              <a:t> </a:t>
            </a:r>
            <a:r>
              <a:rPr lang="en-CA" dirty="0" err="1"/>
              <a:t>ut</a:t>
            </a:r>
            <a:r>
              <a:rPr lang="en-CA" dirty="0"/>
              <a:t> </a:t>
            </a:r>
            <a:r>
              <a:rPr lang="en-CA" dirty="0" err="1"/>
              <a:t>aliquip</a:t>
            </a:r>
            <a:r>
              <a:rPr lang="en-CA" dirty="0"/>
              <a:t> ex </a:t>
            </a:r>
            <a:r>
              <a:rPr lang="en-CA" dirty="0" err="1"/>
              <a:t>ea</a:t>
            </a:r>
            <a:r>
              <a:rPr lang="en-CA" dirty="0"/>
              <a:t> </a:t>
            </a:r>
            <a:r>
              <a:rPr lang="en-CA" dirty="0" err="1"/>
              <a:t>comm</a:t>
            </a:r>
            <a:br>
              <a:rPr lang="en-CA" dirty="0"/>
            </a:br>
            <a:r>
              <a:rPr lang="en-CA" dirty="0" err="1"/>
              <a:t>odo</a:t>
            </a:r>
            <a:r>
              <a:rPr lang="en-CA" dirty="0"/>
              <a:t> </a:t>
            </a:r>
            <a:r>
              <a:rPr lang="en-CA" dirty="0" err="1"/>
              <a:t>consequat</a:t>
            </a:r>
            <a:r>
              <a:rPr lang="en-CA" dirty="0"/>
              <a:t>.</a:t>
            </a:r>
          </a:p>
          <a:p>
            <a:pPr lvl="1"/>
            <a:r>
              <a:rPr lang="en-CA" dirty="0"/>
              <a:t>Lorem ipsum dolor sit </a:t>
            </a:r>
            <a:r>
              <a:rPr lang="en-CA" dirty="0" err="1"/>
              <a:t>amet</a:t>
            </a:r>
            <a:r>
              <a:rPr lang="en-CA" dirty="0"/>
              <a:t>, </a:t>
            </a:r>
            <a:r>
              <a:rPr lang="en-CA" dirty="0" err="1"/>
              <a:t>consetetur</a:t>
            </a:r>
            <a:r>
              <a:rPr lang="en-CA" dirty="0"/>
              <a:t> </a:t>
            </a:r>
            <a:r>
              <a:rPr lang="en-CA" dirty="0" err="1"/>
              <a:t>sadipscing</a:t>
            </a:r>
            <a:r>
              <a:rPr lang="en-CA" dirty="0"/>
              <a:t> </a:t>
            </a:r>
            <a:r>
              <a:rPr lang="en-CA" dirty="0" err="1"/>
              <a:t>elitr</a:t>
            </a:r>
            <a:r>
              <a:rPr lang="en-CA" dirty="0"/>
              <a:t>,  </a:t>
            </a:r>
            <a:r>
              <a:rPr lang="en-CA" dirty="0" err="1"/>
              <a:t>sed</a:t>
            </a:r>
            <a:r>
              <a:rPr lang="en-CA" dirty="0"/>
              <a:t> </a:t>
            </a:r>
            <a:r>
              <a:rPr lang="en-CA" dirty="0" err="1"/>
              <a:t>diam</a:t>
            </a:r>
            <a:r>
              <a:rPr lang="en-CA" dirty="0"/>
              <a:t> </a:t>
            </a:r>
            <a:r>
              <a:rPr lang="en-CA" dirty="0" err="1"/>
              <a:t>nonumy</a:t>
            </a:r>
            <a:r>
              <a:rPr lang="en-CA" dirty="0"/>
              <a:t> </a:t>
            </a:r>
            <a:r>
              <a:rPr lang="en-CA" dirty="0" err="1"/>
              <a:t>eirmod</a:t>
            </a:r>
            <a:r>
              <a:rPr lang="en-CA" dirty="0"/>
              <a:t> </a:t>
            </a:r>
            <a:r>
              <a:rPr lang="en-CA" dirty="0" err="1"/>
              <a:t>tempor</a:t>
            </a:r>
            <a:r>
              <a:rPr lang="en-CA" dirty="0"/>
              <a:t> </a:t>
            </a:r>
            <a:r>
              <a:rPr lang="en-CA" dirty="0" err="1"/>
              <a:t>invidunt</a:t>
            </a:r>
            <a:r>
              <a:rPr lang="en-CA" dirty="0"/>
              <a:t> </a:t>
            </a:r>
            <a:r>
              <a:rPr lang="en-CA" dirty="0" err="1"/>
              <a:t>ut</a:t>
            </a:r>
            <a:r>
              <a:rPr lang="en-CA" dirty="0"/>
              <a:t> </a:t>
            </a:r>
            <a:r>
              <a:rPr lang="en-CA" dirty="0" err="1"/>
              <a:t>labore</a:t>
            </a:r>
            <a:r>
              <a:rPr lang="en-CA" dirty="0"/>
              <a:t> et </a:t>
            </a:r>
            <a:r>
              <a:rPr lang="en-CA" dirty="0" err="1"/>
              <a:t>dolore</a:t>
            </a:r>
            <a:r>
              <a:rPr lang="en-CA" dirty="0"/>
              <a:t> magna </a:t>
            </a:r>
            <a:r>
              <a:rPr lang="en-CA" dirty="0" err="1"/>
              <a:t>aliquyam</a:t>
            </a:r>
            <a:r>
              <a:rPr lang="en-CA" dirty="0"/>
              <a:t> </a:t>
            </a:r>
            <a:r>
              <a:rPr lang="en-CA" dirty="0" err="1"/>
              <a:t>erat</a:t>
            </a:r>
            <a:r>
              <a:rPr lang="en-CA" dirty="0"/>
              <a:t>, </a:t>
            </a:r>
            <a:r>
              <a:rPr lang="en-CA" dirty="0" err="1"/>
              <a:t>sed</a:t>
            </a:r>
            <a:r>
              <a:rPr lang="en-CA" dirty="0"/>
              <a:t> </a:t>
            </a:r>
            <a:r>
              <a:rPr lang="en-CA" dirty="0" err="1"/>
              <a:t>diam</a:t>
            </a:r>
            <a:r>
              <a:rPr lang="en-CA" dirty="0"/>
              <a:t> </a:t>
            </a:r>
            <a:r>
              <a:rPr lang="en-CA" dirty="0" err="1"/>
              <a:t>voluptua</a:t>
            </a:r>
            <a:r>
              <a:rPr lang="en-CA" dirty="0"/>
              <a:t>.</a:t>
            </a:r>
          </a:p>
          <a:p>
            <a:pPr lvl="1"/>
            <a:r>
              <a:rPr lang="en-CA" dirty="0"/>
              <a:t>Duis </a:t>
            </a:r>
            <a:r>
              <a:rPr lang="en-CA" dirty="0" err="1"/>
              <a:t>autem</a:t>
            </a:r>
            <a:r>
              <a:rPr lang="en-CA" dirty="0"/>
              <a:t> </a:t>
            </a:r>
            <a:r>
              <a:rPr lang="en-CA" dirty="0" err="1"/>
              <a:t>vel</a:t>
            </a:r>
            <a:r>
              <a:rPr lang="en-CA" dirty="0"/>
              <a:t> </a:t>
            </a:r>
            <a:r>
              <a:rPr lang="en-CA" dirty="0" err="1"/>
              <a:t>eum</a:t>
            </a:r>
            <a:r>
              <a:rPr lang="en-CA" dirty="0"/>
              <a:t> </a:t>
            </a:r>
            <a:r>
              <a:rPr lang="en-CA" dirty="0" err="1"/>
              <a:t>iriure</a:t>
            </a:r>
            <a:r>
              <a:rPr lang="en-CA" dirty="0"/>
              <a:t> dolor in </a:t>
            </a:r>
            <a:r>
              <a:rPr lang="en-CA" dirty="0" err="1"/>
              <a:t>hendrerit</a:t>
            </a:r>
            <a:r>
              <a:rPr lang="en-CA" dirty="0"/>
              <a:t> in </a:t>
            </a:r>
            <a:r>
              <a:rPr lang="en-CA" dirty="0" err="1"/>
              <a:t>vulputate</a:t>
            </a:r>
            <a:r>
              <a:rPr lang="en-CA" dirty="0"/>
              <a:t> </a:t>
            </a:r>
            <a:r>
              <a:rPr lang="en-CA" dirty="0" err="1"/>
              <a:t>velit</a:t>
            </a:r>
            <a:r>
              <a:rPr lang="en-CA" dirty="0"/>
              <a:t> </a:t>
            </a:r>
            <a:r>
              <a:rPr lang="en-CA" dirty="0" err="1"/>
              <a:t>esse</a:t>
            </a:r>
            <a:r>
              <a:rPr lang="en-CA" dirty="0"/>
              <a:t> </a:t>
            </a:r>
            <a:r>
              <a:rPr lang="en-CA" dirty="0" err="1"/>
              <a:t>molestie</a:t>
            </a:r>
            <a:r>
              <a:rPr lang="en-CA" dirty="0"/>
              <a:t> </a:t>
            </a:r>
            <a:r>
              <a:rPr lang="en-CA" dirty="0" err="1"/>
              <a:t>consequat</a:t>
            </a:r>
            <a:r>
              <a:rPr lang="en-CA" dirty="0"/>
              <a:t>, </a:t>
            </a:r>
            <a:r>
              <a:rPr lang="en-CA" dirty="0" err="1"/>
              <a:t>vel</a:t>
            </a:r>
            <a:r>
              <a:rPr lang="en-CA" dirty="0"/>
              <a:t> </a:t>
            </a:r>
            <a:r>
              <a:rPr lang="en-CA" dirty="0" err="1"/>
              <a:t>illum</a:t>
            </a:r>
            <a:r>
              <a:rPr lang="en-CA" dirty="0"/>
              <a:t> </a:t>
            </a:r>
            <a:r>
              <a:rPr lang="en-CA" dirty="0" err="1"/>
              <a:t>dolore</a:t>
            </a:r>
            <a:r>
              <a:rPr lang="en-CA" dirty="0"/>
              <a:t> </a:t>
            </a:r>
            <a:r>
              <a:rPr lang="en-CA" dirty="0" err="1"/>
              <a:t>eu</a:t>
            </a:r>
            <a:r>
              <a:rPr lang="en-CA" dirty="0"/>
              <a:t> </a:t>
            </a:r>
            <a:r>
              <a:rPr lang="en-CA" dirty="0" err="1"/>
              <a:t>feugiat</a:t>
            </a:r>
            <a:r>
              <a:rPr lang="en-CA" dirty="0"/>
              <a:t> </a:t>
            </a:r>
            <a:r>
              <a:rPr lang="en-CA" dirty="0" err="1"/>
              <a:t>nulla</a:t>
            </a:r>
            <a:r>
              <a:rPr lang="en-CA" dirty="0"/>
              <a:t> </a:t>
            </a:r>
            <a:r>
              <a:rPr lang="en-CA" dirty="0" err="1"/>
              <a:t>facilisis</a:t>
            </a:r>
            <a:r>
              <a:rPr lang="en-CA" dirty="0"/>
              <a:t> at </a:t>
            </a:r>
            <a:r>
              <a:rPr lang="en-CA" dirty="0" err="1"/>
              <a:t>ver</a:t>
            </a:r>
            <a:r>
              <a:rPr lang="en-CA" dirty="0"/>
              <a:t> </a:t>
            </a:r>
            <a:r>
              <a:rPr lang="en-CA" dirty="0" err="1"/>
              <a:t>duis</a:t>
            </a:r>
            <a:r>
              <a:rPr lang="en-CA" dirty="0"/>
              <a:t> </a:t>
            </a:r>
            <a:r>
              <a:rPr lang="en-CA" dirty="0" err="1"/>
              <a:t>dolore</a:t>
            </a:r>
            <a:r>
              <a:rPr lang="en-CA" dirty="0"/>
              <a:t> </a:t>
            </a:r>
            <a:r>
              <a:rPr lang="en-CA" dirty="0" err="1"/>
              <a:t>te</a:t>
            </a:r>
            <a:r>
              <a:rPr lang="en-CA" dirty="0"/>
              <a:t> </a:t>
            </a:r>
            <a:r>
              <a:rPr lang="en-CA" dirty="0" err="1"/>
              <a:t>feugait</a:t>
            </a:r>
            <a:r>
              <a:rPr lang="en-CA" dirty="0"/>
              <a:t> </a:t>
            </a:r>
            <a:r>
              <a:rPr lang="en-CA" dirty="0" err="1"/>
              <a:t>nulla</a:t>
            </a:r>
            <a:r>
              <a:rPr lang="en-CA" dirty="0"/>
              <a:t> </a:t>
            </a:r>
            <a:r>
              <a:rPr lang="en-CA" dirty="0" err="1"/>
              <a:t>facilisi</a:t>
            </a:r>
            <a:r>
              <a:rPr lang="en-CA" dirty="0"/>
              <a:t>.</a:t>
            </a:r>
          </a:p>
          <a:p>
            <a:pPr lvl="1"/>
            <a:r>
              <a:rPr lang="en-CA" dirty="0" err="1"/>
              <a:t>Ut</a:t>
            </a:r>
            <a:r>
              <a:rPr lang="en-CA" dirty="0"/>
              <a:t> </a:t>
            </a:r>
            <a:r>
              <a:rPr lang="en-CA" dirty="0" err="1"/>
              <a:t>wisi</a:t>
            </a:r>
            <a:r>
              <a:rPr lang="en-CA" dirty="0"/>
              <a:t> </a:t>
            </a:r>
            <a:r>
              <a:rPr lang="en-CA" dirty="0" err="1"/>
              <a:t>enim</a:t>
            </a:r>
            <a:r>
              <a:rPr lang="en-CA" dirty="0"/>
              <a:t> ad minim </a:t>
            </a:r>
            <a:r>
              <a:rPr lang="en-CA" dirty="0" err="1"/>
              <a:t>veniam</a:t>
            </a:r>
            <a:r>
              <a:rPr lang="en-CA" dirty="0"/>
              <a:t>, </a:t>
            </a:r>
            <a:r>
              <a:rPr lang="en-CA" dirty="0" err="1"/>
              <a:t>quis</a:t>
            </a:r>
            <a:r>
              <a:rPr lang="en-CA" dirty="0"/>
              <a:t> </a:t>
            </a:r>
            <a:r>
              <a:rPr lang="en-CA" dirty="0" err="1"/>
              <a:t>nostrud</a:t>
            </a:r>
            <a:r>
              <a:rPr lang="en-CA" dirty="0"/>
              <a:t> </a:t>
            </a:r>
            <a:r>
              <a:rPr lang="en-CA" dirty="0" err="1"/>
              <a:t>exerci</a:t>
            </a:r>
            <a:r>
              <a:rPr lang="en-CA" dirty="0"/>
              <a:t> </a:t>
            </a:r>
            <a:r>
              <a:rPr lang="en-CA" dirty="0" err="1"/>
              <a:t>tation</a:t>
            </a:r>
            <a:r>
              <a:rPr lang="en-CA" dirty="0"/>
              <a:t> </a:t>
            </a:r>
            <a:r>
              <a:rPr lang="en-CA" dirty="0" err="1"/>
              <a:t>ullamcorper</a:t>
            </a:r>
            <a:r>
              <a:rPr lang="en-CA" dirty="0"/>
              <a:t> </a:t>
            </a:r>
            <a:r>
              <a:rPr lang="en-CA" dirty="0" err="1"/>
              <a:t>suscipit</a:t>
            </a:r>
            <a:r>
              <a:rPr lang="en-CA" dirty="0"/>
              <a:t> </a:t>
            </a:r>
            <a:r>
              <a:rPr lang="en-CA" dirty="0" err="1"/>
              <a:t>lobortis</a:t>
            </a:r>
            <a:r>
              <a:rPr lang="en-CA" dirty="0"/>
              <a:t> </a:t>
            </a:r>
            <a:r>
              <a:rPr lang="en-CA" dirty="0" err="1"/>
              <a:t>nisl</a:t>
            </a:r>
            <a:r>
              <a:rPr lang="en-CA" dirty="0"/>
              <a:t> </a:t>
            </a:r>
            <a:r>
              <a:rPr lang="en-CA" dirty="0" err="1"/>
              <a:t>ut</a:t>
            </a:r>
            <a:r>
              <a:rPr lang="en-CA" dirty="0"/>
              <a:t> </a:t>
            </a:r>
            <a:r>
              <a:rPr lang="en-CA" dirty="0" err="1"/>
              <a:t>aliquip</a:t>
            </a:r>
            <a:r>
              <a:rPr lang="en-CA" dirty="0"/>
              <a:t> ex </a:t>
            </a:r>
            <a:r>
              <a:rPr lang="en-CA" dirty="0" err="1"/>
              <a:t>ea</a:t>
            </a:r>
            <a:r>
              <a:rPr lang="en-CA" dirty="0"/>
              <a:t> </a:t>
            </a:r>
            <a:br>
              <a:rPr lang="en-CA" dirty="0"/>
            </a:br>
            <a:r>
              <a:rPr lang="en-CA" dirty="0" err="1"/>
              <a:t>commodo</a:t>
            </a:r>
            <a:r>
              <a:rPr lang="en-CA" dirty="0"/>
              <a:t> </a:t>
            </a:r>
            <a:r>
              <a:rPr lang="en-CA" dirty="0" err="1"/>
              <a:t>consequat</a:t>
            </a:r>
            <a:r>
              <a:rPr lang="en-CA" dirty="0"/>
              <a:t>.</a:t>
            </a:r>
          </a:p>
          <a:p>
            <a:pPr lvl="1"/>
            <a:r>
              <a:rPr lang="en-CA" dirty="0"/>
              <a:t>At </a:t>
            </a:r>
            <a:r>
              <a:rPr lang="en-CA" dirty="0" err="1"/>
              <a:t>vero</a:t>
            </a:r>
            <a:r>
              <a:rPr lang="en-CA" dirty="0"/>
              <a:t> </a:t>
            </a:r>
            <a:r>
              <a:rPr lang="en-CA" dirty="0" err="1"/>
              <a:t>eos</a:t>
            </a:r>
            <a:r>
              <a:rPr lang="en-CA" dirty="0"/>
              <a:t> et </a:t>
            </a:r>
            <a:r>
              <a:rPr lang="en-CA" dirty="0" err="1"/>
              <a:t>accusam</a:t>
            </a:r>
            <a:r>
              <a:rPr lang="en-CA" dirty="0"/>
              <a:t> et </a:t>
            </a:r>
            <a:r>
              <a:rPr lang="en-CA" dirty="0" err="1"/>
              <a:t>justo</a:t>
            </a:r>
            <a:r>
              <a:rPr lang="en-CA" dirty="0"/>
              <a:t> duo </a:t>
            </a:r>
            <a:r>
              <a:rPr lang="en-CA" dirty="0" err="1"/>
              <a:t>dolores</a:t>
            </a:r>
            <a:r>
              <a:rPr lang="en-CA" dirty="0"/>
              <a:t> et </a:t>
            </a:r>
            <a:r>
              <a:rPr lang="en-CA" dirty="0" err="1"/>
              <a:t>ea</a:t>
            </a:r>
            <a:r>
              <a:rPr lang="en-CA" dirty="0"/>
              <a:t> </a:t>
            </a:r>
            <a:r>
              <a:rPr lang="en-CA" dirty="0" err="1"/>
              <a:t>rebum</a:t>
            </a:r>
            <a:r>
              <a:rPr lang="en-CA" dirty="0"/>
              <a:t>. Stet </a:t>
            </a:r>
            <a:r>
              <a:rPr lang="en-CA" dirty="0" err="1"/>
              <a:t>clita</a:t>
            </a:r>
            <a:r>
              <a:rPr lang="en-CA" dirty="0"/>
              <a:t> </a:t>
            </a:r>
            <a:r>
              <a:rPr lang="en-CA" dirty="0" err="1"/>
              <a:t>kasd</a:t>
            </a:r>
            <a:r>
              <a:rPr lang="en-CA" dirty="0"/>
              <a:t> </a:t>
            </a:r>
            <a:r>
              <a:rPr lang="en-CA" dirty="0" err="1"/>
              <a:t>gubergren</a:t>
            </a:r>
            <a:r>
              <a:rPr lang="en-CA" dirty="0"/>
              <a:t>, no sea </a:t>
            </a:r>
            <a:r>
              <a:rPr lang="en-CA" dirty="0" err="1"/>
              <a:t>takimata</a:t>
            </a:r>
            <a:r>
              <a:rPr lang="en-CA" dirty="0"/>
              <a:t> </a:t>
            </a:r>
            <a:r>
              <a:rPr lang="en-CA" dirty="0" err="1"/>
              <a:t>sanctus</a:t>
            </a:r>
            <a:r>
              <a:rPr lang="en-CA" dirty="0"/>
              <a:t> </a:t>
            </a:r>
            <a:r>
              <a:rPr lang="en-CA" dirty="0" err="1"/>
              <a:t>est</a:t>
            </a:r>
            <a:r>
              <a:rPr lang="en-CA" dirty="0"/>
              <a:t> Lorem ipsum dolor sit </a:t>
            </a:r>
            <a:r>
              <a:rPr lang="en-CA" dirty="0" err="1"/>
              <a:t>amet</a:t>
            </a:r>
            <a:r>
              <a:rPr lang="en-CA" dirty="0"/>
              <a:t>.</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Freeform 5"/>
          <p:cNvSpPr>
            <a:spLocks noChangeAspect="1" noEditPoints="1"/>
          </p:cNvSpPr>
          <p:nvPr userDrawn="1"/>
        </p:nvSpPr>
        <p:spPr bwMode="auto">
          <a:xfrm>
            <a:off x="754593" y="475512"/>
            <a:ext cx="914400" cy="91440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sp>
        <p:nvSpPr>
          <p:cNvPr id="5" name="Freeform 5"/>
          <p:cNvSpPr>
            <a:spLocks noChangeAspect="1" noEditPoints="1"/>
          </p:cNvSpPr>
          <p:nvPr userDrawn="1"/>
        </p:nvSpPr>
        <p:spPr bwMode="black">
          <a:xfrm>
            <a:off x="4757541" y="2110155"/>
            <a:ext cx="2651760" cy="265176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659981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73024" y="5056631"/>
            <a:ext cx="743712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1213197" y="2805761"/>
            <a:ext cx="184731" cy="369332"/>
          </a:xfrm>
          <a:prstGeom prst="rect">
            <a:avLst/>
          </a:prstGeom>
          <a:noFill/>
        </p:spPr>
        <p:txBody>
          <a:bodyPr wrap="none" rtlCol="0">
            <a:spAutoFit/>
          </a:bodyPr>
          <a:lstStyle/>
          <a:p>
            <a:endParaRPr lang="en-US" sz="1800" dirty="0"/>
          </a:p>
        </p:txBody>
      </p:sp>
      <p:sp>
        <p:nvSpPr>
          <p:cNvPr id="9" name="Title 8"/>
          <p:cNvSpPr>
            <a:spLocks noGrp="1"/>
          </p:cNvSpPr>
          <p:nvPr>
            <p:ph type="title" hasCustomPrompt="1"/>
          </p:nvPr>
        </p:nvSpPr>
        <p:spPr>
          <a:xfrm>
            <a:off x="548640" y="3319272"/>
            <a:ext cx="11082528" cy="1618488"/>
          </a:xfrm>
          <a:prstGeom prst="rect">
            <a:avLst/>
          </a:prstGeom>
        </p:spPr>
        <p:txBody>
          <a:bodyPr anchor="b" anchorCtr="0"/>
          <a:lstStyle>
            <a:lvl1pPr>
              <a:lnSpc>
                <a:spcPct val="90000"/>
              </a:lnSpc>
              <a:defRPr sz="4800" spc="-100"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userDrawn="1"/>
        </p:nvSpPr>
        <p:spPr>
          <a:xfrm>
            <a:off x="567422" y="6217841"/>
            <a:ext cx="5422529" cy="419693"/>
          </a:xfrm>
          <a:prstGeom prst="rect">
            <a:avLst/>
          </a:prstGeom>
        </p:spPr>
        <p:txBody>
          <a:bodyPr vert="horz" lIns="0" tIns="0" rIns="0" bIns="0" rtlCol="0" anchor="t" anchorCtr="0">
            <a:noAutofit/>
          </a:bodyPr>
          <a:lstStyle/>
          <a:p>
            <a:r>
              <a:rPr lang="en-US" sz="1600" b="1" dirty="0">
                <a:solidFill>
                  <a:schemeClr val="tx2"/>
                </a:solidFill>
                <a:latin typeface="GE Inspira Pitch"/>
                <a:cs typeface="GE Inspira Pitch"/>
              </a:rPr>
              <a:t>Imagination at work.</a:t>
            </a:r>
          </a:p>
        </p:txBody>
      </p:sp>
      <p:sp>
        <p:nvSpPr>
          <p:cNvPr id="12" name="TextBox 11"/>
          <p:cNvSpPr txBox="1"/>
          <p:nvPr userDrawn="1"/>
        </p:nvSpPr>
        <p:spPr>
          <a:xfrm>
            <a:off x="-1213197" y="2805761"/>
            <a:ext cx="184731" cy="369332"/>
          </a:xfrm>
          <a:prstGeom prst="rect">
            <a:avLst/>
          </a:prstGeom>
          <a:noFill/>
        </p:spPr>
        <p:txBody>
          <a:bodyPr wrap="none" rtlCol="0">
            <a:spAutoFit/>
          </a:bodyPr>
          <a:lstStyle/>
          <a:p>
            <a:endParaRPr lang="en-US" sz="1800"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41202" t="15569" r="1304"/>
          <a:stretch/>
        </p:blipFill>
        <p:spPr>
          <a:xfrm>
            <a:off x="0" y="1"/>
            <a:ext cx="12192000" cy="3162299"/>
          </a:xfrm>
          <a:prstGeom prst="rect">
            <a:avLst/>
          </a:prstGeom>
        </p:spPr>
      </p:pic>
      <p:sp>
        <p:nvSpPr>
          <p:cNvPr id="11" name="Footer Placeholder 6"/>
          <p:cNvSpPr>
            <a:spLocks noGrp="1"/>
          </p:cNvSpPr>
          <p:nvPr>
            <p:ph type="ftr" sz="quarter" idx="3"/>
          </p:nvPr>
        </p:nvSpPr>
        <p:spPr>
          <a:xfrm>
            <a:off x="8034528" y="6355080"/>
            <a:ext cx="2048256" cy="320040"/>
          </a:xfrm>
          <a:prstGeom prst="rect">
            <a:avLst/>
          </a:prstGeom>
        </p:spPr>
        <p:txBody>
          <a:bodyPr vert="horz" lIns="0" tIns="0" rIns="0" bIns="0" rtlCol="0" anchor="t" anchorCtr="0"/>
          <a:lstStyle>
            <a:lvl1pPr algn="l">
              <a:defRPr sz="900" baseline="0">
                <a:solidFill>
                  <a:schemeClr val="tx1"/>
                </a:solidFill>
              </a:defRPr>
            </a:lvl1pPr>
          </a:lstStyle>
          <a:p>
            <a:r>
              <a:rPr lang="en-US"/>
              <a:t>GE Internal</a:t>
            </a:r>
            <a:endParaRPr lang="en-US" dirty="0"/>
          </a:p>
        </p:txBody>
      </p:sp>
    </p:spTree>
    <p:extLst>
      <p:ext uri="{BB962C8B-B14F-4D97-AF65-F5344CB8AC3E}">
        <p14:creationId xmlns:p14="http://schemas.microsoft.com/office/powerpoint/2010/main" val="217857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1649413"/>
            <a:ext cx="9261449" cy="664797"/>
          </a:xfrm>
        </p:spPr>
        <p:txBody>
          <a:bodyPr wrap="square" anchor="t" anchorCtr="0">
            <a:spAutoFit/>
          </a:bodyPr>
          <a:lstStyle>
            <a:lvl1pPr>
              <a:lnSpc>
                <a:spcPct val="90000"/>
              </a:lnSpc>
              <a:defRPr sz="4800">
                <a:solidFill>
                  <a:schemeClr val="bg1"/>
                </a:solidFill>
              </a:defRPr>
            </a:lvl1pPr>
          </a:lstStyle>
          <a:p>
            <a:r>
              <a:rPr lang="en-US" dirty="0"/>
              <a:t>Section Title</a:t>
            </a:r>
            <a:endParaRPr lang="en-CA" dirty="0"/>
          </a:p>
        </p:txBody>
      </p:sp>
    </p:spTree>
    <p:extLst>
      <p:ext uri="{BB962C8B-B14F-4D97-AF65-F5344CB8AC3E}">
        <p14:creationId xmlns:p14="http://schemas.microsoft.com/office/powerpoint/2010/main" val="148582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495300" y="1645920"/>
            <a:ext cx="9267952" cy="664797"/>
          </a:xfrm>
        </p:spPr>
        <p:txBody>
          <a:bodyPr wrap="square" anchor="ctr" anchorCtr="0">
            <a:spAutoFit/>
          </a:bodyPr>
          <a:lstStyle>
            <a:lvl1pPr>
              <a:lnSpc>
                <a:spcPct val="90000"/>
              </a:lnSpc>
              <a:defRPr sz="4800">
                <a:solidFill>
                  <a:schemeClr val="bg1"/>
                </a:solidFill>
              </a:defRPr>
            </a:lvl1pPr>
          </a:lstStyle>
          <a:p>
            <a:r>
              <a:rPr lang="en-US" dirty="0"/>
              <a:t>Section Title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495300" y="1536192"/>
            <a:ext cx="9277096" cy="914400"/>
          </a:xfrm>
        </p:spPr>
        <p:txBody>
          <a:bodyPr anchor="ctr" anchorCtr="0">
            <a:noAutofit/>
          </a:bodyPr>
          <a:lstStyle>
            <a:lvl1pPr>
              <a:lnSpc>
                <a:spcPct val="90000"/>
              </a:lnSpc>
              <a:defRPr sz="48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No Rule">
    <p:spTree>
      <p:nvGrpSpPr>
        <p:cNvPr id="1" name=""/>
        <p:cNvGrpSpPr/>
        <p:nvPr/>
      </p:nvGrpSpPr>
      <p:grpSpPr>
        <a:xfrm>
          <a:off x="0" y="0"/>
          <a:ext cx="0" cy="0"/>
          <a:chOff x="0" y="0"/>
          <a:chExt cx="0" cy="0"/>
        </a:xfrm>
      </p:grpSpPr>
      <p:sp>
        <p:nvSpPr>
          <p:cNvPr id="19" name="Content Placeholder 6"/>
          <p:cNvSpPr>
            <a:spLocks noGrp="1"/>
          </p:cNvSpPr>
          <p:nvPr>
            <p:ph sz="quarter" idx="13"/>
          </p:nvPr>
        </p:nvSpPr>
        <p:spPr>
          <a:xfrm>
            <a:off x="495300" y="1602754"/>
            <a:ext cx="11201400" cy="4324756"/>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9"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42760065-FD55-4358-84F3-1C0969C76A22}" type="datetime3">
              <a:rPr lang="en-US" smtClean="0"/>
              <a:t>22 May 2019</a:t>
            </a:fld>
            <a:endParaRPr lang="en-CA" dirty="0"/>
          </a:p>
        </p:txBody>
      </p:sp>
      <p:sp>
        <p:nvSpPr>
          <p:cNvPr id="10"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75287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495300" y="509833"/>
            <a:ext cx="11201400" cy="914400"/>
          </a:xfrm>
          <a:prstGeom prst="rect">
            <a:avLst/>
          </a:prstGeom>
        </p:spPr>
        <p:txBody>
          <a:bodyPr vert="horz" lIns="0" tIns="0" rIns="0" bIns="0" rtlCol="0" anchor="t" anchorCtr="0">
            <a:noAutofit/>
          </a:bodyPr>
          <a:lstStyle>
            <a:lvl1pPr>
              <a:defRPr/>
            </a:lvl1pPr>
          </a:lstStyle>
          <a:p>
            <a:r>
              <a:rPr lang="en-US" dirty="0"/>
              <a:t>Click to edit </a:t>
            </a:r>
            <a:r>
              <a:rPr lang="en-US"/>
              <a:t>Master </a:t>
            </a:r>
            <a:br>
              <a:rPr lang="en-US"/>
            </a:br>
            <a:r>
              <a:rPr lang="en-US"/>
              <a:t>title </a:t>
            </a:r>
            <a:r>
              <a:rPr lang="en-US" dirty="0"/>
              <a:t>style</a:t>
            </a:r>
            <a:endParaRPr lang="en-CA" dirty="0"/>
          </a:p>
        </p:txBody>
      </p:sp>
      <p:sp>
        <p:nvSpPr>
          <p:cNvPr id="7" name="Content Placeholder 6"/>
          <p:cNvSpPr>
            <a:spLocks noGrp="1"/>
          </p:cNvSpPr>
          <p:nvPr>
            <p:ph sz="quarter" idx="13"/>
          </p:nvPr>
        </p:nvSpPr>
        <p:spPr>
          <a:xfrm>
            <a:off x="495300" y="1793081"/>
            <a:ext cx="11201400" cy="4290059"/>
          </a:xfrm>
        </p:spPr>
        <p:txBody>
          <a:bodyPr/>
          <a:lstStyle>
            <a:lvl4pPr marL="682625" indent="-173038">
              <a:defRPr/>
            </a:lvl4pPr>
            <a:lvl5pPr marL="91440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flipV="1">
            <a:off x="495300" y="1655064"/>
            <a:ext cx="11201400" cy="97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3"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DA6B31E3-731C-4F3C-992C-26B7CBECC89F}" type="datetime3">
              <a:rPr lang="en-US" smtClean="0"/>
              <a:t>22 May 2019</a:t>
            </a:fld>
            <a:endParaRPr lang="en-CA" dirty="0"/>
          </a:p>
        </p:txBody>
      </p:sp>
      <p:sp>
        <p:nvSpPr>
          <p:cNvPr id="14"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220663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itle 3"/>
          <p:cNvSpPr>
            <a:spLocks noGrp="1"/>
          </p:cNvSpPr>
          <p:nvPr>
            <p:ph type="title"/>
          </p:nvPr>
        </p:nvSpPr>
        <p:spPr>
          <a:xfrm>
            <a:off x="495300" y="509833"/>
            <a:ext cx="11201400" cy="914400"/>
          </a:xfrm>
        </p:spPr>
        <p:txBody>
          <a:bodyPr/>
          <a:lstStyle/>
          <a:p>
            <a:r>
              <a:rPr lang="en-US"/>
              <a:t>Click to edit Master title style</a:t>
            </a:r>
            <a:endParaRPr lang="en-US" dirty="0"/>
          </a:p>
        </p:txBody>
      </p:sp>
      <p:sp>
        <p:nvSpPr>
          <p:cNvPr id="14"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24" name="Content Placeholder 9"/>
          <p:cNvSpPr>
            <a:spLocks noGrp="1"/>
          </p:cNvSpPr>
          <p:nvPr>
            <p:ph sz="quarter" idx="13"/>
          </p:nvPr>
        </p:nvSpPr>
        <p:spPr>
          <a:xfrm>
            <a:off x="495300" y="2393244"/>
            <a:ext cx="5220880" cy="3678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5" name="Content Placeholder 11"/>
          <p:cNvSpPr>
            <a:spLocks noGrp="1"/>
          </p:cNvSpPr>
          <p:nvPr>
            <p:ph sz="quarter" idx="14"/>
          </p:nvPr>
        </p:nvSpPr>
        <p:spPr>
          <a:xfrm>
            <a:off x="6475820" y="2393244"/>
            <a:ext cx="5220880" cy="367837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26" name="Straight Connector 25"/>
          <p:cNvCxnSpPr>
            <a:cxnSpLocks/>
          </p:cNvCxnSpPr>
          <p:nvPr userDrawn="1"/>
        </p:nvCxnSpPr>
        <p:spPr>
          <a:xfrm>
            <a:off x="495300" y="1974057"/>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userDrawn="1"/>
        </p:nvCxnSpPr>
        <p:spPr>
          <a:xfrm>
            <a:off x="6475820" y="1974057"/>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 Placeholder 18"/>
          <p:cNvSpPr>
            <a:spLocks noGrp="1"/>
          </p:cNvSpPr>
          <p:nvPr>
            <p:ph type="body" sz="quarter" idx="15"/>
          </p:nvPr>
        </p:nvSpPr>
        <p:spPr>
          <a:xfrm>
            <a:off x="495300" y="1486038"/>
            <a:ext cx="5220880" cy="365760"/>
          </a:xfrm>
        </p:spPr>
        <p:txBody>
          <a:bodyPr vert="horz" lIns="0" tIns="0" rIns="0" bIns="0" rtlCol="0" anchor="b">
            <a:noAutofit/>
          </a:bodyPr>
          <a:lstStyle>
            <a:lvl1pPr algn="l">
              <a:defRPr lang="en-US" sz="1600" b="1" dirty="0"/>
            </a:lvl1pPr>
          </a:lstStyle>
          <a:p>
            <a:pPr lvl="0">
              <a:lnSpc>
                <a:spcPct val="90000"/>
              </a:lnSpc>
              <a:spcBef>
                <a:spcPts val="0"/>
              </a:spcBef>
            </a:pPr>
            <a:r>
              <a:rPr lang="en-US"/>
              <a:t>Click to edit Master text styles</a:t>
            </a:r>
          </a:p>
        </p:txBody>
      </p:sp>
      <p:sp>
        <p:nvSpPr>
          <p:cNvPr id="29" name="Text Placeholder 18"/>
          <p:cNvSpPr>
            <a:spLocks noGrp="1"/>
          </p:cNvSpPr>
          <p:nvPr>
            <p:ph type="body" sz="quarter" idx="16"/>
          </p:nvPr>
        </p:nvSpPr>
        <p:spPr>
          <a:xfrm>
            <a:off x="6475820" y="1486038"/>
            <a:ext cx="5220880" cy="365760"/>
          </a:xfrm>
        </p:spPr>
        <p:txBody>
          <a:bodyPr vert="horz" lIns="0" tIns="0" rIns="0" bIns="0" rtlCol="0" anchor="b">
            <a:noAutofit/>
          </a:bodyPr>
          <a:lstStyle>
            <a:lvl1pPr>
              <a:defRPr lang="en-US" sz="1600" b="1" dirty="0"/>
            </a:lvl1pPr>
          </a:lstStyle>
          <a:p>
            <a:pPr lvl="0">
              <a:lnSpc>
                <a:spcPct val="90000"/>
              </a:lnSpc>
              <a:spcBef>
                <a:spcPts val="0"/>
              </a:spcBef>
            </a:pPr>
            <a:r>
              <a:rPr lang="en-US"/>
              <a:t>Click to edit Master text styles</a:t>
            </a:r>
          </a:p>
        </p:txBody>
      </p:sp>
      <p:sp>
        <p:nvSpPr>
          <p:cNvPr id="12"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11F1D987-1E6D-476C-9767-F83D80207713}" type="datetime3">
              <a:rPr lang="en-US" smtClean="0"/>
              <a:t>22 May 2019</a:t>
            </a:fld>
            <a:endParaRPr lang="en-CA" dirty="0"/>
          </a:p>
        </p:txBody>
      </p:sp>
      <p:sp>
        <p:nvSpPr>
          <p:cNvPr id="16"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Tree>
    <p:extLst>
      <p:ext uri="{BB962C8B-B14F-4D97-AF65-F5344CB8AC3E}">
        <p14:creationId xmlns:p14="http://schemas.microsoft.com/office/powerpoint/2010/main" val="140044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09833"/>
            <a:ext cx="11201400" cy="914400"/>
          </a:xfrm>
          <a:prstGeom prst="rect">
            <a:avLst/>
          </a:prstGeom>
        </p:spPr>
        <p:txBody>
          <a:bodyPr vert="horz" lIns="0" tIns="0" rIns="0" bIns="0" rtlCol="0" anchor="t"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495300" y="1793081"/>
            <a:ext cx="11201400" cy="43053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4598624" y="6432462"/>
            <a:ext cx="1671207" cy="182880"/>
          </a:xfrm>
          <a:prstGeom prst="rect">
            <a:avLst/>
          </a:prstGeom>
        </p:spPr>
        <p:txBody>
          <a:bodyPr vert="horz" lIns="0" tIns="0" rIns="0" bIns="0" rtlCol="0" anchor="t" anchorCtr="0">
            <a:noAutofit/>
          </a:bodyPr>
          <a:lstStyle>
            <a:lvl1pPr algn="l">
              <a:defRPr sz="1000">
                <a:solidFill>
                  <a:schemeClr val="accent2"/>
                </a:solidFill>
              </a:defRPr>
            </a:lvl1pPr>
          </a:lstStyle>
          <a:p>
            <a:fld id="{33F05179-5B71-463C-A44B-FABD6424993B}" type="datetime3">
              <a:rPr lang="en-US" smtClean="0"/>
              <a:t>22 May 2019</a:t>
            </a:fld>
            <a:endParaRPr lang="en-CA" dirty="0"/>
          </a:p>
        </p:txBody>
      </p:sp>
      <p:sp>
        <p:nvSpPr>
          <p:cNvPr id="6"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00E6A5BD-C011-4A45-AA3A-201790FB7F2B}" type="slidenum">
              <a:rPr lang="en-CA" smtClean="0"/>
              <a:pPr/>
              <a:t>‹#›</a:t>
            </a:fld>
            <a:endParaRPr lang="en-CA" dirty="0"/>
          </a:p>
        </p:txBody>
      </p:sp>
      <p:sp>
        <p:nvSpPr>
          <p:cNvPr id="12" name="TextBox 11"/>
          <p:cNvSpPr txBox="1"/>
          <p:nvPr/>
        </p:nvSpPr>
        <p:spPr>
          <a:xfrm>
            <a:off x="6475011" y="6432462"/>
            <a:ext cx="4540651" cy="182880"/>
          </a:xfrm>
          <a:prstGeom prst="rect">
            <a:avLst/>
          </a:prstGeom>
          <a:noFill/>
        </p:spPr>
        <p:txBody>
          <a:bodyPr wrap="square" lIns="0" tIns="0" rIns="0" bIns="0" rtlCol="0">
            <a:noAutofit/>
          </a:bodyPr>
          <a:lstStyle/>
          <a:p>
            <a:r>
              <a:rPr lang="en-US" sz="1000" dirty="0">
                <a:solidFill>
                  <a:schemeClr val="accent2"/>
                </a:solidFill>
              </a:rPr>
              <a:t>Placeholder confidentiality disclosure. Edit or delete from master slide if not needed.</a:t>
            </a:r>
            <a:endParaRPr lang="en-CA" sz="1000" dirty="0">
              <a:solidFill>
                <a:schemeClr val="accent2"/>
              </a:solidFill>
            </a:endParaRPr>
          </a:p>
        </p:txBody>
      </p:sp>
      <p:sp>
        <p:nvSpPr>
          <p:cNvPr id="8" name="Footer Placeholder 7"/>
          <p:cNvSpPr>
            <a:spLocks noGrp="1"/>
          </p:cNvSpPr>
          <p:nvPr>
            <p:ph type="ftr" sz="quarter" idx="3"/>
          </p:nvPr>
        </p:nvSpPr>
        <p:spPr>
          <a:xfrm>
            <a:off x="1269205" y="6432462"/>
            <a:ext cx="3229587" cy="182880"/>
          </a:xfrm>
          <a:prstGeom prst="rect">
            <a:avLst/>
          </a:prstGeom>
        </p:spPr>
        <p:txBody>
          <a:bodyPr vert="horz" lIns="0" tIns="0" rIns="0" bIns="0" rtlCol="0" anchor="t" anchorCtr="0"/>
          <a:lstStyle>
            <a:lvl1pPr algn="r">
              <a:defRPr sz="1000">
                <a:solidFill>
                  <a:schemeClr val="tx1"/>
                </a:solidFill>
              </a:defRPr>
            </a:lvl1pPr>
          </a:lstStyle>
          <a:p>
            <a:r>
              <a:rPr lang="en-US"/>
              <a:t>Edit Presentation Title in [Insert Tab &gt; Header &amp; Footer]   |</a:t>
            </a:r>
            <a:endParaRPr lang="en-US" dirty="0"/>
          </a:p>
        </p:txBody>
      </p:sp>
      <p:sp>
        <p:nvSpPr>
          <p:cNvPr id="10" name="Freeform 5"/>
          <p:cNvSpPr>
            <a:spLocks noChangeAspect="1" noEditPoints="1"/>
          </p:cNvSpPr>
          <p:nvPr userDrawn="1"/>
        </p:nvSpPr>
        <p:spPr bwMode="auto">
          <a:xfrm>
            <a:off x="515012" y="6312756"/>
            <a:ext cx="384048" cy="384048"/>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575757"/>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713"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690" r:id="rId23"/>
    <p:sldLayoutId id="2147483712" r:id="rId24"/>
    <p:sldLayoutId id="2147483694" r:id="rId25"/>
    <p:sldLayoutId id="2147483695" r:id="rId26"/>
    <p:sldLayoutId id="2147483696" r:id="rId27"/>
    <p:sldLayoutId id="2147483697" r:id="rId28"/>
    <p:sldLayoutId id="2147483698" r:id="rId29"/>
    <p:sldLayoutId id="2147483699" r:id="rId30"/>
    <p:sldLayoutId id="2147483714" r:id="rId31"/>
  </p:sldLayoutIdLst>
  <p:hf hdr="0"/>
  <p:txStyles>
    <p:titleStyle>
      <a:lvl1pPr algn="l" defTabSz="914400" rtl="0" eaLnBrk="1" latinLnBrk="0" hangingPunct="1">
        <a:lnSpc>
          <a:spcPct val="90000"/>
        </a:lnSpc>
        <a:spcBef>
          <a:spcPct val="0"/>
        </a:spcBef>
        <a:buNone/>
        <a:defRPr sz="3200" kern="1200">
          <a:solidFill>
            <a:schemeClr val="accent2"/>
          </a:solidFill>
          <a:latin typeface="+mj-lt"/>
          <a:ea typeface="+mj-ea"/>
          <a:cs typeface="+mj-cs"/>
        </a:defRPr>
      </a:lvl1pPr>
    </p:titleStyle>
    <p:bodyStyle>
      <a:lvl1pPr marL="0" indent="0" algn="l" defTabSz="914400" rtl="0" eaLnBrk="1" latinLnBrk="0" hangingPunct="1">
        <a:lnSpc>
          <a:spcPct val="95000"/>
        </a:lnSpc>
        <a:spcBef>
          <a:spcPts val="1200"/>
        </a:spcBef>
        <a:spcAft>
          <a:spcPts val="0"/>
        </a:spcAft>
        <a:buFont typeface="Arial" panose="020B0604020202020204" pitchFamily="34" charset="0"/>
        <a:buNone/>
        <a:defRPr sz="2800" kern="1200">
          <a:solidFill>
            <a:schemeClr val="accent2"/>
          </a:solidFill>
          <a:latin typeface="+mn-lt"/>
          <a:ea typeface="+mn-ea"/>
          <a:cs typeface="+mn-cs"/>
        </a:defRPr>
      </a:lvl1pPr>
      <a:lvl2pPr marL="219456" indent="-168275" algn="l" defTabSz="914400" rtl="0" eaLnBrk="1" latinLnBrk="0" hangingPunct="1">
        <a:lnSpc>
          <a:spcPct val="95000"/>
        </a:lnSpc>
        <a:spcBef>
          <a:spcPts val="700"/>
        </a:spcBef>
        <a:spcAft>
          <a:spcPts val="0"/>
        </a:spcAft>
        <a:buFont typeface="Arial" panose="020B0604020202020204" pitchFamily="34" charset="0"/>
        <a:buChar char="•"/>
        <a:defRPr sz="2400" kern="1200">
          <a:solidFill>
            <a:schemeClr val="accent2"/>
          </a:solidFill>
          <a:latin typeface="+mn-lt"/>
          <a:ea typeface="+mn-ea"/>
          <a:cs typeface="+mn-cs"/>
        </a:defRPr>
      </a:lvl2pPr>
      <a:lvl3pPr marL="461963" indent="-192024" algn="l" defTabSz="914400" rtl="0" eaLnBrk="1" latinLnBrk="0" hangingPunct="1">
        <a:lnSpc>
          <a:spcPct val="95000"/>
        </a:lnSpc>
        <a:spcBef>
          <a:spcPts val="600"/>
        </a:spcBef>
        <a:spcAft>
          <a:spcPts val="0"/>
        </a:spcAft>
        <a:buSzPct val="100000"/>
        <a:buFontTx/>
        <a:buChar char="–"/>
        <a:defRPr sz="2000" kern="1200">
          <a:solidFill>
            <a:schemeClr val="accent2"/>
          </a:solidFill>
          <a:latin typeface="+mn-lt"/>
          <a:ea typeface="+mn-ea"/>
          <a:cs typeface="+mn-cs"/>
        </a:defRPr>
      </a:lvl3pPr>
      <a:lvl4pPr marL="682625" indent="-173038" algn="l" defTabSz="914400" rtl="0" eaLnBrk="1" latinLnBrk="0" hangingPunct="1">
        <a:lnSpc>
          <a:spcPct val="95000"/>
        </a:lnSpc>
        <a:spcBef>
          <a:spcPts val="600"/>
        </a:spcBef>
        <a:spcAft>
          <a:spcPts val="0"/>
        </a:spcAft>
        <a:buFont typeface="Arial" panose="020B0604020202020204" pitchFamily="34" charset="0"/>
        <a:buChar char="•"/>
        <a:defRPr sz="1600" kern="1200">
          <a:solidFill>
            <a:schemeClr val="accent2"/>
          </a:solidFill>
          <a:latin typeface="+mn-lt"/>
          <a:ea typeface="+mn-ea"/>
          <a:cs typeface="+mn-cs"/>
        </a:defRPr>
      </a:lvl4pPr>
      <a:lvl5pPr marL="914400" indent="-173038" algn="l" defTabSz="914400" rtl="0" eaLnBrk="1" latinLnBrk="0" hangingPunct="1">
        <a:lnSpc>
          <a:spcPct val="95000"/>
        </a:lnSpc>
        <a:spcBef>
          <a:spcPts val="600"/>
        </a:spcBef>
        <a:spcAft>
          <a:spcPts val="0"/>
        </a:spcAft>
        <a:buClr>
          <a:schemeClr val="tx1"/>
        </a:buClr>
        <a:buSzPct val="100000"/>
        <a:buFontTx/>
        <a:buChar char="–"/>
        <a:defRPr sz="14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 userDrawn="1">
          <p15:clr>
            <a:srgbClr val="F26B43"/>
          </p15:clr>
        </p15:guide>
        <p15:guide id="3" pos="7368" userDrawn="1">
          <p15:clr>
            <a:srgbClr val="F26B43"/>
          </p15:clr>
        </p15:guide>
        <p15:guide id="4" orient="horz" pos="3840" userDrawn="1">
          <p15:clr>
            <a:srgbClr val="F26B43"/>
          </p15:clr>
        </p15:guide>
        <p15:guide id="5" orient="horz" pos="1128" userDrawn="1">
          <p15:clr>
            <a:srgbClr val="F26B43"/>
          </p15:clr>
        </p15:guide>
        <p15:guide id="6" orient="horz" pos="117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5480" y="3424047"/>
            <a:ext cx="8311896" cy="1618488"/>
          </a:xfrm>
        </p:spPr>
        <p:txBody>
          <a:bodyPr/>
          <a:lstStyle/>
          <a:p>
            <a:pPr algn="ctr"/>
            <a:r>
              <a:rPr lang="en-US" sz="4000" b="1" dirty="0" err="1"/>
              <a:t>MyFleet</a:t>
            </a:r>
            <a:r>
              <a:rPr lang="en-US" sz="4000" b="1" dirty="0"/>
              <a:t> Automation Overview</a:t>
            </a:r>
            <a:br>
              <a:rPr lang="en-US" sz="4000" b="1" dirty="0"/>
            </a:br>
            <a:endParaRPr lang="en-US" sz="2800" b="1" dirty="0"/>
          </a:p>
        </p:txBody>
      </p:sp>
      <p:sp>
        <p:nvSpPr>
          <p:cNvPr id="6" name="Rectangle 5"/>
          <p:cNvSpPr/>
          <p:nvPr/>
        </p:nvSpPr>
        <p:spPr>
          <a:xfrm>
            <a:off x="3838576" y="5267325"/>
            <a:ext cx="184731" cy="369332"/>
          </a:xfrm>
          <a:prstGeom prst="rect">
            <a:avLst/>
          </a:prstGeom>
        </p:spPr>
        <p:txBody>
          <a:bodyPr wrap="none">
            <a:spAutoFit/>
          </a:bodyPr>
          <a:lstStyle/>
          <a:p>
            <a:endParaRPr lang="en-US" dirty="0"/>
          </a:p>
        </p:txBody>
      </p:sp>
      <p:sp>
        <p:nvSpPr>
          <p:cNvPr id="2" name="Footer Placeholder 1">
            <a:extLst>
              <a:ext uri="{FF2B5EF4-FFF2-40B4-BE49-F238E27FC236}">
                <a16:creationId xmlns:a16="http://schemas.microsoft.com/office/drawing/2014/main" id="{E6094FC0-291D-425C-952B-3C84163FC6BD}"/>
              </a:ext>
            </a:extLst>
          </p:cNvPr>
          <p:cNvSpPr>
            <a:spLocks noGrp="1"/>
          </p:cNvSpPr>
          <p:nvPr>
            <p:ph type="ftr" sz="quarter" idx="3"/>
          </p:nvPr>
        </p:nvSpPr>
        <p:spPr/>
        <p:txBody>
          <a:bodyPr/>
          <a:lstStyle/>
          <a:p>
            <a:r>
              <a:rPr lang="en-US"/>
              <a:t>GE Internal</a:t>
            </a:r>
            <a:endParaRPr lang="en-US" dirty="0"/>
          </a:p>
        </p:txBody>
      </p:sp>
    </p:spTree>
    <p:extLst>
      <p:ext uri="{BB962C8B-B14F-4D97-AF65-F5344CB8AC3E}">
        <p14:creationId xmlns:p14="http://schemas.microsoft.com/office/powerpoint/2010/main" val="239917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319349"/>
            <a:ext cx="11201400" cy="4660949"/>
          </a:xfrm>
        </p:spPr>
        <p:txBody>
          <a:bodyPr/>
          <a:lstStyle/>
          <a:p>
            <a:r>
              <a:rPr lang="en-US" sz="2400" dirty="0">
                <a:solidFill>
                  <a:schemeClr val="tx1"/>
                </a:solidFill>
              </a:rPr>
              <a:t>Protractor-Cucumber Test Automation Framework -BDD</a:t>
            </a:r>
          </a:p>
          <a:p>
            <a:endParaRPr lang="en-US" dirty="0"/>
          </a:p>
        </p:txBody>
      </p:sp>
      <p:sp>
        <p:nvSpPr>
          <p:cNvPr id="14" name="Title 13"/>
          <p:cNvSpPr>
            <a:spLocks noGrp="1"/>
          </p:cNvSpPr>
          <p:nvPr>
            <p:ph type="title"/>
          </p:nvPr>
        </p:nvSpPr>
        <p:spPr/>
        <p:txBody>
          <a:bodyPr/>
          <a:lstStyle/>
          <a:p>
            <a:pPr algn="ctr"/>
            <a:r>
              <a:rPr lang="en-US" b="1" dirty="0">
                <a:solidFill>
                  <a:schemeClr val="bg2">
                    <a:lumMod val="25000"/>
                  </a:schemeClr>
                </a:solidFill>
              </a:rPr>
              <a:t>Protractor tool Architecture</a:t>
            </a:r>
          </a:p>
        </p:txBody>
      </p:sp>
      <p:sp>
        <p:nvSpPr>
          <p:cNvPr id="4" name="Content Placeholder 2"/>
          <p:cNvSpPr txBox="1">
            <a:spLocks/>
          </p:cNvSpPr>
          <p:nvPr/>
        </p:nvSpPr>
        <p:spPr>
          <a:xfrm>
            <a:off x="323392" y="1501977"/>
            <a:ext cx="9438125" cy="4636540"/>
          </a:xfrm>
          <a:prstGeom prst="rect">
            <a:avLst/>
          </a:prstGeom>
        </p:spPr>
        <p:txBody>
          <a:bodyPr/>
          <a:lstStyle>
            <a:lvl1pPr marL="0" indent="0" algn="l" defTabSz="914400" rtl="0" eaLnBrk="1" latinLnBrk="0" hangingPunct="1">
              <a:lnSpc>
                <a:spcPct val="95000"/>
              </a:lnSpc>
              <a:spcBef>
                <a:spcPts val="1200"/>
              </a:spcBef>
              <a:spcAft>
                <a:spcPts val="0"/>
              </a:spcAft>
              <a:buFont typeface="Arial" panose="020B0604020202020204" pitchFamily="34" charset="0"/>
              <a:buNone/>
              <a:defRPr sz="2800" kern="1200">
                <a:solidFill>
                  <a:schemeClr val="accent2"/>
                </a:solidFill>
                <a:latin typeface="+mn-lt"/>
                <a:ea typeface="+mn-ea"/>
                <a:cs typeface="+mn-cs"/>
              </a:defRPr>
            </a:lvl1pPr>
            <a:lvl2pPr marL="219456" indent="-168275" algn="l" defTabSz="914400" rtl="0" eaLnBrk="1" latinLnBrk="0" hangingPunct="1">
              <a:lnSpc>
                <a:spcPct val="95000"/>
              </a:lnSpc>
              <a:spcBef>
                <a:spcPts val="700"/>
              </a:spcBef>
              <a:spcAft>
                <a:spcPts val="0"/>
              </a:spcAft>
              <a:buFont typeface="Arial" panose="020B0604020202020204" pitchFamily="34" charset="0"/>
              <a:buChar char="•"/>
              <a:defRPr sz="2400" kern="1200">
                <a:solidFill>
                  <a:schemeClr val="accent2"/>
                </a:solidFill>
                <a:latin typeface="+mn-lt"/>
                <a:ea typeface="+mn-ea"/>
                <a:cs typeface="+mn-cs"/>
              </a:defRPr>
            </a:lvl2pPr>
            <a:lvl3pPr marL="461963" indent="-192024" algn="l" defTabSz="914400" rtl="0" eaLnBrk="1" latinLnBrk="0" hangingPunct="1">
              <a:lnSpc>
                <a:spcPct val="95000"/>
              </a:lnSpc>
              <a:spcBef>
                <a:spcPts val="600"/>
              </a:spcBef>
              <a:spcAft>
                <a:spcPts val="0"/>
              </a:spcAft>
              <a:buSzPct val="100000"/>
              <a:buFontTx/>
              <a:buChar char="–"/>
              <a:defRPr sz="2000" kern="1200">
                <a:solidFill>
                  <a:schemeClr val="accent2"/>
                </a:solidFill>
                <a:latin typeface="+mn-lt"/>
                <a:ea typeface="+mn-ea"/>
                <a:cs typeface="+mn-cs"/>
              </a:defRPr>
            </a:lvl3pPr>
            <a:lvl4pPr marL="682625" indent="-173038" algn="l" defTabSz="914400" rtl="0" eaLnBrk="1" latinLnBrk="0" hangingPunct="1">
              <a:lnSpc>
                <a:spcPct val="95000"/>
              </a:lnSpc>
              <a:spcBef>
                <a:spcPts val="600"/>
              </a:spcBef>
              <a:spcAft>
                <a:spcPts val="0"/>
              </a:spcAft>
              <a:buFont typeface="Arial" panose="020B0604020202020204" pitchFamily="34" charset="0"/>
              <a:buChar char="•"/>
              <a:defRPr sz="1600" kern="1200">
                <a:solidFill>
                  <a:schemeClr val="accent2"/>
                </a:solidFill>
                <a:latin typeface="+mn-lt"/>
                <a:ea typeface="+mn-ea"/>
                <a:cs typeface="+mn-cs"/>
              </a:defRPr>
            </a:lvl4pPr>
            <a:lvl5pPr marL="914400" indent="-173038" algn="l" defTabSz="914400" rtl="0" eaLnBrk="1" latinLnBrk="0" hangingPunct="1">
              <a:lnSpc>
                <a:spcPct val="95000"/>
              </a:lnSpc>
              <a:spcBef>
                <a:spcPts val="600"/>
              </a:spcBef>
              <a:spcAft>
                <a:spcPts val="0"/>
              </a:spcAft>
              <a:buClr>
                <a:schemeClr val="tx1"/>
              </a:buClr>
              <a:buSzPct val="100000"/>
              <a:buFontTx/>
              <a:buChar char="–"/>
              <a:defRPr sz="14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r>
              <a:rPr lang="en-US" sz="1800" dirty="0">
                <a:solidFill>
                  <a:schemeClr val="tx1"/>
                </a:solidFill>
                <a:latin typeface="+mj-lt"/>
                <a:ea typeface="+mj-ea"/>
                <a:cs typeface="+mj-cs"/>
              </a:rPr>
              <a:t>                 </a:t>
            </a:r>
          </a:p>
        </p:txBody>
      </p:sp>
      <p:sp>
        <p:nvSpPr>
          <p:cNvPr id="5" name="Oval 4"/>
          <p:cNvSpPr/>
          <p:nvPr/>
        </p:nvSpPr>
        <p:spPr>
          <a:xfrm>
            <a:off x="3273333" y="2581854"/>
            <a:ext cx="2845525" cy="914400"/>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bg2">
                    <a:lumMod val="25000"/>
                  </a:schemeClr>
                </a:solidFill>
                <a:latin typeface="Andalus" panose="02020603050405020304" pitchFamily="18" charset="-78"/>
                <a:cs typeface="Andalus" panose="02020603050405020304" pitchFamily="18" charset="-78"/>
              </a:rPr>
              <a:t>Protractor</a:t>
            </a:r>
          </a:p>
          <a:p>
            <a:pPr algn="ctr"/>
            <a:r>
              <a:rPr lang="en-US" sz="1800" dirty="0" err="1">
                <a:solidFill>
                  <a:schemeClr val="bg2">
                    <a:lumMod val="25000"/>
                  </a:schemeClr>
                </a:solidFill>
                <a:latin typeface="Andalus" panose="02020603050405020304" pitchFamily="18" charset="-78"/>
                <a:cs typeface="Andalus" panose="02020603050405020304" pitchFamily="18" charset="-78"/>
              </a:rPr>
              <a:t>WebDriverJs</a:t>
            </a:r>
            <a:endParaRPr lang="en-US" sz="1800" dirty="0">
              <a:solidFill>
                <a:schemeClr val="bg2">
                  <a:lumMod val="25000"/>
                </a:schemeClr>
              </a:solidFill>
              <a:latin typeface="Andalus" panose="02020603050405020304" pitchFamily="18" charset="-78"/>
              <a:cs typeface="Andalus" panose="02020603050405020304" pitchFamily="18" charset="-78"/>
            </a:endParaRPr>
          </a:p>
        </p:txBody>
      </p:sp>
      <p:sp>
        <p:nvSpPr>
          <p:cNvPr id="6" name="Rectangle 5"/>
          <p:cNvSpPr/>
          <p:nvPr/>
        </p:nvSpPr>
        <p:spPr>
          <a:xfrm>
            <a:off x="3801291" y="1802839"/>
            <a:ext cx="1789611" cy="4155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bg2">
                    <a:lumMod val="25000"/>
                  </a:schemeClr>
                </a:solidFill>
                <a:latin typeface="Andalus" panose="02020603050405020304" pitchFamily="18" charset="-78"/>
                <a:cs typeface="Andalus" panose="02020603050405020304" pitchFamily="18" charset="-78"/>
              </a:rPr>
              <a:t>Cucumber</a:t>
            </a:r>
          </a:p>
        </p:txBody>
      </p:sp>
      <p:sp>
        <p:nvSpPr>
          <p:cNvPr id="7" name="Rectangle 6"/>
          <p:cNvSpPr/>
          <p:nvPr/>
        </p:nvSpPr>
        <p:spPr>
          <a:xfrm>
            <a:off x="3624941" y="3814138"/>
            <a:ext cx="2299065" cy="559435"/>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25000"/>
                  </a:schemeClr>
                </a:solidFill>
                <a:latin typeface="Andalus" panose="02020603050405020304" pitchFamily="18" charset="-78"/>
                <a:cs typeface="Andalus" panose="02020603050405020304" pitchFamily="18" charset="-78"/>
              </a:rPr>
              <a:t>Selenium WebDriver API</a:t>
            </a:r>
          </a:p>
        </p:txBody>
      </p:sp>
      <p:sp>
        <p:nvSpPr>
          <p:cNvPr id="8" name="Rectangle 7"/>
          <p:cNvSpPr/>
          <p:nvPr/>
        </p:nvSpPr>
        <p:spPr>
          <a:xfrm>
            <a:off x="3833934" y="4765822"/>
            <a:ext cx="1632857" cy="407389"/>
          </a:xfrm>
          <a:prstGeom prst="rect">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25000"/>
                  </a:schemeClr>
                </a:solidFill>
                <a:latin typeface="Andalus" panose="02020603050405020304" pitchFamily="18" charset="-78"/>
                <a:cs typeface="Andalus" panose="02020603050405020304" pitchFamily="18" charset="-78"/>
              </a:rPr>
              <a:t>Browser</a:t>
            </a:r>
          </a:p>
        </p:txBody>
      </p:sp>
      <p:sp>
        <p:nvSpPr>
          <p:cNvPr id="9" name="Oval 8"/>
          <p:cNvSpPr/>
          <p:nvPr/>
        </p:nvSpPr>
        <p:spPr>
          <a:xfrm>
            <a:off x="2938348" y="5232617"/>
            <a:ext cx="3672250" cy="905900"/>
          </a:xfrm>
          <a:prstGeom prst="ellipse">
            <a:avLst/>
          </a:prstGeom>
          <a:solidFill>
            <a:schemeClr val="accent3">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25000"/>
                  </a:schemeClr>
                </a:solidFill>
                <a:latin typeface="Andalus" panose="02020603050405020304" pitchFamily="18" charset="-78"/>
                <a:cs typeface="Andalus" panose="02020603050405020304" pitchFamily="18" charset="-78"/>
              </a:rPr>
              <a:t>Angular/Non Angular Applications</a:t>
            </a:r>
          </a:p>
        </p:txBody>
      </p:sp>
      <p:cxnSp>
        <p:nvCxnSpPr>
          <p:cNvPr id="10" name="Straight Arrow Connector 9"/>
          <p:cNvCxnSpPr/>
          <p:nvPr/>
        </p:nvCxnSpPr>
        <p:spPr>
          <a:xfrm>
            <a:off x="4479766" y="2216653"/>
            <a:ext cx="794" cy="3652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479766" y="3494496"/>
            <a:ext cx="794" cy="3652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478972" y="4406619"/>
            <a:ext cx="794" cy="3652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Footer Placeholder 12"/>
          <p:cNvSpPr>
            <a:spLocks noGrp="1"/>
          </p:cNvSpPr>
          <p:nvPr>
            <p:ph type="ftr" sz="quarter" idx="3"/>
          </p:nvPr>
        </p:nvSpPr>
        <p:spPr/>
        <p:txBody>
          <a:bodyPr/>
          <a:lstStyle/>
          <a:p>
            <a:r>
              <a:rPr lang="en-US"/>
              <a:t>GE Internal</a:t>
            </a:r>
            <a:endParaRPr lang="en-US" dirty="0"/>
          </a:p>
        </p:txBody>
      </p:sp>
    </p:spTree>
    <p:extLst>
      <p:ext uri="{BB962C8B-B14F-4D97-AF65-F5344CB8AC3E}">
        <p14:creationId xmlns:p14="http://schemas.microsoft.com/office/powerpoint/2010/main" val="416361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75000"/>
                  </a:schemeClr>
                </a:solidFill>
              </a:rPr>
              <a:t>Test script automation design and execution</a:t>
            </a:r>
          </a:p>
        </p:txBody>
      </p:sp>
      <p:sp>
        <p:nvSpPr>
          <p:cNvPr id="4" name="Slide Number Placeholder 3"/>
          <p:cNvSpPr>
            <a:spLocks noGrp="1"/>
          </p:cNvSpPr>
          <p:nvPr>
            <p:ph type="sldNum" sz="quarter" idx="4"/>
          </p:nvPr>
        </p:nvSpPr>
        <p:spPr/>
        <p:txBody>
          <a:bodyPr/>
          <a:lstStyle/>
          <a:p>
            <a:fld id="{00E6A5BD-C011-4A45-AA3A-201790FB7F2B}" type="slidenum">
              <a:rPr lang="en-CA" smtClean="0"/>
              <a:pPr/>
              <a:t>3</a:t>
            </a:fld>
            <a:endParaRPr lang="en-CA" dirty="0"/>
          </a:p>
        </p:txBody>
      </p:sp>
      <p:sp>
        <p:nvSpPr>
          <p:cNvPr id="5" name="Date Placeholder 4"/>
          <p:cNvSpPr>
            <a:spLocks noGrp="1"/>
          </p:cNvSpPr>
          <p:nvPr>
            <p:ph type="dt" sz="half" idx="2"/>
          </p:nvPr>
        </p:nvSpPr>
        <p:spPr/>
        <p:txBody>
          <a:bodyPr/>
          <a:lstStyle/>
          <a:p>
            <a:fld id="{DA6B31E3-731C-4F3C-992C-26B7CBECC89F}" type="datetime3">
              <a:rPr lang="en-US" smtClean="0"/>
              <a:t>22 May 2019</a:t>
            </a:fld>
            <a:endParaRPr lang="en-CA" dirty="0"/>
          </a:p>
        </p:txBody>
      </p:sp>
      <p:sp>
        <p:nvSpPr>
          <p:cNvPr id="6" name="Footer Placeholder 5"/>
          <p:cNvSpPr>
            <a:spLocks noGrp="1"/>
          </p:cNvSpPr>
          <p:nvPr>
            <p:ph type="ftr" sz="quarter" idx="3"/>
          </p:nvPr>
        </p:nvSpPr>
        <p:spPr/>
        <p:txBody>
          <a:bodyPr/>
          <a:lstStyle/>
          <a:p>
            <a:r>
              <a:rPr lang="en-US"/>
              <a:t>GE Internal</a:t>
            </a:r>
            <a:endParaRPr lang="en-US" dirty="0"/>
          </a:p>
        </p:txBody>
      </p:sp>
      <p:sp>
        <p:nvSpPr>
          <p:cNvPr id="3" name="Content Placeholder 2"/>
          <p:cNvSpPr>
            <a:spLocks noGrp="1"/>
          </p:cNvSpPr>
          <p:nvPr>
            <p:ph sz="quarter" idx="4294967295"/>
          </p:nvPr>
        </p:nvSpPr>
        <p:spPr>
          <a:xfrm>
            <a:off x="169816" y="1162595"/>
            <a:ext cx="11769635" cy="2614543"/>
          </a:xfrm>
          <a:prstGeom prst="rect">
            <a:avLst/>
          </a:prstGeom>
        </p:spPr>
        <p:txBody>
          <a:bodyPr/>
          <a:lstStyle/>
          <a:p>
            <a:pPr lvl="0"/>
            <a:r>
              <a:rPr lang="en-US" sz="1200" b="1" dirty="0" err="1">
                <a:solidFill>
                  <a:schemeClr val="tx1">
                    <a:lumMod val="75000"/>
                  </a:schemeClr>
                </a:solidFill>
              </a:rPr>
              <a:t>Conf</a:t>
            </a:r>
            <a:r>
              <a:rPr lang="en-US" sz="1200" b="1" dirty="0">
                <a:solidFill>
                  <a:schemeClr val="tx1">
                    <a:lumMod val="75000"/>
                  </a:schemeClr>
                </a:solidFill>
              </a:rPr>
              <a:t>: </a:t>
            </a:r>
            <a:r>
              <a:rPr lang="en-US" sz="1200" dirty="0">
                <a:solidFill>
                  <a:schemeClr val="tx1">
                    <a:lumMod val="75000"/>
                  </a:schemeClr>
                </a:solidFill>
              </a:rPr>
              <a:t>This folder contains the protractor configuration file of the test module that we are using (starting point of execution). Every module will have its own configuration file.</a:t>
            </a:r>
          </a:p>
          <a:p>
            <a:pPr lvl="0"/>
            <a:r>
              <a:rPr lang="en-US" sz="1200" b="1" dirty="0">
                <a:solidFill>
                  <a:schemeClr val="tx1">
                    <a:lumMod val="75000"/>
                  </a:schemeClr>
                </a:solidFill>
              </a:rPr>
              <a:t>Feature:</a:t>
            </a:r>
            <a:r>
              <a:rPr lang="en-US" sz="1200" dirty="0">
                <a:solidFill>
                  <a:schemeClr val="tx1">
                    <a:lumMod val="75000"/>
                  </a:schemeClr>
                </a:solidFill>
              </a:rPr>
              <a:t> This folder will contain all the feature files of a module.</a:t>
            </a:r>
          </a:p>
          <a:p>
            <a:pPr lvl="0"/>
            <a:r>
              <a:rPr lang="en-US" sz="1200" b="1" dirty="0">
                <a:solidFill>
                  <a:schemeClr val="tx1">
                    <a:lumMod val="75000"/>
                  </a:schemeClr>
                </a:solidFill>
              </a:rPr>
              <a:t>Locators:</a:t>
            </a:r>
            <a:r>
              <a:rPr lang="en-US" sz="1200" dirty="0">
                <a:solidFill>
                  <a:schemeClr val="tx1">
                    <a:lumMod val="75000"/>
                  </a:schemeClr>
                </a:solidFill>
              </a:rPr>
              <a:t> This folder is will contain all the </a:t>
            </a:r>
            <a:r>
              <a:rPr lang="en-US" sz="1200" dirty="0" err="1">
                <a:solidFill>
                  <a:schemeClr val="tx1">
                    <a:lumMod val="75000"/>
                  </a:schemeClr>
                </a:solidFill>
              </a:rPr>
              <a:t>json</a:t>
            </a:r>
            <a:r>
              <a:rPr lang="en-US" sz="1200" dirty="0">
                <a:solidFill>
                  <a:schemeClr val="tx1">
                    <a:lumMod val="75000"/>
                  </a:schemeClr>
                </a:solidFill>
              </a:rPr>
              <a:t> files for the modules.</a:t>
            </a:r>
          </a:p>
          <a:p>
            <a:pPr lvl="0"/>
            <a:r>
              <a:rPr lang="en-US" sz="1200" b="1" dirty="0" err="1">
                <a:solidFill>
                  <a:schemeClr val="tx1">
                    <a:lumMod val="75000"/>
                  </a:schemeClr>
                </a:solidFill>
              </a:rPr>
              <a:t>PageObjects</a:t>
            </a:r>
            <a:r>
              <a:rPr lang="en-US" sz="1200" b="1" dirty="0">
                <a:solidFill>
                  <a:schemeClr val="tx1">
                    <a:lumMod val="75000"/>
                  </a:schemeClr>
                </a:solidFill>
              </a:rPr>
              <a:t>:</a:t>
            </a:r>
            <a:r>
              <a:rPr lang="en-US" sz="1200" dirty="0">
                <a:solidFill>
                  <a:schemeClr val="tx1">
                    <a:lumMod val="75000"/>
                  </a:schemeClr>
                </a:solidFill>
              </a:rPr>
              <a:t> This folder contains all the page objects created as per POM model for a module.</a:t>
            </a:r>
          </a:p>
          <a:p>
            <a:pPr lvl="0"/>
            <a:r>
              <a:rPr lang="en-US" sz="1200" b="1" dirty="0" err="1">
                <a:solidFill>
                  <a:schemeClr val="tx1">
                    <a:lumMod val="75000"/>
                  </a:schemeClr>
                </a:solidFill>
              </a:rPr>
              <a:t>Step_defination</a:t>
            </a:r>
            <a:r>
              <a:rPr lang="en-US" sz="1200" b="1" dirty="0">
                <a:solidFill>
                  <a:schemeClr val="tx1">
                    <a:lumMod val="75000"/>
                  </a:schemeClr>
                </a:solidFill>
              </a:rPr>
              <a:t>:</a:t>
            </a:r>
            <a:r>
              <a:rPr lang="en-US" sz="1200" dirty="0">
                <a:solidFill>
                  <a:schemeClr val="tx1">
                    <a:lumMod val="75000"/>
                  </a:schemeClr>
                </a:solidFill>
              </a:rPr>
              <a:t> Corresponding to feature files all the step definition files will be part of this folder.</a:t>
            </a:r>
          </a:p>
          <a:p>
            <a:pPr lvl="0"/>
            <a:r>
              <a:rPr lang="en-US" sz="1200" b="1" dirty="0">
                <a:solidFill>
                  <a:schemeClr val="tx1">
                    <a:lumMod val="75000"/>
                  </a:schemeClr>
                </a:solidFill>
              </a:rPr>
              <a:t>Test Results: </a:t>
            </a:r>
            <a:r>
              <a:rPr lang="en-US" sz="1200" dirty="0">
                <a:solidFill>
                  <a:schemeClr val="tx1">
                    <a:lumMod val="75000"/>
                  </a:schemeClr>
                </a:solidFill>
              </a:rPr>
              <a:t>Automation Script performs the operations based on the description provided in the Manual Test Case and verifies the output of the Application against the Expected Results in the Manual Test Case. The run-time data along with the verification result will be added to actual result of Manual Test Case in step wise.</a:t>
            </a:r>
          </a:p>
          <a:p>
            <a:endParaRPr lang="en-US" dirty="0"/>
          </a:p>
        </p:txBody>
      </p:sp>
      <p:pic>
        <p:nvPicPr>
          <p:cNvPr id="7" name="Picture 6"/>
          <p:cNvPicPr>
            <a:picLocks noChangeAspect="1"/>
          </p:cNvPicPr>
          <p:nvPr/>
        </p:nvPicPr>
        <p:blipFill>
          <a:blip r:embed="rId2"/>
          <a:stretch>
            <a:fillRect/>
          </a:stretch>
        </p:blipFill>
        <p:spPr>
          <a:xfrm>
            <a:off x="169816" y="3409406"/>
            <a:ext cx="5199018" cy="2859420"/>
          </a:xfrm>
          <a:prstGeom prst="rect">
            <a:avLst/>
          </a:prstGeom>
        </p:spPr>
      </p:pic>
      <p:pic>
        <p:nvPicPr>
          <p:cNvPr id="8" name="Picture 7"/>
          <p:cNvPicPr>
            <a:picLocks noChangeAspect="1"/>
          </p:cNvPicPr>
          <p:nvPr/>
        </p:nvPicPr>
        <p:blipFill>
          <a:blip r:embed="rId3"/>
          <a:stretch>
            <a:fillRect/>
          </a:stretch>
        </p:blipFill>
        <p:spPr>
          <a:xfrm>
            <a:off x="5605789" y="3409407"/>
            <a:ext cx="5955846" cy="3023056"/>
          </a:xfrm>
          <a:prstGeom prst="rect">
            <a:avLst/>
          </a:prstGeom>
        </p:spPr>
      </p:pic>
    </p:spTree>
    <p:extLst>
      <p:ext uri="{BB962C8B-B14F-4D97-AF65-F5344CB8AC3E}">
        <p14:creationId xmlns:p14="http://schemas.microsoft.com/office/powerpoint/2010/main" val="346618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algn="ctr"/>
            <a:r>
              <a:rPr lang="en-US" b="1" dirty="0" err="1">
                <a:solidFill>
                  <a:schemeClr val="bg2">
                    <a:lumMod val="25000"/>
                  </a:schemeClr>
                </a:solidFill>
              </a:rPr>
              <a:t>MyFleet</a:t>
            </a:r>
            <a:r>
              <a:rPr lang="en-US" b="1" dirty="0">
                <a:solidFill>
                  <a:schemeClr val="bg2">
                    <a:lumMod val="25000"/>
                  </a:schemeClr>
                </a:solidFill>
              </a:rPr>
              <a:t> Automation Architecture</a:t>
            </a:r>
            <a:endParaRPr lang="en-US" b="1" dirty="0"/>
          </a:p>
        </p:txBody>
      </p:sp>
      <p:sp>
        <p:nvSpPr>
          <p:cNvPr id="3" name="Content Placeholder 2"/>
          <p:cNvSpPr>
            <a:spLocks noGrp="1"/>
          </p:cNvSpPr>
          <p:nvPr>
            <p:ph sz="quarter" idx="13"/>
          </p:nvPr>
        </p:nvSpPr>
        <p:spPr>
          <a:xfrm>
            <a:off x="495300" y="1793081"/>
            <a:ext cx="11300460" cy="4901634"/>
          </a:xfrm>
        </p:spPr>
        <p:txBody>
          <a:bodyPr/>
          <a:lstStyle/>
          <a:p>
            <a:r>
              <a:rPr lang="en-US" dirty="0"/>
              <a:t>.</a:t>
            </a:r>
          </a:p>
        </p:txBody>
      </p:sp>
      <p:sp>
        <p:nvSpPr>
          <p:cNvPr id="4" name="Rectangle 3"/>
          <p:cNvSpPr/>
          <p:nvPr/>
        </p:nvSpPr>
        <p:spPr>
          <a:xfrm>
            <a:off x="4035335" y="3389811"/>
            <a:ext cx="3291840" cy="2188030"/>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5" name="Rounded Rectangle 4"/>
          <p:cNvSpPr/>
          <p:nvPr/>
        </p:nvSpPr>
        <p:spPr>
          <a:xfrm>
            <a:off x="5900934" y="3546561"/>
            <a:ext cx="846910" cy="489859"/>
          </a:xfrm>
          <a:prstGeom prst="roundRect">
            <a:avLst/>
          </a:prstGeom>
          <a:solidFill>
            <a:srgbClr val="20DAB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2">
                    <a:lumMod val="50000"/>
                  </a:schemeClr>
                </a:solidFill>
                <a:latin typeface="Andalus" panose="02020603050405020304" pitchFamily="18" charset="-78"/>
                <a:cs typeface="Andalus" panose="02020603050405020304" pitchFamily="18" charset="-78"/>
              </a:rPr>
              <a:t>Confg</a:t>
            </a:r>
            <a:endParaRPr lang="en-US" sz="1600" dirty="0">
              <a:solidFill>
                <a:schemeClr val="tx2">
                  <a:lumMod val="50000"/>
                </a:schemeClr>
              </a:solidFill>
              <a:latin typeface="Andalus" panose="02020603050405020304" pitchFamily="18" charset="-78"/>
              <a:cs typeface="Andalus" panose="02020603050405020304" pitchFamily="18" charset="-78"/>
            </a:endParaRPr>
          </a:p>
        </p:txBody>
      </p:sp>
      <p:sp>
        <p:nvSpPr>
          <p:cNvPr id="6" name="Rounded Rectangle 5"/>
          <p:cNvSpPr/>
          <p:nvPr/>
        </p:nvSpPr>
        <p:spPr>
          <a:xfrm>
            <a:off x="4533062" y="3546561"/>
            <a:ext cx="846910" cy="489859"/>
          </a:xfrm>
          <a:prstGeom prst="roundRect">
            <a:avLst/>
          </a:prstGeom>
          <a:solidFill>
            <a:srgbClr val="20DAB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Andalus" panose="02020603050405020304" pitchFamily="18" charset="-78"/>
                <a:cs typeface="Andalus" panose="02020603050405020304" pitchFamily="18" charset="-78"/>
              </a:rPr>
              <a:t>Test Scripts</a:t>
            </a:r>
          </a:p>
        </p:txBody>
      </p:sp>
      <p:sp>
        <p:nvSpPr>
          <p:cNvPr id="7" name="Rounded Rectangle 6"/>
          <p:cNvSpPr/>
          <p:nvPr/>
        </p:nvSpPr>
        <p:spPr>
          <a:xfrm>
            <a:off x="5876274" y="4343396"/>
            <a:ext cx="994955" cy="581299"/>
          </a:xfrm>
          <a:prstGeom prst="roundRect">
            <a:avLst/>
          </a:prstGeom>
          <a:solidFill>
            <a:srgbClr val="20DAB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2">
                    <a:lumMod val="50000"/>
                  </a:schemeClr>
                </a:solidFill>
                <a:latin typeface="Andalus" panose="02020603050405020304" pitchFamily="18" charset="-78"/>
                <a:cs typeface="Andalus" panose="02020603050405020304" pitchFamily="18" charset="-78"/>
              </a:rPr>
              <a:t>ReusableLibraries</a:t>
            </a:r>
            <a:endParaRPr lang="en-US" sz="1600" dirty="0">
              <a:solidFill>
                <a:schemeClr val="tx2">
                  <a:lumMod val="50000"/>
                </a:schemeClr>
              </a:solidFill>
              <a:latin typeface="Andalus" panose="02020603050405020304" pitchFamily="18" charset="-78"/>
              <a:cs typeface="Andalus" panose="02020603050405020304" pitchFamily="18" charset="-78"/>
            </a:endParaRPr>
          </a:p>
        </p:txBody>
      </p:sp>
      <p:sp>
        <p:nvSpPr>
          <p:cNvPr id="8" name="Rounded Rectangle 7"/>
          <p:cNvSpPr/>
          <p:nvPr/>
        </p:nvSpPr>
        <p:spPr>
          <a:xfrm>
            <a:off x="4341261" y="4284617"/>
            <a:ext cx="1246414" cy="640335"/>
          </a:xfrm>
          <a:prstGeom prst="roundRect">
            <a:avLst/>
          </a:prstGeom>
          <a:solidFill>
            <a:srgbClr val="20DAB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latin typeface="Andalus" panose="02020603050405020304" pitchFamily="18" charset="-78"/>
                <a:cs typeface="Andalus" panose="02020603050405020304" pitchFamily="18" charset="-78"/>
              </a:rPr>
              <a:t>Test Data(.Json)</a:t>
            </a:r>
          </a:p>
        </p:txBody>
      </p:sp>
      <p:sp>
        <p:nvSpPr>
          <p:cNvPr id="9" name="Oval 8"/>
          <p:cNvSpPr/>
          <p:nvPr/>
        </p:nvSpPr>
        <p:spPr>
          <a:xfrm>
            <a:off x="1296073" y="3360418"/>
            <a:ext cx="1816741" cy="627017"/>
          </a:xfrm>
          <a:prstGeom prst="ellipse">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25000"/>
                  </a:schemeClr>
                </a:solidFill>
                <a:latin typeface="Andalus" panose="02020603050405020304" pitchFamily="18" charset="-78"/>
                <a:cs typeface="Andalus" panose="02020603050405020304" pitchFamily="18" charset="-78"/>
              </a:rPr>
              <a:t>Test </a:t>
            </a:r>
          </a:p>
        </p:txBody>
      </p:sp>
      <p:sp>
        <p:nvSpPr>
          <p:cNvPr id="10" name="Oval 9"/>
          <p:cNvSpPr/>
          <p:nvPr/>
        </p:nvSpPr>
        <p:spPr>
          <a:xfrm>
            <a:off x="4591595" y="2181500"/>
            <a:ext cx="1816741" cy="627017"/>
          </a:xfrm>
          <a:prstGeom prst="ellipse">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latin typeface="Andalus" panose="02020603050405020304" pitchFamily="18" charset="-78"/>
                <a:cs typeface="Andalus" panose="02020603050405020304" pitchFamily="18" charset="-78"/>
              </a:rPr>
              <a:t>Release</a:t>
            </a:r>
          </a:p>
        </p:txBody>
      </p:sp>
      <p:sp>
        <p:nvSpPr>
          <p:cNvPr id="11" name="Oval 10"/>
          <p:cNvSpPr/>
          <p:nvPr/>
        </p:nvSpPr>
        <p:spPr>
          <a:xfrm>
            <a:off x="8802102" y="3683727"/>
            <a:ext cx="1459690" cy="764172"/>
          </a:xfrm>
          <a:prstGeom prst="ellipse">
            <a:avLst/>
          </a:prstGeom>
          <a:solidFill>
            <a:srgbClr val="B0E4F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latin typeface="Andalus" panose="02020603050405020304" pitchFamily="18" charset="-78"/>
                <a:cs typeface="Andalus" panose="02020603050405020304" pitchFamily="18" charset="-78"/>
              </a:rPr>
              <a:t>Build</a:t>
            </a:r>
          </a:p>
        </p:txBody>
      </p:sp>
      <p:sp>
        <p:nvSpPr>
          <p:cNvPr id="12" name="Oval 11"/>
          <p:cNvSpPr/>
          <p:nvPr/>
        </p:nvSpPr>
        <p:spPr>
          <a:xfrm>
            <a:off x="2494922" y="6067698"/>
            <a:ext cx="1816741" cy="627017"/>
          </a:xfrm>
          <a:prstGeom prst="ellipse">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latin typeface="Andalus" panose="02020603050405020304" pitchFamily="18" charset="-78"/>
                <a:cs typeface="Andalus" panose="02020603050405020304" pitchFamily="18" charset="-78"/>
              </a:rPr>
              <a:t>Deploy</a:t>
            </a:r>
          </a:p>
        </p:txBody>
      </p:sp>
      <p:cxnSp>
        <p:nvCxnSpPr>
          <p:cNvPr id="13" name="Elbow Connector 12"/>
          <p:cNvCxnSpPr/>
          <p:nvPr/>
        </p:nvCxnSpPr>
        <p:spPr>
          <a:xfrm rot="10800000" flipV="1">
            <a:off x="4210511" y="6381206"/>
            <a:ext cx="5321437" cy="146954"/>
          </a:xfrm>
          <a:prstGeom prst="bentConnector3">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Cloud Callout 14"/>
          <p:cNvSpPr/>
          <p:nvPr/>
        </p:nvSpPr>
        <p:spPr>
          <a:xfrm>
            <a:off x="6007388" y="2653069"/>
            <a:ext cx="1554480" cy="612648"/>
          </a:xfrm>
          <a:prstGeom prst="cloudCallout">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latin typeface="Andalus" panose="02020603050405020304" pitchFamily="18" charset="-78"/>
                <a:cs typeface="Andalus" panose="02020603050405020304" pitchFamily="18" charset="-78"/>
              </a:rPr>
              <a:t>CI</a:t>
            </a:r>
          </a:p>
        </p:txBody>
      </p:sp>
      <p:sp>
        <p:nvSpPr>
          <p:cNvPr id="16" name="Flowchart: Preparation 15"/>
          <p:cNvSpPr/>
          <p:nvPr/>
        </p:nvSpPr>
        <p:spPr>
          <a:xfrm>
            <a:off x="7453485" y="4474690"/>
            <a:ext cx="1461432" cy="776574"/>
          </a:xfrm>
          <a:prstGeom prst="flowChartPreparation">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latin typeface="Andalus" panose="02020603050405020304" pitchFamily="18" charset="-78"/>
                <a:cs typeface="Andalus" panose="02020603050405020304" pitchFamily="18" charset="-78"/>
              </a:rPr>
              <a:t>Defect Management Tool-Rally</a:t>
            </a:r>
          </a:p>
        </p:txBody>
      </p:sp>
      <p:sp>
        <p:nvSpPr>
          <p:cNvPr id="17" name="Rounded Rectangle 16"/>
          <p:cNvSpPr/>
          <p:nvPr/>
        </p:nvSpPr>
        <p:spPr>
          <a:xfrm>
            <a:off x="4991096" y="5873384"/>
            <a:ext cx="1558333" cy="489859"/>
          </a:xfrm>
          <a:prstGeom prst="roundRect">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Andalus" panose="02020603050405020304" pitchFamily="18" charset="-78"/>
                <a:cs typeface="Andalus" panose="02020603050405020304" pitchFamily="18" charset="-78"/>
              </a:rPr>
              <a:t>Test Reports</a:t>
            </a:r>
          </a:p>
        </p:txBody>
      </p:sp>
      <p:cxnSp>
        <p:nvCxnSpPr>
          <p:cNvPr id="18" name="Straight Connector 17"/>
          <p:cNvCxnSpPr>
            <a:stCxn id="10" idx="6"/>
          </p:cNvCxnSpPr>
          <p:nvPr/>
        </p:nvCxnSpPr>
        <p:spPr>
          <a:xfrm>
            <a:off x="6408336" y="2495009"/>
            <a:ext cx="3123611" cy="158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p:cNvCxnSpPr>
          <p:nvPr/>
        </p:nvCxnSpPr>
        <p:spPr>
          <a:xfrm flipV="1">
            <a:off x="2204444" y="2521758"/>
            <a:ext cx="2424170" cy="838660"/>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108977" y="3971110"/>
            <a:ext cx="798557" cy="2165168"/>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Left Arrow 20"/>
          <p:cNvSpPr/>
          <p:nvPr/>
        </p:nvSpPr>
        <p:spPr>
          <a:xfrm rot="10800000">
            <a:off x="7333987" y="4444201"/>
            <a:ext cx="308544" cy="315935"/>
          </a:xfrm>
          <a:prstGeom prst="lef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2" name="Left Arrow 21"/>
          <p:cNvSpPr/>
          <p:nvPr/>
        </p:nvSpPr>
        <p:spPr>
          <a:xfrm rot="15959603">
            <a:off x="5681348" y="5591750"/>
            <a:ext cx="311389" cy="264339"/>
          </a:xfrm>
          <a:prstGeom prst="lef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cxnSp>
        <p:nvCxnSpPr>
          <p:cNvPr id="24" name="Straight Arrow Connector 23"/>
          <p:cNvCxnSpPr/>
          <p:nvPr/>
        </p:nvCxnSpPr>
        <p:spPr>
          <a:xfrm>
            <a:off x="9531947" y="2495008"/>
            <a:ext cx="0" cy="1188719"/>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9531947" y="4444201"/>
            <a:ext cx="17833" cy="1937005"/>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Footer Placeholder 22"/>
          <p:cNvSpPr>
            <a:spLocks noGrp="1"/>
          </p:cNvSpPr>
          <p:nvPr>
            <p:ph type="ftr" sz="quarter" idx="3"/>
          </p:nvPr>
        </p:nvSpPr>
        <p:spPr/>
        <p:txBody>
          <a:bodyPr/>
          <a:lstStyle/>
          <a:p>
            <a:r>
              <a:rPr lang="en-US"/>
              <a:t>GE Internal</a:t>
            </a:r>
            <a:endParaRPr lang="en-US" dirty="0"/>
          </a:p>
        </p:txBody>
      </p:sp>
    </p:spTree>
    <p:extLst>
      <p:ext uri="{BB962C8B-B14F-4D97-AF65-F5344CB8AC3E}">
        <p14:creationId xmlns:p14="http://schemas.microsoft.com/office/powerpoint/2010/main" val="214574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sz="3200" b="1" dirty="0" err="1"/>
              <a:t>MyFleet</a:t>
            </a:r>
            <a:r>
              <a:rPr lang="en-US" sz="3200" b="1" dirty="0"/>
              <a:t> Automation Status</a:t>
            </a:r>
          </a:p>
        </p:txBody>
      </p:sp>
      <p:sp>
        <p:nvSpPr>
          <p:cNvPr id="2" name="Content Placeholder 1"/>
          <p:cNvSpPr>
            <a:spLocks noGrp="1"/>
          </p:cNvSpPr>
          <p:nvPr>
            <p:ph sz="quarter" idx="13"/>
          </p:nvPr>
        </p:nvSpPr>
        <p:spPr>
          <a:xfrm>
            <a:off x="390797" y="1701641"/>
            <a:ext cx="11201400" cy="4290059"/>
          </a:xfrm>
        </p:spPr>
        <p:txBody>
          <a:bodyPr/>
          <a:lstStyle/>
          <a:p>
            <a:r>
              <a:rPr lang="en-US" dirty="0"/>
              <a:t>.</a:t>
            </a:r>
          </a:p>
        </p:txBody>
      </p:sp>
      <p:graphicFrame>
        <p:nvGraphicFramePr>
          <p:cNvPr id="5" name="Content Placeholder 4"/>
          <p:cNvGraphicFramePr>
            <a:graphicFrameLocks/>
          </p:cNvGraphicFramePr>
          <p:nvPr>
            <p:extLst>
              <p:ext uri="{D42A27DB-BD31-4B8C-83A1-F6EECF244321}">
                <p14:modId xmlns:p14="http://schemas.microsoft.com/office/powerpoint/2010/main" val="2031778176"/>
              </p:ext>
            </p:extLst>
          </p:nvPr>
        </p:nvGraphicFramePr>
        <p:xfrm>
          <a:off x="908094" y="1838901"/>
          <a:ext cx="9437688" cy="2312579"/>
        </p:xfrm>
        <a:graphic>
          <a:graphicData uri="http://schemas.openxmlformats.org/drawingml/2006/table">
            <a:tbl>
              <a:tblPr firstRow="1" bandRow="1">
                <a:tableStyleId>{5C22544A-7EE6-4342-B048-85BDC9FD1C3A}</a:tableStyleId>
              </a:tblPr>
              <a:tblGrid>
                <a:gridCol w="2359422">
                  <a:extLst>
                    <a:ext uri="{9D8B030D-6E8A-4147-A177-3AD203B41FA5}">
                      <a16:colId xmlns:a16="http://schemas.microsoft.com/office/drawing/2014/main" val="435588122"/>
                    </a:ext>
                  </a:extLst>
                </a:gridCol>
                <a:gridCol w="2359422">
                  <a:extLst>
                    <a:ext uri="{9D8B030D-6E8A-4147-A177-3AD203B41FA5}">
                      <a16:colId xmlns:a16="http://schemas.microsoft.com/office/drawing/2014/main" val="1822369053"/>
                    </a:ext>
                  </a:extLst>
                </a:gridCol>
                <a:gridCol w="2194129">
                  <a:extLst>
                    <a:ext uri="{9D8B030D-6E8A-4147-A177-3AD203B41FA5}">
                      <a16:colId xmlns:a16="http://schemas.microsoft.com/office/drawing/2014/main" val="151229632"/>
                    </a:ext>
                  </a:extLst>
                </a:gridCol>
                <a:gridCol w="2524715">
                  <a:extLst>
                    <a:ext uri="{9D8B030D-6E8A-4147-A177-3AD203B41FA5}">
                      <a16:colId xmlns:a16="http://schemas.microsoft.com/office/drawing/2014/main" val="1506902967"/>
                    </a:ext>
                  </a:extLst>
                </a:gridCol>
              </a:tblGrid>
              <a:tr h="618652">
                <a:tc>
                  <a:txBody>
                    <a:bodyPr/>
                    <a:lstStyle/>
                    <a:p>
                      <a:pPr algn="ctr"/>
                      <a:r>
                        <a:rPr lang="en-US" sz="1600" kern="1200" dirty="0">
                          <a:solidFill>
                            <a:schemeClr val="bg2">
                              <a:lumMod val="25000"/>
                            </a:schemeClr>
                          </a:solidFill>
                          <a:latin typeface="+mj-lt"/>
                          <a:ea typeface="+mn-ea"/>
                          <a:cs typeface="Andalus" panose="02020603050405020304" pitchFamily="18" charset="-78"/>
                        </a:rPr>
                        <a:t>Module Name</a:t>
                      </a:r>
                    </a:p>
                  </a:txBody>
                  <a:tcPr>
                    <a:solidFill>
                      <a:schemeClr val="accent1">
                        <a:lumMod val="40000"/>
                        <a:lumOff val="60000"/>
                      </a:schemeClr>
                    </a:solidFill>
                  </a:tcPr>
                </a:tc>
                <a:tc>
                  <a:txBody>
                    <a:bodyPr/>
                    <a:lstStyle/>
                    <a:p>
                      <a:pPr algn="ctr"/>
                      <a:r>
                        <a:rPr lang="en-US" sz="1600" kern="1200" dirty="0">
                          <a:solidFill>
                            <a:schemeClr val="bg2">
                              <a:lumMod val="25000"/>
                            </a:schemeClr>
                          </a:solidFill>
                          <a:latin typeface="+mj-lt"/>
                          <a:ea typeface="+mn-ea"/>
                          <a:cs typeface="Andalus" panose="02020603050405020304" pitchFamily="18" charset="-78"/>
                        </a:rPr>
                        <a:t>No Of Manual Test cases</a:t>
                      </a:r>
                    </a:p>
                  </a:txBody>
                  <a:tcPr>
                    <a:solidFill>
                      <a:schemeClr val="accent1">
                        <a:lumMod val="40000"/>
                        <a:lumOff val="60000"/>
                      </a:schemeClr>
                    </a:solidFill>
                  </a:tcPr>
                </a:tc>
                <a:tc>
                  <a:txBody>
                    <a:bodyPr/>
                    <a:lstStyle/>
                    <a:p>
                      <a:pPr algn="ctr"/>
                      <a:r>
                        <a:rPr lang="en-US" sz="1600" kern="1200" dirty="0">
                          <a:solidFill>
                            <a:schemeClr val="bg2">
                              <a:lumMod val="25000"/>
                            </a:schemeClr>
                          </a:solidFill>
                          <a:latin typeface="+mj-lt"/>
                          <a:ea typeface="+mn-ea"/>
                          <a:cs typeface="Andalus" panose="02020603050405020304" pitchFamily="18" charset="-78"/>
                        </a:rPr>
                        <a:t>No of Automated Test scripts</a:t>
                      </a:r>
                    </a:p>
                  </a:txBody>
                  <a:tcPr>
                    <a:solidFill>
                      <a:schemeClr val="accent1">
                        <a:lumMod val="40000"/>
                        <a:lumOff val="60000"/>
                      </a:schemeClr>
                    </a:solidFill>
                  </a:tcPr>
                </a:tc>
                <a:tc>
                  <a:txBody>
                    <a:bodyPr/>
                    <a:lstStyle/>
                    <a:p>
                      <a:pPr algn="ctr"/>
                      <a:r>
                        <a:rPr lang="en-US" sz="1600" kern="1200" dirty="0">
                          <a:solidFill>
                            <a:schemeClr val="bg2">
                              <a:lumMod val="25000"/>
                            </a:schemeClr>
                          </a:solidFill>
                          <a:latin typeface="+mj-lt"/>
                          <a:ea typeface="+mn-ea"/>
                          <a:cs typeface="Andalus" panose="02020603050405020304" pitchFamily="18" charset="-78"/>
                        </a:rPr>
                        <a:t>Automation Status</a:t>
                      </a:r>
                    </a:p>
                  </a:txBody>
                  <a:tcPr>
                    <a:solidFill>
                      <a:schemeClr val="accent1">
                        <a:lumMod val="40000"/>
                        <a:lumOff val="60000"/>
                      </a:schemeClr>
                    </a:solidFill>
                  </a:tcPr>
                </a:tc>
                <a:extLst>
                  <a:ext uri="{0D108BD9-81ED-4DB2-BD59-A6C34878D82A}">
                    <a16:rowId xmlns:a16="http://schemas.microsoft.com/office/drawing/2014/main" val="1057655758"/>
                  </a:ext>
                </a:extLst>
              </a:tr>
              <a:tr h="358425">
                <a:tc>
                  <a:txBody>
                    <a:bodyPr/>
                    <a:lstStyle/>
                    <a:p>
                      <a:pPr algn="ctr"/>
                      <a:r>
                        <a:rPr lang="en-US" sz="1600" kern="1200" dirty="0">
                          <a:solidFill>
                            <a:schemeClr val="bg2">
                              <a:lumMod val="25000"/>
                            </a:schemeClr>
                          </a:solidFill>
                          <a:latin typeface="+mj-lt"/>
                          <a:ea typeface="+mn-ea"/>
                          <a:cs typeface="Andalus" panose="02020603050405020304" pitchFamily="18" charset="-78"/>
                        </a:rPr>
                        <a:t>PGS Billing </a:t>
                      </a: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91</a:t>
                      </a: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53</a:t>
                      </a: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in progress</a:t>
                      </a:r>
                    </a:p>
                  </a:txBody>
                  <a:tcPr/>
                </a:tc>
                <a:extLst>
                  <a:ext uri="{0D108BD9-81ED-4DB2-BD59-A6C34878D82A}">
                    <a16:rowId xmlns:a16="http://schemas.microsoft.com/office/drawing/2014/main" val="2150994144"/>
                  </a:ext>
                </a:extLst>
              </a:tr>
              <a:tr h="358425">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Aero</a:t>
                      </a: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25</a:t>
                      </a:r>
                    </a:p>
                  </a:txBody>
                  <a:tcPr/>
                </a:tc>
                <a:tc>
                  <a:txBody>
                    <a:bodyPr/>
                    <a:lstStyle/>
                    <a:p>
                      <a:pPr marL="0" algn="ctr" defTabSz="914400" rtl="0" eaLnBrk="1" latinLnBrk="0" hangingPunct="1">
                        <a:lnSpc>
                          <a:spcPct val="99000"/>
                        </a:lnSpc>
                      </a:pPr>
                      <a:endParaRPr lang="en-US" sz="1600" kern="1200" dirty="0">
                        <a:solidFill>
                          <a:schemeClr val="bg2">
                            <a:lumMod val="25000"/>
                          </a:schemeClr>
                        </a:solidFill>
                        <a:latin typeface="+mj-lt"/>
                        <a:ea typeface="+mn-ea"/>
                        <a:cs typeface="Andalus" panose="02020603050405020304" pitchFamily="18" charset="-78"/>
                      </a:endParaRP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Not yet started</a:t>
                      </a:r>
                    </a:p>
                  </a:txBody>
                  <a:tcPr/>
                </a:tc>
                <a:extLst>
                  <a:ext uri="{0D108BD9-81ED-4DB2-BD59-A6C34878D82A}">
                    <a16:rowId xmlns:a16="http://schemas.microsoft.com/office/drawing/2014/main" val="3174590283"/>
                  </a:ext>
                </a:extLst>
              </a:tr>
              <a:tr h="358425">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Forecast</a:t>
                      </a: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46</a:t>
                      </a:r>
                    </a:p>
                  </a:txBody>
                  <a:tcPr/>
                </a:tc>
                <a:tc>
                  <a:txBody>
                    <a:bodyPr/>
                    <a:lstStyle/>
                    <a:p>
                      <a:pPr marL="0" algn="ctr" defTabSz="914400" rtl="0" eaLnBrk="1" latinLnBrk="0" hangingPunct="1">
                        <a:lnSpc>
                          <a:spcPct val="99000"/>
                        </a:lnSpc>
                      </a:pPr>
                      <a:endParaRPr lang="en-US" sz="1600" kern="1200" dirty="0">
                        <a:solidFill>
                          <a:schemeClr val="bg2">
                            <a:lumMod val="25000"/>
                          </a:schemeClr>
                        </a:solidFill>
                        <a:latin typeface="+mj-lt"/>
                        <a:ea typeface="+mn-ea"/>
                        <a:cs typeface="Andalus" panose="02020603050405020304" pitchFamily="18" charset="-78"/>
                      </a:endParaRP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Not yet started</a:t>
                      </a:r>
                    </a:p>
                  </a:txBody>
                  <a:tcPr/>
                </a:tc>
                <a:extLst>
                  <a:ext uri="{0D108BD9-81ED-4DB2-BD59-A6C34878D82A}">
                    <a16:rowId xmlns:a16="http://schemas.microsoft.com/office/drawing/2014/main" val="977398651"/>
                  </a:ext>
                </a:extLst>
              </a:tr>
              <a:tr h="618652">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Monetization</a:t>
                      </a:r>
                    </a:p>
                  </a:txBody>
                  <a:tcPr/>
                </a:tc>
                <a:tc>
                  <a:txBody>
                    <a:bodyPr/>
                    <a:lstStyle/>
                    <a:p>
                      <a:pPr marL="0" algn="ctr" defTabSz="914400" rtl="0" eaLnBrk="1" latinLnBrk="0" hangingPunct="1">
                        <a:lnSpc>
                          <a:spcPct val="99000"/>
                        </a:lnSpc>
                      </a:pPr>
                      <a:r>
                        <a:rPr lang="en-US" sz="1600" kern="1200" dirty="0">
                          <a:solidFill>
                            <a:schemeClr val="bg2">
                              <a:lumMod val="25000"/>
                            </a:schemeClr>
                          </a:solidFill>
                          <a:latin typeface="+mj-lt"/>
                          <a:ea typeface="+mn-ea"/>
                          <a:cs typeface="Andalus" panose="02020603050405020304" pitchFamily="18" charset="-78"/>
                        </a:rPr>
                        <a:t>11</a:t>
                      </a:r>
                    </a:p>
                  </a:txBody>
                  <a:tcPr/>
                </a:tc>
                <a:tc>
                  <a:txBody>
                    <a:bodyPr/>
                    <a:lstStyle/>
                    <a:p>
                      <a:pPr marL="0" algn="ctr" defTabSz="914400" rtl="0" eaLnBrk="1" latinLnBrk="0" hangingPunct="1">
                        <a:lnSpc>
                          <a:spcPct val="99000"/>
                        </a:lnSpc>
                      </a:pPr>
                      <a:endParaRPr lang="en-US" sz="1600" kern="1200">
                        <a:solidFill>
                          <a:schemeClr val="bg2">
                            <a:lumMod val="25000"/>
                          </a:schemeClr>
                        </a:solidFill>
                        <a:latin typeface="+mj-lt"/>
                        <a:ea typeface="+mn-ea"/>
                        <a:cs typeface="Andalus" panose="02020603050405020304" pitchFamily="18" charset="-78"/>
                      </a:endParaRPr>
                    </a:p>
                  </a:txBody>
                  <a:tcPr/>
                </a:tc>
                <a:tc>
                  <a:txBody>
                    <a:bodyPr/>
                    <a:lstStyle/>
                    <a:p>
                      <a:pPr marL="0" marR="0" lvl="0" indent="0" algn="ctr" defTabSz="914400" rtl="0" eaLnBrk="1" fontAlgn="auto" latinLnBrk="0" hangingPunct="1">
                        <a:lnSpc>
                          <a:spcPct val="99000"/>
                        </a:lnSpc>
                        <a:spcBef>
                          <a:spcPts val="0"/>
                        </a:spcBef>
                        <a:spcAft>
                          <a:spcPts val="0"/>
                        </a:spcAft>
                        <a:buClrTx/>
                        <a:buSzTx/>
                        <a:buFontTx/>
                        <a:buNone/>
                        <a:tabLst/>
                        <a:defRPr/>
                      </a:pPr>
                      <a:r>
                        <a:rPr lang="en-US" sz="1600" kern="1200" dirty="0">
                          <a:solidFill>
                            <a:schemeClr val="bg2">
                              <a:lumMod val="25000"/>
                            </a:schemeClr>
                          </a:solidFill>
                          <a:latin typeface="+mj-lt"/>
                          <a:ea typeface="+mn-ea"/>
                          <a:cs typeface="Andalus" panose="02020603050405020304" pitchFamily="18" charset="-78"/>
                        </a:rPr>
                        <a:t>Not yet started</a:t>
                      </a:r>
                    </a:p>
                    <a:p>
                      <a:pPr marL="0" algn="ctr" defTabSz="914400" rtl="0" eaLnBrk="1" latinLnBrk="0" hangingPunct="1">
                        <a:lnSpc>
                          <a:spcPct val="99000"/>
                        </a:lnSpc>
                      </a:pPr>
                      <a:endParaRPr lang="en-US" sz="1600" kern="1200" dirty="0">
                        <a:solidFill>
                          <a:schemeClr val="bg2">
                            <a:lumMod val="25000"/>
                          </a:schemeClr>
                        </a:solidFill>
                        <a:latin typeface="+mj-lt"/>
                        <a:ea typeface="+mn-ea"/>
                        <a:cs typeface="Andalus" panose="02020603050405020304" pitchFamily="18" charset="-78"/>
                      </a:endParaRPr>
                    </a:p>
                  </a:txBody>
                  <a:tcPr/>
                </a:tc>
                <a:extLst>
                  <a:ext uri="{0D108BD9-81ED-4DB2-BD59-A6C34878D82A}">
                    <a16:rowId xmlns:a16="http://schemas.microsoft.com/office/drawing/2014/main" val="1940642368"/>
                  </a:ext>
                </a:extLst>
              </a:tr>
            </a:tbl>
          </a:graphicData>
        </a:graphic>
      </p:graphicFrame>
      <p:sp>
        <p:nvSpPr>
          <p:cNvPr id="4" name="Rectangle 3"/>
          <p:cNvSpPr/>
          <p:nvPr/>
        </p:nvSpPr>
        <p:spPr>
          <a:xfrm>
            <a:off x="657495" y="4845707"/>
            <a:ext cx="10027921" cy="823687"/>
          </a:xfrm>
          <a:prstGeom prst="rect">
            <a:avLst/>
          </a:prstGeom>
        </p:spPr>
        <p:txBody>
          <a:bodyPr wrap="square">
            <a:spAutoFit/>
          </a:bodyPr>
          <a:lstStyle/>
          <a:p>
            <a:pPr indent="-285750">
              <a:lnSpc>
                <a:spcPct val="99000"/>
              </a:lnSpc>
              <a:buFont typeface="Arial" panose="020B0604020202020204" pitchFamily="34" charset="0"/>
              <a:buChar char="•"/>
            </a:pPr>
            <a:r>
              <a:rPr lang="en-US" sz="1600" dirty="0">
                <a:solidFill>
                  <a:schemeClr val="bg2">
                    <a:lumMod val="25000"/>
                  </a:schemeClr>
                </a:solidFill>
                <a:latin typeface="+mj-lt"/>
                <a:cs typeface="Andalus" panose="02020603050405020304" pitchFamily="18" charset="-78"/>
              </a:rPr>
              <a:t>Currently to Execute entire module of PGS billing will take 5.5 days.</a:t>
            </a:r>
          </a:p>
          <a:p>
            <a:pPr indent="-285750">
              <a:lnSpc>
                <a:spcPct val="99000"/>
              </a:lnSpc>
              <a:buFont typeface="Arial" panose="020B0604020202020204" pitchFamily="34" charset="0"/>
              <a:buChar char="•"/>
            </a:pPr>
            <a:r>
              <a:rPr lang="en-US" sz="1600" dirty="0">
                <a:solidFill>
                  <a:schemeClr val="bg2">
                    <a:lumMod val="25000"/>
                  </a:schemeClr>
                </a:solidFill>
                <a:latin typeface="+mj-lt"/>
                <a:cs typeface="Andalus" panose="02020603050405020304" pitchFamily="18" charset="-78"/>
              </a:rPr>
              <a:t>58.24% of automation completed for PGS billing Module.</a:t>
            </a:r>
          </a:p>
          <a:p>
            <a:pPr indent="-285750">
              <a:lnSpc>
                <a:spcPct val="99000"/>
              </a:lnSpc>
              <a:buFont typeface="Arial" panose="020B0604020202020204" pitchFamily="34" charset="0"/>
              <a:buChar char="•"/>
            </a:pPr>
            <a:r>
              <a:rPr lang="en-US" sz="1600" dirty="0">
                <a:solidFill>
                  <a:schemeClr val="bg2">
                    <a:lumMod val="25000"/>
                  </a:schemeClr>
                </a:solidFill>
                <a:latin typeface="+mj-lt"/>
                <a:cs typeface="Andalus" panose="02020603050405020304" pitchFamily="18" charset="-78"/>
              </a:rPr>
              <a:t>To execute 53 automated test cases will take around 1 day so that we reduced around 1.75 days.</a:t>
            </a:r>
          </a:p>
        </p:txBody>
      </p:sp>
      <p:sp>
        <p:nvSpPr>
          <p:cNvPr id="3" name="Footer Placeholder 2"/>
          <p:cNvSpPr>
            <a:spLocks noGrp="1"/>
          </p:cNvSpPr>
          <p:nvPr>
            <p:ph type="ftr" sz="quarter" idx="3"/>
          </p:nvPr>
        </p:nvSpPr>
        <p:spPr/>
        <p:txBody>
          <a:bodyPr/>
          <a:lstStyle/>
          <a:p>
            <a:r>
              <a:rPr lang="en-US"/>
              <a:t>GE Internal</a:t>
            </a:r>
            <a:endParaRPr lang="en-US" dirty="0"/>
          </a:p>
        </p:txBody>
      </p:sp>
    </p:spTree>
    <p:extLst>
      <p:ext uri="{BB962C8B-B14F-4D97-AF65-F5344CB8AC3E}">
        <p14:creationId xmlns:p14="http://schemas.microsoft.com/office/powerpoint/2010/main" val="343638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t>
            </a:r>
          </a:p>
        </p:txBody>
      </p:sp>
      <p:sp>
        <p:nvSpPr>
          <p:cNvPr id="2" name="Title 1"/>
          <p:cNvSpPr>
            <a:spLocks noGrp="1"/>
          </p:cNvSpPr>
          <p:nvPr>
            <p:ph type="title"/>
          </p:nvPr>
        </p:nvSpPr>
        <p:spPr/>
        <p:txBody>
          <a:bodyPr/>
          <a:lstStyle/>
          <a:p>
            <a:r>
              <a:rPr lang="en-US" sz="3200" dirty="0"/>
              <a:t>Manual Test Cases execution status</a:t>
            </a:r>
          </a:p>
        </p:txBody>
      </p:sp>
      <p:sp>
        <p:nvSpPr>
          <p:cNvPr id="3" name="Date Placeholder 2"/>
          <p:cNvSpPr>
            <a:spLocks noGrp="1"/>
          </p:cNvSpPr>
          <p:nvPr>
            <p:ph type="dt" sz="half" idx="4294967295"/>
          </p:nvPr>
        </p:nvSpPr>
        <p:spPr>
          <a:xfrm>
            <a:off x="1039585" y="2212641"/>
            <a:ext cx="4467225" cy="563562"/>
          </a:xfrm>
        </p:spPr>
        <p:txBody>
          <a:bodyPr/>
          <a:lstStyle/>
          <a:p>
            <a:pPr marL="285750" indent="-285750">
              <a:buFont typeface="Arial" panose="020B0604020202020204" pitchFamily="34" charset="0"/>
              <a:buChar char="•"/>
            </a:pPr>
            <a:r>
              <a:rPr lang="en-US" sz="1600" b="0" dirty="0">
                <a:solidFill>
                  <a:schemeClr val="bg2">
                    <a:lumMod val="25000"/>
                  </a:schemeClr>
                </a:solidFill>
              </a:rPr>
              <a:t>Last release execution status reference</a:t>
            </a:r>
            <a:endParaRPr lang="en-US" sz="1600" b="0" dirty="0">
              <a:solidFill>
                <a:schemeClr val="bg2">
                  <a:lumMod val="25000"/>
                </a:schemeClr>
              </a:solidFill>
              <a:latin typeface="Andalus" panose="02020603050405020304" pitchFamily="18" charset="-78"/>
              <a:ea typeface="Verdana" panose="020B0604030504040204" pitchFamily="34" charset="0"/>
              <a:cs typeface="Andalus" panose="02020603050405020304" pitchFamily="18" charset="-78"/>
            </a:endParaRPr>
          </a:p>
        </p:txBody>
      </p:sp>
      <p:pic>
        <p:nvPicPr>
          <p:cNvPr id="4" name="Content Placeholder 5"/>
          <p:cNvPicPr>
            <a:picLocks noChangeAspect="1"/>
          </p:cNvPicPr>
          <p:nvPr/>
        </p:nvPicPr>
        <p:blipFill>
          <a:blip r:embed="rId2"/>
          <a:stretch>
            <a:fillRect/>
          </a:stretch>
        </p:blipFill>
        <p:spPr>
          <a:xfrm>
            <a:off x="1039585" y="2899089"/>
            <a:ext cx="9582150" cy="2023102"/>
          </a:xfrm>
          <a:prstGeom prst="rect">
            <a:avLst/>
          </a:prstGeom>
        </p:spPr>
      </p:pic>
      <p:sp>
        <p:nvSpPr>
          <p:cNvPr id="6" name="Footer Placeholder 5"/>
          <p:cNvSpPr>
            <a:spLocks noGrp="1"/>
          </p:cNvSpPr>
          <p:nvPr>
            <p:ph type="ftr" sz="quarter" idx="3"/>
          </p:nvPr>
        </p:nvSpPr>
        <p:spPr/>
        <p:txBody>
          <a:bodyPr/>
          <a:lstStyle/>
          <a:p>
            <a:r>
              <a:rPr lang="en-US"/>
              <a:t>GE Internal</a:t>
            </a:r>
            <a:endParaRPr lang="en-US" dirty="0"/>
          </a:p>
        </p:txBody>
      </p:sp>
    </p:spTree>
    <p:extLst>
      <p:ext uri="{BB962C8B-B14F-4D97-AF65-F5344CB8AC3E}">
        <p14:creationId xmlns:p14="http://schemas.microsoft.com/office/powerpoint/2010/main" val="160734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05322" y="49080"/>
            <a:ext cx="11122339" cy="730154"/>
          </a:xfrm>
        </p:spPr>
        <p:txBody>
          <a:bodyPr/>
          <a:lstStyle/>
          <a:p>
            <a:r>
              <a:rPr lang="en-US" b="1" dirty="0" err="1"/>
              <a:t>MyFleet</a:t>
            </a:r>
            <a:r>
              <a:rPr lang="en-US" b="1" dirty="0"/>
              <a:t> Automation Status Break-up</a:t>
            </a:r>
            <a:endParaRPr lang="en-US" dirty="0"/>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rot="5400000" flipV="1">
            <a:off x="6050114" y="-5138089"/>
            <a:ext cx="0" cy="1168389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8273" y="1244507"/>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9" name="Rounded Rectangle 4">
            <a:extLst>
              <a:ext uri="{FF2B5EF4-FFF2-40B4-BE49-F238E27FC236}">
                <a16:creationId xmlns:a16="http://schemas.microsoft.com/office/drawing/2014/main" id="{11C9A45C-DE99-4A44-8386-25B004218329}"/>
              </a:ext>
            </a:extLst>
          </p:cNvPr>
          <p:cNvSpPr/>
          <p:nvPr/>
        </p:nvSpPr>
        <p:spPr>
          <a:xfrm>
            <a:off x="302273" y="3358581"/>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Execution Effort Savings - Analysis</a:t>
            </a:r>
          </a:p>
        </p:txBody>
      </p:sp>
      <p:graphicFrame>
        <p:nvGraphicFramePr>
          <p:cNvPr id="10" name="Table 9">
            <a:extLst>
              <a:ext uri="{FF2B5EF4-FFF2-40B4-BE49-F238E27FC236}">
                <a16:creationId xmlns:a16="http://schemas.microsoft.com/office/drawing/2014/main" id="{62CC5195-E973-4CC9-92FB-A64D90555C88}"/>
              </a:ext>
            </a:extLst>
          </p:cNvPr>
          <p:cNvGraphicFramePr>
            <a:graphicFrameLocks noGrp="1"/>
          </p:cNvGraphicFramePr>
          <p:nvPr>
            <p:extLst/>
          </p:nvPr>
        </p:nvGraphicFramePr>
        <p:xfrm>
          <a:off x="188857" y="3913457"/>
          <a:ext cx="11424035" cy="1627957"/>
        </p:xfrm>
        <a:graphic>
          <a:graphicData uri="http://schemas.openxmlformats.org/drawingml/2006/table">
            <a:tbl>
              <a:tblPr firstRow="1" firstCol="1" bandRow="1">
                <a:tableStyleId>{B301B821-A1FF-4177-AEE7-76D212191A09}</a:tableStyleId>
              </a:tblPr>
              <a:tblGrid>
                <a:gridCol w="646457">
                  <a:extLst>
                    <a:ext uri="{9D8B030D-6E8A-4147-A177-3AD203B41FA5}">
                      <a16:colId xmlns:a16="http://schemas.microsoft.com/office/drawing/2014/main" val="3002392492"/>
                    </a:ext>
                  </a:extLst>
                </a:gridCol>
                <a:gridCol w="646457">
                  <a:extLst>
                    <a:ext uri="{9D8B030D-6E8A-4147-A177-3AD203B41FA5}">
                      <a16:colId xmlns:a16="http://schemas.microsoft.com/office/drawing/2014/main" val="459578158"/>
                    </a:ext>
                  </a:extLst>
                </a:gridCol>
                <a:gridCol w="1417622">
                  <a:extLst>
                    <a:ext uri="{9D8B030D-6E8A-4147-A177-3AD203B41FA5}">
                      <a16:colId xmlns:a16="http://schemas.microsoft.com/office/drawing/2014/main" val="3044404166"/>
                    </a:ext>
                  </a:extLst>
                </a:gridCol>
                <a:gridCol w="1526670">
                  <a:extLst>
                    <a:ext uri="{9D8B030D-6E8A-4147-A177-3AD203B41FA5}">
                      <a16:colId xmlns:a16="http://schemas.microsoft.com/office/drawing/2014/main" val="1690257169"/>
                    </a:ext>
                  </a:extLst>
                </a:gridCol>
                <a:gridCol w="1362687">
                  <a:extLst>
                    <a:ext uri="{9D8B030D-6E8A-4147-A177-3AD203B41FA5}">
                      <a16:colId xmlns:a16="http://schemas.microsoft.com/office/drawing/2014/main" val="3546978273"/>
                    </a:ext>
                  </a:extLst>
                </a:gridCol>
                <a:gridCol w="1361723">
                  <a:extLst>
                    <a:ext uri="{9D8B030D-6E8A-4147-A177-3AD203B41FA5}">
                      <a16:colId xmlns:a16="http://schemas.microsoft.com/office/drawing/2014/main" val="2992677211"/>
                    </a:ext>
                  </a:extLst>
                </a:gridCol>
                <a:gridCol w="836574">
                  <a:extLst>
                    <a:ext uri="{9D8B030D-6E8A-4147-A177-3AD203B41FA5}">
                      <a16:colId xmlns:a16="http://schemas.microsoft.com/office/drawing/2014/main" val="278207938"/>
                    </a:ext>
                  </a:extLst>
                </a:gridCol>
                <a:gridCol w="819150">
                  <a:extLst>
                    <a:ext uri="{9D8B030D-6E8A-4147-A177-3AD203B41FA5}">
                      <a16:colId xmlns:a16="http://schemas.microsoft.com/office/drawing/2014/main" val="3564860398"/>
                    </a:ext>
                  </a:extLst>
                </a:gridCol>
                <a:gridCol w="809625">
                  <a:extLst>
                    <a:ext uri="{9D8B030D-6E8A-4147-A177-3AD203B41FA5}">
                      <a16:colId xmlns:a16="http://schemas.microsoft.com/office/drawing/2014/main" val="689307067"/>
                    </a:ext>
                  </a:extLst>
                </a:gridCol>
                <a:gridCol w="1997070">
                  <a:extLst>
                    <a:ext uri="{9D8B030D-6E8A-4147-A177-3AD203B41FA5}">
                      <a16:colId xmlns:a16="http://schemas.microsoft.com/office/drawing/2014/main" val="3034399680"/>
                    </a:ext>
                  </a:extLst>
                </a:gridCol>
              </a:tblGrid>
              <a:tr h="364640">
                <a:tc>
                  <a:txBody>
                    <a:bodyPr/>
                    <a:lstStyle/>
                    <a:p>
                      <a:pPr algn="ctr" rtl="0" fontAlgn="ctr"/>
                      <a:r>
                        <a:rPr lang="en-US" sz="1000" u="none" strike="noStrike" dirty="0">
                          <a:effectLst/>
                          <a:latin typeface="Candara" panose="020E0502030303020204" pitchFamily="34" charset="0"/>
                        </a:rPr>
                        <a:t>Total TC’s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marL="0" algn="ctr" defTabSz="914126" rtl="0" eaLnBrk="1" fontAlgn="ctr" latinLnBrk="0" hangingPunct="1"/>
                      <a:r>
                        <a:rPr lang="en-US" sz="1000" b="1" u="none" strike="noStrike" kern="1200" dirty="0">
                          <a:solidFill>
                            <a:schemeClr val="lt1"/>
                          </a:solidFill>
                          <a:effectLst/>
                          <a:latin typeface="Candara" panose="020E0502030303020204" pitchFamily="34" charset="0"/>
                          <a:ea typeface="+mn-ea"/>
                          <a:cs typeface="+mn-cs"/>
                        </a:rPr>
                        <a:t># of Cycles</a:t>
                      </a:r>
                    </a:p>
                  </a:txBody>
                  <a:tcPr marL="9194" marR="9194" marT="9194" marB="0" anchor="ctr"/>
                </a:tc>
                <a:tc>
                  <a:txBody>
                    <a:bodyPr/>
                    <a:lstStyle/>
                    <a:p>
                      <a:pPr algn="ctr" rtl="0" fontAlgn="ctr"/>
                      <a:r>
                        <a:rPr lang="en-US" sz="1000" u="none" strike="noStrike" dirty="0">
                          <a:effectLst/>
                          <a:latin typeface="Candara" panose="020E0502030303020204" pitchFamily="34" charset="0"/>
                        </a:rPr>
                        <a:t>Manual Execution Efforts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marL="0" marR="0" lvl="0" indent="0" algn="ctr" defTabSz="914126" rtl="0" eaLnBrk="1" fontAlgn="ctr" latinLnBrk="0" hangingPunct="1">
                        <a:lnSpc>
                          <a:spcPct val="100000"/>
                        </a:lnSpc>
                        <a:spcBef>
                          <a:spcPts val="0"/>
                        </a:spcBef>
                        <a:spcAft>
                          <a:spcPts val="0"/>
                        </a:spcAft>
                        <a:buClrTx/>
                        <a:buSzTx/>
                        <a:buFontTx/>
                        <a:buNone/>
                        <a:tabLst/>
                        <a:defRPr/>
                      </a:pPr>
                      <a:r>
                        <a:rPr lang="en-US" sz="1000" u="none" strike="noStrike" dirty="0">
                          <a:effectLst/>
                          <a:latin typeface="Candara" panose="020E0502030303020204" pitchFamily="34" charset="0"/>
                        </a:rPr>
                        <a:t>Automation Scope (TC)</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Automation Efforts (Design &amp; Execution) – 1 Round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Manual + Automation Efforts(Hours)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Effort Savings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Effort Savings</a:t>
                      </a:r>
                      <a:br>
                        <a:rPr lang="en-US" sz="1000" u="none" strike="noStrike" dirty="0">
                          <a:effectLst/>
                          <a:latin typeface="Candara" panose="020E0502030303020204" pitchFamily="34" charset="0"/>
                        </a:rPr>
                      </a:br>
                      <a:r>
                        <a:rPr lang="en-US" sz="1000" u="none" strike="noStrike" dirty="0">
                          <a:effectLst/>
                          <a:latin typeface="Candara" panose="020E0502030303020204" pitchFamily="34" charset="0"/>
                        </a:rPr>
                        <a:t> %</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Savings [$]</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b="1" i="0" u="none" strike="noStrike" dirty="0">
                          <a:solidFill>
                            <a:schemeClr val="bg1"/>
                          </a:solidFill>
                          <a:effectLst/>
                          <a:latin typeface="Candara" panose="020E0502030303020204" pitchFamily="34" charset="0"/>
                        </a:rPr>
                        <a:t>Comments</a:t>
                      </a:r>
                    </a:p>
                  </a:txBody>
                  <a:tcPr marL="9194" marR="9194" marT="9194" marB="0" anchor="ctr"/>
                </a:tc>
                <a:extLst>
                  <a:ext uri="{0D108BD9-81ED-4DB2-BD59-A6C34878D82A}">
                    <a16:rowId xmlns:a16="http://schemas.microsoft.com/office/drawing/2014/main" val="356974205"/>
                  </a:ext>
                </a:extLst>
              </a:tr>
              <a:tr h="546960">
                <a:tc>
                  <a:txBody>
                    <a:bodyPr/>
                    <a:lstStyle/>
                    <a:p>
                      <a:pPr algn="ctr" rtl="0" fontAlgn="ctr"/>
                      <a:r>
                        <a:rPr lang="en-US" sz="1000" b="0" i="0" u="none" strike="noStrike" dirty="0">
                          <a:solidFill>
                            <a:srgbClr val="FF0000"/>
                          </a:solidFill>
                          <a:effectLst/>
                          <a:latin typeface="Candara" panose="020E0502030303020204" pitchFamily="34" charset="0"/>
                        </a:rPr>
                        <a:t>91</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1</a:t>
                      </a:r>
                    </a:p>
                  </a:txBody>
                  <a:tcPr marL="9194" marR="9194" marT="9194" marB="0" anchor="ctr"/>
                </a:tc>
                <a:tc>
                  <a:txBody>
                    <a:bodyPr/>
                    <a:lstStyle/>
                    <a:p>
                      <a:pPr algn="ctr" rtl="0" fontAlgn="ctr"/>
                      <a:r>
                        <a:rPr lang="en-US" sz="1000" u="none" strike="noStrike" dirty="0">
                          <a:effectLst/>
                          <a:latin typeface="Candara" panose="020E0502030303020204" pitchFamily="34" charset="0"/>
                        </a:rPr>
                        <a:t>120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kern="1200" dirty="0">
                          <a:solidFill>
                            <a:schemeClr val="dk1"/>
                          </a:solidFill>
                          <a:effectLst/>
                          <a:latin typeface="Candara" panose="020E0502030303020204" pitchFamily="34" charset="0"/>
                          <a:ea typeface="+mn-ea"/>
                          <a:cs typeface="+mn-cs"/>
                        </a:rPr>
                        <a:t>91</a:t>
                      </a:r>
                    </a:p>
                  </a:txBody>
                  <a:tcPr marL="9194" marR="9194" marT="9194" marB="0" anchor="ctr"/>
                </a:tc>
                <a:tc>
                  <a:txBody>
                    <a:bodyPr/>
                    <a:lstStyle/>
                    <a:p>
                      <a:pPr algn="ctr" rtl="0" fontAlgn="ct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12550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1450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b="1" u="none" strike="noStrike" dirty="0">
                          <a:effectLst/>
                          <a:highlight>
                            <a:srgbClr val="00FF00"/>
                          </a:highlight>
                          <a:latin typeface="Candara" panose="020E0502030303020204" pitchFamily="34" charset="0"/>
                        </a:rPr>
                        <a:t>10%</a:t>
                      </a:r>
                      <a:endParaRPr lang="en-US" sz="1000" b="1" i="0" u="none" strike="noStrike" dirty="0">
                        <a:solidFill>
                          <a:srgbClr val="002060"/>
                        </a:solidFill>
                        <a:effectLst/>
                        <a:highlight>
                          <a:srgbClr val="00FF00"/>
                        </a:highlight>
                        <a:latin typeface="Candara" panose="020E0502030303020204" pitchFamily="34" charset="0"/>
                      </a:endParaRPr>
                    </a:p>
                  </a:txBody>
                  <a:tcPr marL="9194" marR="9194" marT="9194" marB="0" anchor="ctr"/>
                </a:tc>
                <a:tc>
                  <a:txBody>
                    <a:bodyPr/>
                    <a:lstStyle/>
                    <a:p>
                      <a:pPr algn="ctr" rtl="0" fontAlgn="ctr"/>
                      <a:r>
                        <a:rPr lang="en-US" sz="1000" b="1" u="none" strike="noStrike" dirty="0">
                          <a:effectLst/>
                          <a:highlight>
                            <a:srgbClr val="00FF00"/>
                          </a:highlight>
                          <a:latin typeface="Candara" panose="020E0502030303020204" pitchFamily="34" charset="0"/>
                        </a:rPr>
                        <a:t>26,100 $</a:t>
                      </a:r>
                      <a:endParaRPr lang="en-US" sz="1000" b="1" i="0" u="none" strike="noStrike" dirty="0">
                        <a:solidFill>
                          <a:srgbClr val="002060"/>
                        </a:solidFill>
                        <a:effectLst/>
                        <a:highlight>
                          <a:srgbClr val="00FF00"/>
                        </a:highlight>
                        <a:latin typeface="Candara" panose="020E0502030303020204" pitchFamily="34" charset="0"/>
                      </a:endParaRPr>
                    </a:p>
                  </a:txBody>
                  <a:tcPr marL="9194" marR="9194" marT="9194" marB="0" anchor="ctr"/>
                </a:tc>
                <a:tc>
                  <a:txBody>
                    <a:bodyPr/>
                    <a:lstStyle/>
                    <a:p>
                      <a:pPr algn="l" rtl="0" fontAlgn="ctr"/>
                      <a:r>
                        <a:rPr lang="en-US" sz="1000" b="0" i="0" u="none" strike="noStrike" dirty="0">
                          <a:solidFill>
                            <a:schemeClr val="tx1"/>
                          </a:solidFill>
                          <a:effectLst/>
                          <a:latin typeface="Candara" panose="020E0502030303020204" pitchFamily="34" charset="0"/>
                        </a:rPr>
                        <a:t>* Ballpark estimates</a:t>
                      </a:r>
                    </a:p>
                  </a:txBody>
                  <a:tcPr marL="9194" marR="9194" marT="9194" marB="0" anchor="ctr"/>
                </a:tc>
                <a:extLst>
                  <a:ext uri="{0D108BD9-81ED-4DB2-BD59-A6C34878D82A}">
                    <a16:rowId xmlns:a16="http://schemas.microsoft.com/office/drawing/2014/main" val="517058842"/>
                  </a:ext>
                </a:extLst>
              </a:tr>
              <a:tr h="546960">
                <a:tc>
                  <a:txBody>
                    <a:bodyPr/>
                    <a:lstStyle/>
                    <a:p>
                      <a:pPr algn="ctr" rtl="0" fontAlgn="ctr"/>
                      <a:r>
                        <a:rPr lang="en-US" sz="1000" b="0" i="0" u="none" strike="noStrike" dirty="0">
                          <a:solidFill>
                            <a:schemeClr val="tx1"/>
                          </a:solidFill>
                          <a:effectLst/>
                          <a:latin typeface="Candara" panose="020E0502030303020204" pitchFamily="34" charset="0"/>
                        </a:rPr>
                        <a:t>55</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5</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24</a:t>
                      </a:r>
                    </a:p>
                  </a:txBody>
                  <a:tcPr marL="9194" marR="9194" marT="9194" marB="0" anchor="ctr"/>
                </a:tc>
                <a:tc>
                  <a:txBody>
                    <a:bodyPr/>
                    <a:lstStyle/>
                    <a:p>
                      <a:pPr algn="ctr" rtl="0" fontAlgn="ctr"/>
                      <a:r>
                        <a:rPr lang="en-US" sz="1000" u="none" strike="noStrike" kern="1200" dirty="0">
                          <a:solidFill>
                            <a:schemeClr val="tx1"/>
                          </a:solidFill>
                          <a:effectLst/>
                          <a:latin typeface="Candara" panose="020E0502030303020204" pitchFamily="34" charset="0"/>
                          <a:ea typeface="+mn-ea"/>
                          <a:cs typeface="+mn-cs"/>
                        </a:rPr>
                        <a:t>91</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7107</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59259</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10743</a:t>
                      </a:r>
                    </a:p>
                  </a:txBody>
                  <a:tcPr marL="9194" marR="9194" marT="9194" marB="0" anchor="ctr"/>
                </a:tc>
                <a:tc>
                  <a:txBody>
                    <a:bodyPr/>
                    <a:lstStyle/>
                    <a:p>
                      <a:pPr algn="ctr" rtl="0" fontAlgn="ctr"/>
                      <a:r>
                        <a:rPr lang="en-US" sz="1000" b="1" i="0" u="none" strike="noStrike" dirty="0">
                          <a:solidFill>
                            <a:schemeClr val="tx1"/>
                          </a:solidFill>
                          <a:effectLst/>
                          <a:highlight>
                            <a:srgbClr val="00FF00"/>
                          </a:highlight>
                          <a:latin typeface="Candara" panose="020E0502030303020204" pitchFamily="34" charset="0"/>
                        </a:rPr>
                        <a:t>15%</a:t>
                      </a:r>
                    </a:p>
                  </a:txBody>
                  <a:tcPr marL="9194" marR="9194" marT="9194" marB="0" anchor="ctr"/>
                </a:tc>
                <a:tc>
                  <a:txBody>
                    <a:bodyPr/>
                    <a:lstStyle/>
                    <a:p>
                      <a:pPr algn="ctr" rtl="0" fontAlgn="ctr"/>
                      <a:r>
                        <a:rPr lang="en-US" sz="1000" b="1" i="0" u="none" strike="noStrike" dirty="0">
                          <a:solidFill>
                            <a:schemeClr val="tx1"/>
                          </a:solidFill>
                          <a:effectLst/>
                          <a:highlight>
                            <a:srgbClr val="00FF00"/>
                          </a:highlight>
                          <a:latin typeface="Candara" panose="020E0502030303020204" pitchFamily="34" charset="0"/>
                        </a:rPr>
                        <a:t>193374 $</a:t>
                      </a:r>
                    </a:p>
                  </a:txBody>
                  <a:tcPr marL="9194" marR="9194" marT="9194" marB="0" anchor="ctr"/>
                </a:tc>
                <a:tc>
                  <a:txBody>
                    <a:bodyPr/>
                    <a:lstStyle/>
                    <a:p>
                      <a:pPr marL="0" marR="0" lvl="0" indent="0" algn="l" defTabSz="914126"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ndara" panose="020E0502030303020204" pitchFamily="34" charset="0"/>
                        </a:rPr>
                        <a:t>*Savings for 510 test cases will be around 59% (Manual Vs Automation) after 5 cycles</a:t>
                      </a:r>
                    </a:p>
                    <a:p>
                      <a:pPr marL="0" marR="0" lvl="0" indent="0" algn="l" defTabSz="914126" rtl="0" eaLnBrk="1" fontAlgn="ctr" latinLnBrk="0" hangingPunct="1">
                        <a:lnSpc>
                          <a:spcPct val="100000"/>
                        </a:lnSpc>
                        <a:spcBef>
                          <a:spcPts val="0"/>
                        </a:spcBef>
                        <a:spcAft>
                          <a:spcPts val="0"/>
                        </a:spcAft>
                        <a:buClrTx/>
                        <a:buSzTx/>
                        <a:buFontTx/>
                        <a:buNone/>
                        <a:tabLst/>
                        <a:defRPr/>
                      </a:pPr>
                      <a:endParaRPr lang="en-US" sz="1000" b="0" i="0" u="none" strike="noStrike" dirty="0">
                        <a:solidFill>
                          <a:schemeClr val="tx1"/>
                        </a:solidFill>
                        <a:effectLst/>
                        <a:latin typeface="Candara" panose="020E0502030303020204" pitchFamily="34" charset="0"/>
                      </a:endParaRPr>
                    </a:p>
                  </a:txBody>
                  <a:tcPr marL="9194" marR="9194" marT="9194" marB="0" anchor="ctr"/>
                </a:tc>
                <a:extLst>
                  <a:ext uri="{0D108BD9-81ED-4DB2-BD59-A6C34878D82A}">
                    <a16:rowId xmlns:a16="http://schemas.microsoft.com/office/drawing/2014/main" val="1078263325"/>
                  </a:ext>
                </a:extLst>
              </a:tr>
            </a:tbl>
          </a:graphicData>
        </a:graphic>
      </p:graphicFrame>
      <p:graphicFrame>
        <p:nvGraphicFramePr>
          <p:cNvPr id="11" name="Table 10">
            <a:extLst>
              <a:ext uri="{FF2B5EF4-FFF2-40B4-BE49-F238E27FC236}">
                <a16:creationId xmlns:a16="http://schemas.microsoft.com/office/drawing/2014/main" id="{3FFEAB03-F685-4589-B985-D0B8C2F0B3AA}"/>
              </a:ext>
            </a:extLst>
          </p:cNvPr>
          <p:cNvGraphicFramePr>
            <a:graphicFrameLocks noGrp="1"/>
          </p:cNvGraphicFramePr>
          <p:nvPr>
            <p:extLst/>
          </p:nvPr>
        </p:nvGraphicFramePr>
        <p:xfrm>
          <a:off x="309174" y="1214966"/>
          <a:ext cx="10008294" cy="1634874"/>
        </p:xfrm>
        <a:graphic>
          <a:graphicData uri="http://schemas.openxmlformats.org/drawingml/2006/table">
            <a:tbl>
              <a:tblPr firstRow="1" bandRow="1">
                <a:tableStyleId>{5C22544A-7EE6-4342-B048-85BDC9FD1C3A}</a:tableStyleId>
              </a:tblPr>
              <a:tblGrid>
                <a:gridCol w="1648524">
                  <a:extLst>
                    <a:ext uri="{9D8B030D-6E8A-4147-A177-3AD203B41FA5}">
                      <a16:colId xmlns:a16="http://schemas.microsoft.com/office/drawing/2014/main" val="821986989"/>
                    </a:ext>
                  </a:extLst>
                </a:gridCol>
                <a:gridCol w="2609850">
                  <a:extLst>
                    <a:ext uri="{9D8B030D-6E8A-4147-A177-3AD203B41FA5}">
                      <a16:colId xmlns:a16="http://schemas.microsoft.com/office/drawing/2014/main" val="1995795754"/>
                    </a:ext>
                  </a:extLst>
                </a:gridCol>
                <a:gridCol w="2219325">
                  <a:extLst>
                    <a:ext uri="{9D8B030D-6E8A-4147-A177-3AD203B41FA5}">
                      <a16:colId xmlns:a16="http://schemas.microsoft.com/office/drawing/2014/main" val="1594144968"/>
                    </a:ext>
                  </a:extLst>
                </a:gridCol>
                <a:gridCol w="3530595">
                  <a:extLst>
                    <a:ext uri="{9D8B030D-6E8A-4147-A177-3AD203B41FA5}">
                      <a16:colId xmlns:a16="http://schemas.microsoft.com/office/drawing/2014/main" val="3143956773"/>
                    </a:ext>
                  </a:extLst>
                </a:gridCol>
              </a:tblGrid>
              <a:tr h="169881">
                <a:tc>
                  <a:txBody>
                    <a:bodyPr/>
                    <a:lstStyle/>
                    <a:p>
                      <a:r>
                        <a:rPr lang="en-US" sz="1200" dirty="0">
                          <a:latin typeface="Candara" panose="020E0502030303020204" pitchFamily="34" charset="0"/>
                        </a:rPr>
                        <a:t>Validation Type</a:t>
                      </a:r>
                      <a:endParaRPr lang="en-IN" sz="1200" b="1" dirty="0">
                        <a:latin typeface="Candara" panose="020E0502030303020204" pitchFamily="34" charset="0"/>
                      </a:endParaRPr>
                    </a:p>
                  </a:txBody>
                  <a:tcPr/>
                </a:tc>
                <a:tc>
                  <a:txBody>
                    <a:bodyPr/>
                    <a:lstStyle/>
                    <a:p>
                      <a:pPr algn="ctr"/>
                      <a:r>
                        <a:rPr lang="en-US" sz="1200" dirty="0">
                          <a:latin typeface="Candara" panose="020E0502030303020204" pitchFamily="34" charset="0"/>
                        </a:rPr>
                        <a:t>Manual</a:t>
                      </a:r>
                      <a:endParaRPr lang="en-IN" sz="1200" b="1" dirty="0">
                        <a:latin typeface="Candara" panose="020E0502030303020204" pitchFamily="34" charset="0"/>
                      </a:endParaRPr>
                    </a:p>
                  </a:txBody>
                  <a:tcPr/>
                </a:tc>
                <a:tc>
                  <a:txBody>
                    <a:bodyPr/>
                    <a:lstStyle/>
                    <a:p>
                      <a:pPr algn="ctr"/>
                      <a:r>
                        <a:rPr lang="en-US" sz="1200" dirty="0">
                          <a:latin typeface="Candara" panose="020E0502030303020204" pitchFamily="34" charset="0"/>
                        </a:rPr>
                        <a:t>Automation</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Manual Design &amp; Execution Efforts Split %</a:t>
                      </a:r>
                      <a:endParaRPr lang="en-IN" sz="1200" b="1" dirty="0">
                        <a:latin typeface="Candara" panose="020E0502030303020204" pitchFamily="34" charset="0"/>
                      </a:endParaRPr>
                    </a:p>
                  </a:txBody>
                  <a:tcPr/>
                </a:tc>
                <a:extLst>
                  <a:ext uri="{0D108BD9-81ED-4DB2-BD59-A6C34878D82A}">
                    <a16:rowId xmlns:a16="http://schemas.microsoft.com/office/drawing/2014/main" val="962083105"/>
                  </a:ext>
                </a:extLst>
              </a:tr>
              <a:tr h="0">
                <a:tc>
                  <a:txBody>
                    <a:bodyPr/>
                    <a:lstStyle/>
                    <a:p>
                      <a:r>
                        <a:rPr lang="en-US" sz="1200" dirty="0">
                          <a:latin typeface="Candara" panose="020E0502030303020204" pitchFamily="34" charset="0"/>
                        </a:rPr>
                        <a:t>PGS Billing </a:t>
                      </a:r>
                    </a:p>
                  </a:txBody>
                  <a:tcPr/>
                </a:tc>
                <a:tc>
                  <a:txBody>
                    <a:bodyPr/>
                    <a:lstStyle/>
                    <a:p>
                      <a:pPr algn="ctr"/>
                      <a:r>
                        <a:rPr lang="en-US" sz="1200" dirty="0">
                          <a:latin typeface="Candara" panose="020E0502030303020204" pitchFamily="34" charset="0"/>
                        </a:rPr>
                        <a:t>5.5 Days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1.5</a:t>
                      </a:r>
                      <a:endParaRPr lang="en-IN" sz="1200" dirty="0">
                        <a:latin typeface="Candara" panose="020E0502030303020204" pitchFamily="34" charset="0"/>
                      </a:endParaRPr>
                    </a:p>
                  </a:txBody>
                  <a:tcPr/>
                </a:tc>
                <a:tc rowSpan="2">
                  <a:txBody>
                    <a:bodyPr/>
                    <a:lstStyle/>
                    <a:p>
                      <a:pPr algn="ctr"/>
                      <a:r>
                        <a:rPr lang="en-US" sz="1200" dirty="0">
                          <a:latin typeface="Candara" panose="020E0502030303020204" pitchFamily="34" charset="0"/>
                        </a:rPr>
                        <a:t>75%</a:t>
                      </a:r>
                      <a:endParaRPr lang="en-IN" sz="1200" dirty="0">
                        <a:latin typeface="Candara" panose="020E0502030303020204" pitchFamily="34" charset="0"/>
                      </a:endParaRPr>
                    </a:p>
                  </a:txBody>
                  <a:tcPr anchor="ctr"/>
                </a:tc>
                <a:extLst>
                  <a:ext uri="{0D108BD9-81ED-4DB2-BD59-A6C34878D82A}">
                    <a16:rowId xmlns:a16="http://schemas.microsoft.com/office/drawing/2014/main" val="3143185030"/>
                  </a:ext>
                </a:extLst>
              </a:tr>
              <a:tr h="0">
                <a:tc>
                  <a:txBody>
                    <a:bodyPr/>
                    <a:lstStyle/>
                    <a:p>
                      <a:r>
                        <a:rPr lang="en-US" sz="1200" dirty="0">
                          <a:latin typeface="Candara" panose="020E0502030303020204" pitchFamily="34" charset="0"/>
                        </a:rPr>
                        <a:t>Aero</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5 Days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3868022579"/>
                  </a:ext>
                </a:extLst>
              </a:tr>
              <a:tr h="0">
                <a:tc>
                  <a:txBody>
                    <a:bodyPr/>
                    <a:lstStyle/>
                    <a:p>
                      <a:r>
                        <a:rPr lang="en-US" sz="1200" dirty="0">
                          <a:latin typeface="Candara" panose="020E0502030303020204" pitchFamily="34" charset="0"/>
                        </a:rPr>
                        <a:t>Forecast</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4.5 Days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Day</a:t>
                      </a:r>
                      <a:endParaRPr lang="en-IN" sz="1200" dirty="0">
                        <a:latin typeface="Candara" panose="020E0502030303020204" pitchFamily="34" charset="0"/>
                      </a:endParaRPr>
                    </a:p>
                  </a:txBody>
                  <a:tcPr/>
                </a:tc>
                <a:tc rowSpan="3">
                  <a:txBody>
                    <a:bodyPr/>
                    <a:lstStyle/>
                    <a:p>
                      <a:pPr algn="ctr"/>
                      <a:r>
                        <a:rPr lang="en-US" sz="1200" dirty="0">
                          <a:latin typeface="Candara" panose="020E0502030303020204" pitchFamily="34" charset="0"/>
                        </a:rPr>
                        <a:t>25%</a:t>
                      </a:r>
                      <a:endParaRPr lang="en-IN" sz="1200" dirty="0">
                        <a:latin typeface="Candara" panose="020E0502030303020204" pitchFamily="34" charset="0"/>
                      </a:endParaRPr>
                    </a:p>
                  </a:txBody>
                  <a:tcPr anchor="ctr"/>
                </a:tc>
                <a:extLst>
                  <a:ext uri="{0D108BD9-81ED-4DB2-BD59-A6C34878D82A}">
                    <a16:rowId xmlns:a16="http://schemas.microsoft.com/office/drawing/2014/main" val="1120956278"/>
                  </a:ext>
                </a:extLst>
              </a:tr>
              <a:tr h="0">
                <a:tc>
                  <a:txBody>
                    <a:bodyPr/>
                    <a:lstStyle/>
                    <a:p>
                      <a:r>
                        <a:rPr lang="en-US" sz="1200" kern="1200" dirty="0">
                          <a:solidFill>
                            <a:schemeClr val="bg2">
                              <a:lumMod val="25000"/>
                            </a:schemeClr>
                          </a:solidFill>
                          <a:latin typeface="+mj-lt"/>
                          <a:ea typeface="+mn-ea"/>
                          <a:cs typeface="Andalus" panose="02020603050405020304" pitchFamily="18" charset="-78"/>
                        </a:rPr>
                        <a:t>Monetization</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61115351"/>
                  </a:ext>
                </a:extLst>
              </a:tr>
              <a:tr h="0">
                <a:tc>
                  <a:txBody>
                    <a:bodyPr/>
                    <a:lstStyle/>
                    <a:p>
                      <a:r>
                        <a:rPr lang="en-US" sz="1200" dirty="0">
                          <a:latin typeface="Candara" panose="020E0502030303020204" pitchFamily="34" charset="0"/>
                        </a:rPr>
                        <a:t>Total</a:t>
                      </a:r>
                      <a:endParaRPr lang="en-IN" sz="1200" dirty="0">
                        <a:latin typeface="Candara" panose="020E0502030303020204" pitchFamily="34" charset="0"/>
                      </a:endParaRPr>
                    </a:p>
                  </a:txBody>
                  <a:tcPr/>
                </a:tc>
                <a:tc>
                  <a:txBody>
                    <a:bodyPr/>
                    <a:lstStyle/>
                    <a:p>
                      <a:pPr algn="ctr"/>
                      <a:endParaRPr lang="en-IN" sz="1200" dirty="0">
                        <a:latin typeface="Candara" panose="020E0502030303020204" pitchFamily="34" charset="0"/>
                      </a:endParaRPr>
                    </a:p>
                  </a:txBody>
                  <a:tcPr/>
                </a:tc>
                <a:tc>
                  <a:txBody>
                    <a:bodyPr/>
                    <a:lstStyle/>
                    <a:p>
                      <a:pPr algn="ct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1389314940"/>
                  </a:ext>
                </a:extLst>
              </a:tr>
            </a:tbl>
          </a:graphicData>
        </a:graphic>
      </p:graphicFrame>
      <p:sp>
        <p:nvSpPr>
          <p:cNvPr id="12" name="Rounded Rectangle 4">
            <a:extLst>
              <a:ext uri="{FF2B5EF4-FFF2-40B4-BE49-F238E27FC236}">
                <a16:creationId xmlns:a16="http://schemas.microsoft.com/office/drawing/2014/main" id="{A7E2EEC2-9D4A-492F-85AF-D743D4066EA5}"/>
              </a:ext>
            </a:extLst>
          </p:cNvPr>
          <p:cNvSpPr/>
          <p:nvPr/>
        </p:nvSpPr>
        <p:spPr>
          <a:xfrm>
            <a:off x="292746" y="846492"/>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Validations</a:t>
            </a:r>
          </a:p>
        </p:txBody>
      </p:sp>
      <p:sp>
        <p:nvSpPr>
          <p:cNvPr id="4" name="Footer Placeholder 3">
            <a:extLst>
              <a:ext uri="{FF2B5EF4-FFF2-40B4-BE49-F238E27FC236}">
                <a16:creationId xmlns:a16="http://schemas.microsoft.com/office/drawing/2014/main" id="{103ADA28-433C-4BD7-ADFD-5285A671F41F}"/>
              </a:ext>
            </a:extLst>
          </p:cNvPr>
          <p:cNvSpPr>
            <a:spLocks noGrp="1"/>
          </p:cNvSpPr>
          <p:nvPr>
            <p:ph type="ftr" sz="quarter" idx="11"/>
          </p:nvPr>
        </p:nvSpPr>
        <p:spPr/>
        <p:txBody>
          <a:bodyPr/>
          <a:lstStyle/>
          <a:p>
            <a:r>
              <a:rPr lang="en-US"/>
              <a:t>GE Internal</a:t>
            </a:r>
            <a:endParaRPr lang="en-US" dirty="0"/>
          </a:p>
        </p:txBody>
      </p:sp>
    </p:spTree>
    <p:extLst>
      <p:ext uri="{BB962C8B-B14F-4D97-AF65-F5344CB8AC3E}">
        <p14:creationId xmlns:p14="http://schemas.microsoft.com/office/powerpoint/2010/main" val="2097658759"/>
      </p:ext>
    </p:extLst>
  </p:cSld>
  <p:clrMapOvr>
    <a:masterClrMapping/>
  </p:clrMapOvr>
</p:sld>
</file>

<file path=ppt/theme/theme1.xml><?xml version="1.0" encoding="utf-8"?>
<a:theme xmlns:a="http://schemas.openxmlformats.org/drawingml/2006/main" name="GE">
  <a:themeElements>
    <a:clrScheme name="GE Office Colors">
      <a:dk1>
        <a:srgbClr val="63666A"/>
      </a:dk1>
      <a:lt1>
        <a:sysClr val="window" lastClr="FFFFFF"/>
      </a:lt1>
      <a:dk2>
        <a:srgbClr val="B1B3B3"/>
      </a:dk2>
      <a:lt2>
        <a:srgbClr val="F0F0F0"/>
      </a:lt2>
      <a:accent1>
        <a:srgbClr val="005EB8"/>
      </a:accent1>
      <a:accent2>
        <a:srgbClr val="63666A"/>
      </a:accent2>
      <a:accent3>
        <a:srgbClr val="00B5E2"/>
      </a:accent3>
      <a:accent4>
        <a:srgbClr val="13294B"/>
      </a:accent4>
      <a:accent5>
        <a:srgbClr val="B1B3B3"/>
      </a:accent5>
      <a:accent6>
        <a:srgbClr val="00BF6F"/>
      </a:accent6>
      <a:hlink>
        <a:srgbClr val="005CB9"/>
      </a:hlink>
      <a:folHlink>
        <a:srgbClr val="00B5E2"/>
      </a:folHlink>
    </a:clrScheme>
    <a:fontScheme name="GE Office Fonts">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28575">
          <a:solidFill>
            <a:schemeClr val="accent2"/>
          </a:solidFill>
          <a:miter lim="800000"/>
        </a:ln>
      </a:spPr>
      <a:bodyPr/>
      <a:lstStyle/>
      <a:style>
        <a:lnRef idx="2">
          <a:schemeClr val="accent1">
            <a:shade val="50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Primary PowerPoint Template" id="{BF7AFCC6-4978-4B55-976C-71C59D7C0B63}" vid="{A6B9B88D-18F8-4817-AF43-F9589D3ACCF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Primary PowerPoint Template</Template>
  <TotalTime>129</TotalTime>
  <Words>452</Words>
  <Application>Microsoft Office PowerPoint</Application>
  <PresentationFormat>Widescreen</PresentationFormat>
  <Paragraphs>117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Andalus</vt:lpstr>
      <vt:lpstr>Arial</vt:lpstr>
      <vt:lpstr>Candara</vt:lpstr>
      <vt:lpstr>GE Inspira Pitch</vt:lpstr>
      <vt:lpstr>GE Inspira Sans</vt:lpstr>
      <vt:lpstr>GE</vt:lpstr>
      <vt:lpstr>MyFleet Automation Overview </vt:lpstr>
      <vt:lpstr>Protractor tool Architecture</vt:lpstr>
      <vt:lpstr>Test script automation design and execution</vt:lpstr>
      <vt:lpstr>MyFleet Automation Architecture</vt:lpstr>
      <vt:lpstr>MyFleet Automation Status</vt:lpstr>
      <vt:lpstr>Manual Test Cases execution status</vt:lpstr>
      <vt:lpstr>MyFleet Automation Status Break-up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Layout Two Lines Maximum</dc:title>
  <dc:creator>Emmadi, Raju (GE, Corporate, consultant)</dc:creator>
  <dc:description>Version 1.08
Job 1437
August 25, 2016</dc:description>
  <cp:lastModifiedBy>Mallikondla, Harish (GE Digital, consultant)</cp:lastModifiedBy>
  <cp:revision>23</cp:revision>
  <dcterms:created xsi:type="dcterms:W3CDTF">2019-05-20T08:38:46Z</dcterms:created>
  <dcterms:modified xsi:type="dcterms:W3CDTF">2019-05-22T07:07:35Z</dcterms:modified>
</cp:coreProperties>
</file>