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DA7"/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08" y="-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671DE-B73E-44FF-938D-F3CF3ECBD4B7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66520-BAEA-4026-9A28-69D397C4C02E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7381C-A926-4FE6-B944-3A696172388E}" type="datetimeFigureOut">
              <a:rPr lang="en-NZ" smtClean="0"/>
              <a:pPr/>
              <a:t>13/11/2011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2058-6973-423C-BDA5-FD2197F47E46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4184" y="3284984"/>
            <a:ext cx="504056" cy="504056"/>
          </a:xfrm>
          <a:prstGeom prst="rect">
            <a:avLst/>
          </a:prstGeom>
          <a:solidFill>
            <a:srgbClr val="DAFDA7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871920" y="3240686"/>
            <a:ext cx="7218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NZ" sz="3200" b="1" cap="none" spc="150" dirty="0" smtClean="0">
                <a:ln w="11430"/>
                <a:solidFill>
                  <a:srgbClr val="0033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KU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Canterbury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Joey</dc:creator>
  <cp:lastModifiedBy>Joey</cp:lastModifiedBy>
  <cp:revision>4</cp:revision>
  <dcterms:created xsi:type="dcterms:W3CDTF">2011-10-31T22:53:21Z</dcterms:created>
  <dcterms:modified xsi:type="dcterms:W3CDTF">2011-11-13T08:41:45Z</dcterms:modified>
</cp:coreProperties>
</file>