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66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671DE-B73E-44FF-938D-F3CF3ECBD4B7}" type="datetimeFigureOut">
              <a:rPr lang="en-NZ" smtClean="0"/>
              <a:t>1/11/2011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66520-BAEA-4026-9A28-69D397C4C02E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381C-A926-4FE6-B944-3A696172388E}" type="datetimeFigureOut">
              <a:rPr lang="en-NZ" smtClean="0"/>
              <a:t>1/11/2011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2058-6973-423C-BDA5-FD2197F47E4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381C-A926-4FE6-B944-3A696172388E}" type="datetimeFigureOut">
              <a:rPr lang="en-NZ" smtClean="0"/>
              <a:t>1/11/2011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2058-6973-423C-BDA5-FD2197F47E4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381C-A926-4FE6-B944-3A696172388E}" type="datetimeFigureOut">
              <a:rPr lang="en-NZ" smtClean="0"/>
              <a:t>1/11/2011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2058-6973-423C-BDA5-FD2197F47E4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381C-A926-4FE6-B944-3A696172388E}" type="datetimeFigureOut">
              <a:rPr lang="en-NZ" smtClean="0"/>
              <a:t>1/11/2011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2058-6973-423C-BDA5-FD2197F47E4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381C-A926-4FE6-B944-3A696172388E}" type="datetimeFigureOut">
              <a:rPr lang="en-NZ" smtClean="0"/>
              <a:t>1/11/2011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2058-6973-423C-BDA5-FD2197F47E4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381C-A926-4FE6-B944-3A696172388E}" type="datetimeFigureOut">
              <a:rPr lang="en-NZ" smtClean="0"/>
              <a:t>1/11/2011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2058-6973-423C-BDA5-FD2197F47E4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381C-A926-4FE6-B944-3A696172388E}" type="datetimeFigureOut">
              <a:rPr lang="en-NZ" smtClean="0"/>
              <a:t>1/11/2011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2058-6973-423C-BDA5-FD2197F47E4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381C-A926-4FE6-B944-3A696172388E}" type="datetimeFigureOut">
              <a:rPr lang="en-NZ" smtClean="0"/>
              <a:t>1/11/2011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2058-6973-423C-BDA5-FD2197F47E4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381C-A926-4FE6-B944-3A696172388E}" type="datetimeFigureOut">
              <a:rPr lang="en-NZ" smtClean="0"/>
              <a:t>1/11/2011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2058-6973-423C-BDA5-FD2197F47E4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381C-A926-4FE6-B944-3A696172388E}" type="datetimeFigureOut">
              <a:rPr lang="en-NZ" smtClean="0"/>
              <a:t>1/11/2011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2058-6973-423C-BDA5-FD2197F47E4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381C-A926-4FE6-B944-3A696172388E}" type="datetimeFigureOut">
              <a:rPr lang="en-NZ" smtClean="0"/>
              <a:t>1/11/2011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2058-6973-423C-BDA5-FD2197F47E4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7381C-A926-4FE6-B944-3A696172388E}" type="datetimeFigureOut">
              <a:rPr lang="en-NZ" smtClean="0"/>
              <a:t>1/11/2011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22058-6973-423C-BDA5-FD2197F47E46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472"/>
          <a:stretch>
            <a:fillRect/>
          </a:stretch>
        </p:blipFill>
        <p:spPr bwMode="auto">
          <a:xfrm>
            <a:off x="2051720" y="-27384"/>
            <a:ext cx="9638159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62075" y="1340768"/>
            <a:ext cx="7138318" cy="86409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  <a:alpha val="85000"/>
                </a:schemeClr>
              </a:gs>
              <a:gs pos="100000">
                <a:schemeClr val="accent3">
                  <a:tint val="15000"/>
                  <a:satMod val="350000"/>
                  <a:alpha val="0"/>
                </a:schemeClr>
              </a:gs>
            </a:gsLst>
            <a:lin ang="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/>
          <p:cNvSpPr/>
          <p:nvPr/>
        </p:nvSpPr>
        <p:spPr>
          <a:xfrm>
            <a:off x="1043608" y="1412776"/>
            <a:ext cx="301082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800" b="1" cap="none" spc="150" dirty="0" smtClean="0">
                <a:ln w="11430"/>
                <a:solidFill>
                  <a:srgbClr val="0033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Kickass Undelete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Canterbury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Joey</dc:creator>
  <cp:lastModifiedBy>Joey</cp:lastModifiedBy>
  <cp:revision>2</cp:revision>
  <dcterms:created xsi:type="dcterms:W3CDTF">2011-10-31T22:53:21Z</dcterms:created>
  <dcterms:modified xsi:type="dcterms:W3CDTF">2011-10-31T23:12:17Z</dcterms:modified>
</cp:coreProperties>
</file>