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70" r:id="rId13"/>
    <p:sldId id="287" r:id="rId14"/>
    <p:sldId id="288" r:id="rId15"/>
    <p:sldId id="289" r:id="rId16"/>
    <p:sldId id="290" r:id="rId17"/>
    <p:sldId id="271" r:id="rId18"/>
    <p:sldId id="292" r:id="rId19"/>
    <p:sldId id="291" r:id="rId20"/>
    <p:sldId id="293" r:id="rId21"/>
    <p:sldId id="294" r:id="rId22"/>
    <p:sldId id="272" r:id="rId23"/>
    <p:sldId id="295" r:id="rId24"/>
    <p:sldId id="296" r:id="rId25"/>
    <p:sldId id="297" r:id="rId26"/>
    <p:sldId id="273" r:id="rId27"/>
    <p:sldId id="298" r:id="rId28"/>
    <p:sldId id="299" r:id="rId29"/>
    <p:sldId id="300" r:id="rId30"/>
    <p:sldId id="274" r:id="rId31"/>
    <p:sldId id="301" r:id="rId32"/>
    <p:sldId id="302" r:id="rId33"/>
    <p:sldId id="303" r:id="rId34"/>
    <p:sldId id="275" r:id="rId35"/>
    <p:sldId id="304" r:id="rId36"/>
    <p:sldId id="305" r:id="rId37"/>
    <p:sldId id="306" r:id="rId38"/>
    <p:sldId id="276" r:id="rId39"/>
    <p:sldId id="277" r:id="rId40"/>
    <p:sldId id="269" r:id="rId4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123"/>
    <a:srgbClr val="FFC107"/>
    <a:srgbClr val="BB001B"/>
    <a:srgbClr val="007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6" autoAdjust="0"/>
    <p:restoredTop sz="94660"/>
  </p:normalViewPr>
  <p:slideViewPr>
    <p:cSldViewPr snapToGrid="0">
      <p:cViewPr varScale="1">
        <p:scale>
          <a:sx n="92" d="100"/>
          <a:sy n="92" d="100"/>
        </p:scale>
        <p:origin x="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5T12:10:16.09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1,'61'-1,"15"3,135 19,-198-18,1 1,-1 0,0 1,0 0,0 1,-1 0,0 1,0 1,-1 0,1 0,-2 1,1 0,-2 1,1 0,12 18,-11-10,0 0,-2 0,0 1,-1 0,-1 0,-1 1,0 0,-2 0,5 39,-6 192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5T12:10:20.57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0,'0'0,"10"17,-1 0,0 0,-2 0,0 1,-1 0,-1 1,0-1,-2 1,-2-15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5T12:10:20.57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0,'15'4,"15"4,0 2,42 20,-67-27,0-1,0 1,-1 0,1 1,0-1,-1 1,0 0,0 0,0 0,-1 0,1 1,-1 0,0 0,0 0,-1 0,1 0,-1 0,0 0,-1 1,2 6,-1 2,-2 0,1-1,-2 1,0 0,0-1,-1 1,-5 16,4-21,-1 0,1-1,-1 1,-1-1,2-2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5T12:14:05.563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0,'98'55,"-2"4,89 71,-65-43,134 77,43 31,-214-136,-3 4,-3 4,100 109,-112-87,-47-72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5T12:14:05.839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267 0,'-8'0,"-7"0,-4 0,-8 0,-3 4,0 2,-3 3,-4 0,0-1,7-2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5T12:14:06.050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5T12:14:06.245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15,'4'0,"2"-4,3-1,0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5T12:14:06.446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49,'0'-4,"0"-5,4-1,2-3,-1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5T12:14:06.653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1,'-4'0,"-5"0,-1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14:21.4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24575,'1'1'0,"-1"1"0,1-1 0,0 1 0,0-1 0,-1 0 0,1 1 0,0-1 0,0 0 0,1 0 0,-1 0 0,0 0 0,0 0 0,0 0 0,1 0 0,-1 0 0,1 0 0,-1 0 0,3 0 0,28 13 0,130 57 0,173 102 0,-140-69 0,-40-16 0,-100-54 0,1-2 0,1-3 0,2-3 0,62 19 0,-21-14 0,-1 5 0,127 64 0,-154-58 0,-59-33 0,1 0 0,0 0 0,1-1 0,0-1 0,0-1 0,0 0 0,1-1 0,0-1 0,0 0 0,30 3 0,7-7 0,-7 0 0,77 11 0,-48-3 0,1-3 0,107-6 0,-62-2 0,-29 4 0,102-2 0,-186 0 0,0 1 0,0-2 0,0 1 0,0-1 0,0 0 0,0 0 0,0-1 0,-1 0 0,1 0 0,-1-1 0,0 0 0,0-1 0,0 1 0,-1-1 0,0 0 0,0-1 0,8-9 0,-6 5 0,-1 0 0,-1-1 0,0 0 0,-1 0 0,1 0 0,-2-1 0,0 0 0,-1 0 0,0 0 0,3-23 0,-3 19 0,-1 0 0,0 0 0,-1 0 0,-1 0 0,-1-1 0,0 1 0,-1 0 0,-1 0 0,0 0 0,-1 1 0,-1-1 0,0 1 0,-1 0 0,-14-25 0,5 19 0,-6-12 0,-41-47 0,52 69 0,-1 0 0,-1 1 0,0 0 0,0 1 0,-1 0 0,0 1 0,-19-9 0,-16-3 0,-2 2 0,0 1 0,-1 3 0,0 3 0,-105-11 0,-265 15 0,329 9 0,68-2 0,0 2 0,0 0 0,-24 5 0,39-5 0,1 1 0,0-1 0,0 2 0,0-1 0,0 1 0,1 0 0,-1 0 0,1 1 0,0 0 0,1 1 0,-12 11 0,5-4 0,1 1 0,0 0 0,-11 21 0,19-28 0,0 0 0,1 1 0,0 0 0,0 0 0,1 0 0,0 0 0,0 0 0,1 1 0,-1 12 0,-6 40-1365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14:30.3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1017 783 24575,'-5'-1'0,"0"1"0,0 0 0,-1 1 0,1-1 0,0 1 0,0 0 0,0 0 0,0 1 0,-6 2 0,9-3 0,0 1 0,-1 0 0,1 0 0,0 0 0,0 0 0,0 0 0,0 1 0,1-1 0,-1 0 0,1 1 0,-1-1 0,1 1 0,0 0 0,0-1 0,0 1 0,0 0 0,-1 5 0,-5 39 0,2-1 0,2 1 0,2 0 0,6 64 0,-2-57 0,22 490 0,-19-394 0,7 0 0,6-1 0,6-1 0,71 227 0,-88-344 0,-1 1 0,6 58 0,-9-55 0,1-1 0,12 44 0,4 3 0,-3 0 0,-4 2 0,6 129 0,-19-206 0,-1 0 0,1 0 0,1 0 0,-1 0 0,1 0 0,0 0 0,6 9 0,-8-14 0,1 0 0,0 0 0,-1 0 0,1 0 0,0 0 0,-1 0 0,1 0 0,0 0 0,0-1 0,0 1 0,0 0 0,0-1 0,0 1 0,0 0 0,0-1 0,0 0 0,0 1 0,0-1 0,2 1 0,-2-1 0,1 0 0,-1-1 0,0 1 0,1 0 0,-1-1 0,0 1 0,1-1 0,-1 0 0,0 1 0,0-1 0,0 0 0,0 0 0,1 1 0,-1-1 0,0 0 0,0 0 0,-1 0 0,1-1 0,0 1 0,1-2 0,4-6 0,-1 0 0,0 0 0,-1 0 0,0-1 0,-1 0 0,0 0 0,0 0 0,2-19 0,4-91 0,-7 86 0,3-66 0,-4 0 0,-5 0 0,-3 0 0,-26-119 0,26 184 0,-117-650 0,69-145 0,37 444 0,12 283 0,-45-498 0,45 715 0,84 1487-847,26-734 381,-41-369 636,-46-230 973,-21-488-1143,-11-297 0,12 471 0,-3-37 0,4 0 0,12-128 0,-8 195 0,1 1 0,1 0 0,0 0 0,8-19 0,-11 32 0,0-1 0,0 1 0,1-1 0,-1 1 0,1 0 0,-1-1 0,1 1 0,0 0 0,0 0 0,0 1 0,0-1 0,0 0 0,5-2 0,-5 3 0,-1 1 0,1-1 0,0 1 0,-1 0 0,1 0 0,0 0 0,0 0 0,-1 0 0,1 0 0,0 0 0,-1 1 0,1-1 0,0 1 0,-1-1 0,1 1 0,0-1 0,-1 1 0,1 0 0,-1 0 0,1 0 0,-1 0 0,0 0 0,1 0 0,1 2 0,19 19 0,0 2 0,-1 0 0,-2 1 0,0 1 0,16 33 0,43 56 0,1-26 0,4-3 0,126 102 0,7 6 0,-166-144 0,-2 2 0,44 62 0,32 83 0,-91-138 0,3-1 0,2-2 0,49 54 0,-59-86 0,-27-23 0,-1-1 0,0 1 0,1-1 0,-1 1 0,1-1 0,-1 0 0,1 1 0,-1-1 0,1 0 0,-1 1 0,1-1 0,-1 0 0,1 1 0,-1-1 0,1 0 0,0 0 0,-1 0 0,1 0 0,-1 1 0,1-1 0,0 0 0,-1 0 0,1 0 0,0 0 0,-1-1 0,1 1 0,-1 0 0,1 0 0,0 0 0,-1 0 0,1-1 0,-1 1 0,1 0 0,0 0 0,-1-1 0,1 1 0,-1 0 0,1-1 0,-1 1 0,0-1 0,1 1 0,-1-1 0,1 1 0,-1-1 0,0 1 0,1-1 0,-1 1 0,0-1 0,0 1 0,1-1 0,-1 0 0,0 1 0,0-1 0,0 1 0,0-1 0,1-1 0,-1-8 0,0 0 0,-1 0 0,0 0 0,0 0 0,-1 0 0,-1 0 0,-5-16 0,-35-78 0,22 57 0,-48-117 0,-150-378 0,-229-525 0,407 981 0,-5-14 0,-106-169 0,146 260 0,0 0 0,0 1 0,-1 0 0,0 1 0,-1-1 0,0 1 0,0 1 0,0 0 0,-1 0 0,0 0 0,-16-6 0,13 8 0,-1 0 0,0 1 0,0 0 0,0 2 0,0-1 0,0 1 0,0 1 0,-23 3 0,14-2 0,10-1 0,0 1 0,-1 0 0,1 1 0,0 0 0,-17 6 0,27-8 0,0 1 0,0 0 0,1 0 0,-1 0 0,0 0 0,0 0 0,1 0 0,-1 0 0,1 1 0,-1-1 0,1 0 0,0 1 0,-1-1 0,1 1 0,0 0 0,0-1 0,0 1 0,0 0 0,0 0 0,1 0 0,-1 0 0,0 0 0,1 0 0,-1 0 0,1 0 0,0 0 0,0 0 0,0 0 0,0 0 0,0 0 0,0 0 0,0 0 0,1 0 0,-1-1 0,1 1 0,0 0 0,-1 0 0,1 0 0,0 0 0,1 2 0,24 48 0,3 0 0,2-2 0,2-2 0,52 60 0,2 5 0,284 468 0,-308-475 0,294 571 0,-276-488 0,97 340 0,-171-504 0,-1-8 0,-1 1 0,-1 0 0,-1-1 0,0 1 0,-1 0 0,-1 1 0,-2 29 0,1-48 0,0 1 0,0-1 0,0 1 0,0-1 0,0 1 0,0-1 0,0 1 0,0-1 0,0 0 0,0 1 0,0-1 0,-1 1 0,1-1 0,0 1 0,0-1 0,-1 0 0,1 1 0,0-1 0,0 0 0,-1 1 0,1-1 0,-1 0 0,1 1 0,0-1 0,-1 0 0,1 0 0,0 1 0,-1-1 0,1 0 0,-1 0 0,1 0 0,-1 0 0,1 1 0,-1-1 0,1 0 0,-1 0 0,1 0 0,0 0 0,-1 0 0,1 0 0,-1 0 0,1 0 0,-1-1 0,1 1 0,-1 0 0,1 0 0,-1 0 0,1 0 0,0-1 0,-1 1 0,1 0 0,-1 0 0,1-1 0,0 1 0,-1 0 0,1 0 0,0-1 0,-1 1 0,1-1 0,0 1 0,0 0 0,-1-1 0,-24-30 0,-9-21 0,2-2 0,3-1 0,-30-78 0,-52-187 0,92 261 0,-58-200 0,-40-118 0,-404-795 0,492 1112 0,-61-117 0,72 146 0,-1 1 0,-1 1 0,-33-36 0,49 61 0,1 1 0,0-1 0,-1 1 0,0 0 0,0 0 0,0 0 0,0 1 0,0-1 0,0 1 0,-8-3 0,10 5 0,0 0 0,0 0 0,1-1 0,-1 2 0,0-1 0,0 0 0,0 0 0,1 0 0,-1 1 0,0-1 0,0 1 0,1 0 0,-1-1 0,0 1 0,1 0 0,-1 0 0,1 0 0,-1 0 0,1 0 0,-1 0 0,1 1 0,0-1 0,0 0 0,0 1 0,-1-1 0,1 1 0,0-1 0,1 1 0,-2 2 0,-44 84 0,-57 155 0,78-180 0,-133 445 0,90-263 0,-166 625-793,86 14 543,138-683 250,8-184 293,-3-26 227,-2-28-290,-22-249-230,20 163 0,-36-177 0,-43-65-21,-124-607-572,158 609 552,16-3 0,15-633 0,25 969 12,-2 30 32,0 0-1,0 0 1,0 0-1,0 0 1,0 0-1,0 0 1,0 0 0,0 0-1,0 0 1,0 0-1,0 0 1,1 0 0,-1 0-1,0 0 1,0 0-1,0 0 1,0 0 0,0 0-1,0 0 1,0 0-1,0 0 1,0 0 0,0 0-1,0 0 1,0 0-1,4 46 341,-2-21-110,18 947-146,-20-753-176,-3 197-527,5 465 606,-1-865 1,7 117 71,-6-121 16,0 0 0,0 0-1,1 0 1,1 0-1,0 0 1,1-1-1,0 1 1,9 12-1,-13-21-77,0-1 0,1 0 0,0 0 0,-1 0 0,1 0 0,0 0 0,0 0 0,0 0 0,0-1 0,0 1 0,0-1 0,1 1 0,-1-1 0,1 0 0,3 2 0,-4-3 0,-1 0 0,1 0 0,0 0 0,-1 0 0,1 0 0,0-1 0,-1 1 0,1 0 0,-1-1 0,1 1 0,-1-1 0,1 1 0,-1-1 0,1 0 0,-1 0 0,1 0 0,-1 0 0,0 0 0,2-1 0,5-6 0,-1-1 0,0-1 0,0 1 0,-1-1 0,9-19 0,-14 28 0,21-41 0,-3 0 0,-1-1 0,-2-1 0,-2-1 0,-2 0 0,10-81 0,8-373 0,-16 204 0,-12 263 0,30-380 0,-17 284 0,39-148 0,-39 212 0,-5 18 0,2 0 0,2 1 0,31-70 0,-44 113 0,0-1 0,0 1 0,1 0 0,-1-1 0,1 1 0,-1 0 0,1 0 0,0 0 0,0 0 0,0 1 0,0-1 0,0 0 0,0 1 0,3-2 0,-3 3 0,-1 0 0,0-1 0,0 2 0,1-1 0,-1 0 0,0 0 0,0 0 0,0 1 0,1-1 0,-1 0 0,0 1 0,0-1 0,0 1 0,0-1 0,0 1 0,0 0 0,0 0 0,0-1 0,0 1 0,0 0 0,0 0 0,-1 0 0,1 0 0,0 0 0,0 0 0,-1 0 0,1 0 0,-1 0 0,1 0 0,-1 0 0,1 2 0,7 13 0,-2 1 0,0 0 0,0 0 0,-2 1 0,0-1 0,-1 1 0,-1 0 0,0 0 0,-1 18 0,-4 30 0,-11 72 0,10-107 0,-42 309 0,-26 246 0,21 447 0,49-1456 0,-46-387 0,29-80 0,19 882 0,1-1 0,0 1 0,1-1 0,-1 1 0,5-10 0,-6 17 0,0 0 0,0 0 0,0 1 0,1-1 0,-1 0 0,0 1 0,1-1 0,-1 1 0,1-1 0,-1 0 0,1 1 0,-1-1 0,1 1 0,-1-1 0,1 1 0,-1 0 0,1-1 0,-1 1 0,1-1 0,0 1 0,-1 0 0,1 0 0,0-1 0,-1 1 0,1 0 0,1 0 0,-1 0 0,1 1 0,-1 0 0,0-1 0,1 1 0,-1 0 0,0 0 0,1 0 0,-1 0 0,0 0 0,0 0 0,0 0 0,0 0 0,0 0 0,0 1 0,0-1 0,0 0 0,0 3 0,7 9 0,-2 1 0,0 0 0,0-1 0,-2 2 0,1-1 0,-2 1 0,3 24 0,2 115 0,-7-91 0,7 65 8,43 221 0,61 125-286,-74-323-36,241 1271-1018,-140-687 1873,-135-723-434,0 1-1,1-1 1,1 0 0,0 0-1,0-1 1,2 0 0,-1 0-1,1 0 1,1-1-1,-1 0 1,2-1 0,0 0-1,13 10 1,16 8-164,1-1 0,54 26 1,-84-47 100,1 1-44,1 0 0,0 0 0,1-2 0,-1 1 0,1-1 0,16 2 0,-24-5 0,1-1 0,-1 0 0,1 0 0,-1-1 0,1 1 0,-1-1 0,0 0 0,1-1 0,-1 1 0,0-1 0,0 0 0,0-1 0,0 1 0,0-1 0,0 0 0,-1 0 0,8-7 0,30-31 0,-1-2 0,-2-1 0,51-78 0,-28 37 0,-37 48 0,-1-1 0,-3-1 0,0-1 0,-3 0 0,-1-2 0,-3 0 0,-1-1 0,-2 0 0,11-87 0,-10-20 0,-10-238 0,-4 304 0,2 63 0,1 5 0,-2 0 0,0 0 0,-1 0 0,-3-15 0,4 27 0,0 1 0,0 0 0,0-1 0,0 1 0,-1 0 0,0 0 0,1 0 0,-1 0 0,0 0 0,0 0 0,0 1 0,-1-1 0,1 1 0,-1-1 0,1 1 0,-1 0 0,0 0 0,0 0 0,0 0 0,0 0 0,0 1 0,0 0 0,-7-3 0,-156-21 0,103 17 0,-171-4 0,34 3 0,166 6 0,0-2 0,1-2 0,-60-19 0,81 21 0,0-1 0,0-1 0,1 0 0,0-1 0,0 0 0,1 0 0,0-1 0,0 0 0,1-1 0,-10-14 0,-11-17 0,-32-58 0,49 78 0,2 1 0,0-1 0,2 0 0,0 0 0,1-1 0,2 0 0,0-1 0,1 1 0,1-1 0,1 0 0,2 0 0,0 0 0,1 0 0,1 0 0,2 0 0,0 0 0,1 0 0,1 1 0,1 0 0,2 0 0,0 0 0,20-38 0,-3 22 0,47-58 0,-4 8 0,-52 60 0,0 0 0,23-59 0,-29 59 0,1 2 0,2 0 0,1 0 0,19-27 0,-26 44 0,-1-1 0,-1 1 0,8-19 0,6-10 0,-19 37 0,0 0 0,1 0 0,-1 0 0,1 0 0,-1 0 0,1 0 0,0 0 0,-1 0 0,1 1 0,0-1 0,0 0 0,-1 0 0,1 1 0,0-1 0,0 1 0,0-1 0,0 1 0,0-1 0,0 1 0,0-1 0,0 1 0,0 0 0,0-1 0,0 1 0,0 0 0,0 0 0,0 0 0,2 0 0,-1 1 0,-1 0 0,1-1 0,0 1 0,0 0 0,-1 1 0,1-1 0,0 0 0,-1 0 0,1 1 0,-1-1 0,0 1 0,1-1 0,-1 1 0,1 1 0,6 10 0,-1 0 0,-1 0 0,6 16 0,-10-26 0,11 37 0,9 41 0,10 29 0,-21-88 0,0 0 0,2-2 0,0 1 0,1-2 0,1 0 0,35 34 0,5 8 0,-32-32 0,-2 0 0,-1 1 0,-1 2 0,-2 0 0,-1 0 0,-1 2 0,12 45 0,-17-50 0,0 0 0,2-1 0,1 0 0,21 32 0,-21-38 0,-2 0 0,0 1 0,-1 0 0,9 32 0,18 99 0,-36-153 0,8 37 0,-2 0 0,-1 0 0,-2 0 0,-1 72 0,-4-105 0,1-1 0,-1 1 0,0-1 0,0 0 0,-1 1 0,1-1 0,-1 0 0,0 0 0,0 0 0,0 0 0,-1-1 0,1 1 0,-1 0 0,0-1 0,0 0 0,-5 5 0,1-3 0,1-1 0,-1 1 0,0-1 0,0-1 0,-1 1 0,1-1 0,-1-1 0,-12 4 0,-3-2 0,-1-1 0,0-1 0,0-1 0,0 0 0,-29-5 0,29 2 0,1-1 0,0-2 0,1 0 0,-1-1 0,1-1 0,0-2 0,1 0 0,-1-1 0,2-1 0,0-1 0,0 0 0,-17-16 0,29 20 0,1 0 0,1-1 0,0 0 0,0 1 0,0-2 0,1 1 0,1-1 0,-1 0 0,2 0 0,-1 0 0,2 0 0,-1 0 0,-1-18 0,-1-16 0,3-85 0,2 107 0,10-141 0,-9 160 0,-1-1 0,0 1 0,1 0 0,-1-1 0,-1 1 0,1 0 0,0-1 0,-1 1 0,1 0 0,-1 0 0,0-1 0,0 1 0,-1 0 0,1 0 0,-1 0 0,1 0 0,-1 0 0,0 0 0,0 1 0,0-1 0,-4-3 0,3 4 0,-1 0 0,1 0 0,-1 1 0,1-1 0,-1 1 0,0 0 0,0 0 0,1 0 0,-1 0 0,0 1 0,0 0 0,0 0 0,0 0 0,0 0 0,0 0 0,0 1 0,1 0 0,-6 1 0,-10 5 0,1 0 0,1 2 0,-1 0 0,1 1 0,1 0 0,0 2 0,0 0 0,-23 24 0,-9 20 0,41-45 0,-1 0 0,-1-1 0,0 0 0,0-1 0,-12 9 0,-13 6 0,20-15 0,0 1 0,0 0 0,1 1 0,0 1 0,1 0 0,1 0 0,-14 20 0,8-7 0,11-18 0,1-1 0,1 2 0,-1-1 0,1 0 0,0 1 0,1 0 0,0 0 0,0 0 0,1 0 0,0 0 0,0 1 0,0 11 0,1-17 0,1 1 0,0 0 0,0-1 0,0 1 0,0 0 0,1-1 0,-1 1 0,1 0 0,0-1 0,0 1 0,0-1 0,1 1 0,-1-1 0,1 0 0,0 0 0,0 1 0,4 3 0,-3-4 0,0-1 0,1 0 0,-1 0 0,1 0 0,-1 0 0,1 0 0,0-1 0,0 0 0,0 0 0,-1 0 0,1 0 0,0 0 0,0-1 0,0 0 0,1 0 0,3 0 0,21-2 0,-1-2 0,0 0 0,45-14 0,-35 8 0,41-5 0,-51 10 0,1-2 0,-2-1 0,1-1 0,36-18 0,-36 15 0,1 1 0,0 1 0,50-11 0,-54 18 0,0 2 0,0 0 0,1 2 0,-1 0 0,0 2 0,36 8 0,-24-2 0,-1 2 0,1 1 0,54 28 0,-70-28 0,-1 1 0,0 1 0,-1 1 0,0 0 0,-1 2 0,-1 0 0,-1 1 0,0 0 0,-2 2 0,20 31 0,-19-25 0,-11-19 0,-1 0 0,1-1 0,0 1 0,1-1 0,0 0 0,6 6 0,-11-12 0,0 0 0,1 0 0,-1 1 0,0-1 0,0 0 0,1 0 0,-1 0 0,0 0 0,0 0 0,1 0 0,-1-1 0,0 1 0,0 0 0,1 0 0,-1 0 0,0 0 0,0 0 0,1 0 0,-1 0 0,0 0 0,0 0 0,0-1 0,1 1 0,-1 0 0,0 0 0,0 0 0,0-1 0,0 1 0,1 0 0,-1 0 0,0 0 0,0-1 0,0 1 0,0 0 0,0 0 0,0-1 0,0 1 0,0 0 0,0 0 0,0 0 0,0-1 0,0 1 0,0 0 0,0 0 0,0-1 0,0 1 0,0 0 0,0 0 0,0-1 0,0 1 0,0 0 0,0 0 0,0-1 0,0 1 0,0 0 0,0 0 0,-1-1 0,0-16 0,-3 4 0,0 0 0,-1 1 0,0 0 0,-1 0 0,0 0 0,-1 1 0,0 0 0,-1 0 0,-11-12 0,-19-29 0,-39-45-1365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5T12:10:16.09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0 587,'158'-402,"-152"386,2 1,0 0,0 1,1 0,1 0,12-12,-16 20,0 0,0 1,1 0,0 0,0 1,0 0,0 0,0 1,1-1,0 2,-1-1,1 1,0 0,12 0,93-8,-80 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14:41.8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2779 2844 24575,'12'1'0,"0"1"0,-1 1 0,1 0 0,0 0 0,-1 1 0,0 1 0,0 0 0,0 0 0,-1 1 0,0 1 0,0-1 0,14 14 0,157 121 0,-56-45 0,58 41 0,-179-134 0,1 0 0,-1 0 0,0-1 0,1 1 0,-1-1 0,1-1 0,0 1 0,0-1 0,0 1 0,0-1 0,0-1 0,0 1 0,0-1 0,0 0 0,0 0 0,0 0 0,0-1 0,0 1 0,0-1 0,-1 0 0,1-1 0,8-3 0,-8 2 0,1 0 0,-1-1 0,0 0 0,0 0 0,0 0 0,-1-1 0,1 0 0,-1 0 0,0 0 0,-1 0 0,1-1 0,-1 1 0,0-1 0,0 0 0,-1 0 0,0 0 0,2-8 0,3-23 0,-1 0 0,-2-1 0,-2 1 0,-2-1 0,-5-51 0,1-23 0,5 85 0,0 17 0,-1-1 0,0 1 0,0-1 0,-4-20 0,3 29 0,1 0 0,-1 0 0,0 0 0,1 0 0,-1 0 0,0 0 0,0 0 0,0 1 0,-1-1 0,1 0 0,0 0 0,-1 1 0,1-1 0,-1 1 0,0-1 0,1 1 0,-1 0 0,0 0 0,0 0 0,0 0 0,1 0 0,-1 0 0,0 0 0,-1 0 0,1 1 0,0-1 0,0 1 0,0 0 0,-3-1 0,-4 2 0,0-1 0,1 1 0,-1 0 0,1 1 0,0 0 0,-1 0 0,1 1 0,0 0 0,0 1 0,1-1 0,-1 2 0,-11 7 0,-8 8 0,-45 41 0,68-57 0,-91 99 0,10-9 0,58-68 0,3-1 0,-2-1 0,-56 40 0,74-59 0,0 0 0,0-1 0,-1 0 0,1 0 0,-1 0 0,0-1 0,0-1 0,0 0 0,0 0 0,-1 0 0,1-1 0,-1-1 0,1 0 0,0 0 0,-1-1 0,-9-1 0,12 0 0,0 0 0,1-1 0,-1 1 0,1-1 0,0-1 0,0 1 0,0-1 0,1 0 0,-9-7 0,-46-51 0,13 11 0,33 40 0,4 2 0,1 0 0,0 0 0,-15-18 0,21 21 0,0 1 0,0 0 0,1-1 0,-1 0 0,1 0 0,0 1 0,1-1 0,0 0 0,0-1 0,-1-10 0,2-5 0,1 1 0,0-1 0,2 1 0,1-1 0,0 1 0,1 0 0,2 0 0,0 1 0,1 0 0,1 0 0,1 1 0,0 0 0,20-25 0,-19 32 0,0 1 0,1 0 0,1 1 0,0 1 0,0 0 0,0 0 0,1 1 0,1 1 0,-1 1 0,1 0 0,0 0 0,1 2 0,-1 0 0,1 1 0,19-2 0,22-1 0,0 3 0,107 8 0,-126 0 0,-1 1 0,44 13 0,-9-1 0,-7-4 0,-32-5 0,1-1 0,0-2 0,0-1 0,0-2 0,68-2 0,-97-2 0,0 0 0,0-1 0,0 1 0,0-1 0,0 0 0,-1 0 0,1-1 0,-1 1 0,0-1 0,1 0 0,-1 0 0,0 0 0,6-8 0,-8 9 0,1-1 0,-1 1 0,0-1 0,-1 1 0,1-1 0,0 0 0,-1 0 0,1 0 0,-1 0 0,0 0 0,0 0 0,0 0 0,-1 0 0,1-1 0,-1 1 0,0 0 0,1 0 0,-1-1 0,-1 1 0,1 0 0,0 0 0,-2-5 0,1 6 0,0 1 0,0-1 0,0 1 0,0 0 0,0-1 0,0 1 0,-1 0 0,1 0 0,0 0 0,-1 0 0,1 0 0,-1 0 0,1 0 0,-1 0 0,1 0 0,-1 1 0,1-1 0,-1 1 0,0-1 0,1 1 0,-1 0 0,0-1 0,0 1 0,1 0 0,-1 0 0,0 0 0,0 1 0,1-1 0,-1 0 0,0 1 0,-2 0 0,-59 19 0,-348 199 0,85-39 0,234-131 0,67-34 0,0 0 0,-1-2 0,0-1 0,-2-2 0,-50 14 0,-55 6 0,135-35 0,15-11 0,25-16 0,51-27 0,174-81 0,-240 129 0,1 2 0,0 2 0,0 0 0,37-3 0,119-3 0,-129 10 0,-8 1 0,-3 1 0,53-9 0,-85 8 0,0 0 0,0-1 0,-1-1 0,1 0 0,-1 0 0,0-1 0,0-1 0,0 0 0,12-8 0,-18 8 0,0 0 0,0 1 0,0-2 0,-1 1 0,1 0 0,-2-1 0,1 0 0,-1 0 0,0 0 0,0 0 0,-1-1 0,0 1 0,2-11 0,1-11 0,-2-1 0,1-31 0,-4 54 0,0 0 0,-1 0 0,0 0 0,0 1 0,0-1 0,-1 0 0,0 0 0,-1 1 0,1-1 0,-1 1 0,0 0 0,-1 0 0,0 0 0,0 0 0,0 1 0,0-1 0,-1 1 0,0 0 0,0 1 0,0-1 0,-1 1 0,0 0 0,0 0 0,0 1 0,0-1 0,0 1 0,0 1 0,-1-1 0,0 1 0,1 0 0,-9 0 0,-186-16 0,-214 10 0,350 8 0,58 0 0,-1 0 0,1-1 0,0 0 0,0 0 0,0 0 0,1-1 0,-1 0 0,0-1 0,1 1 0,-1-1 0,1-1 0,0 1 0,0-1 0,0 0 0,0 0 0,-7-8 0,7 5 0,0 0 0,1 0 0,0 0 0,0 0 0,1-1 0,0 0 0,0 0 0,1 0 0,0 0 0,1 0 0,0-1 0,0 1 0,-1-12 0,2 4 0,1-1 0,0 1 0,1-1 0,1 1 0,1-1 0,0 1 0,1 0 0,1 0 0,9-20 0,-10 26 0,0 0 0,1 0 0,0 1 0,1-1 0,0 1 0,0 0 0,1 1 0,1 0 0,-1 0 0,1 0 0,0 1 0,1 0 0,0 1 0,18-11 0,-14 12 0,1 1 0,-1 1 0,0 0 0,1 0 0,0 2 0,0 0 0,-1 0 0,27 3 0,113 22 0,-120-18 0,93 14 0,-82-15 0,-1 1 0,0 3 0,0 1 0,62 25 0,-78-23 0,1-1 0,0-2 0,0 0 0,1-2 0,0-1 0,0-2 0,1-1 0,46 0 0,-65-3 0,-1 0 0,1-1 0,-1-1 0,0 1 0,15-5 0,-24 5 0,0 1 0,0 0 0,0-1 0,0 0 0,1 1 0,-1-1 0,0 1 0,0-1 0,0 0 0,0 0 0,0 0 0,-1 0 0,1 0 0,0 0 0,0 0 0,-1 0 0,1 0 0,0 0 0,-1 0 0,1 0 0,0-2 0,-1 1 0,0 0 0,-1 0 0,1 0 0,0 0 0,-1 0 0,1 0 0,-1 0 0,0 0 0,0 0 0,1 0 0,-1 0 0,0 0 0,-1 1 0,1-1 0,0 0 0,0 1 0,-1-1 0,-1-1 0,-6-5 0,0 1 0,0 0 0,-1 0 0,1 0 0,-2 2 0,1-1 0,-1 1 0,1 1 0,-1 0 0,-1 0 0,-15-3 0,-22-2 0,-63-5 0,102 13 0,-156-7 0,-297 24 0,295-5 0,142-9 0,0 0 0,0 2 0,0 1 0,1 1 0,-1 1 0,1 1 0,1 1 0,0 2 0,0 0 0,-24 16 0,-117 67 0,-51 35 0,188-108 0,-40 27 0,62-45 0,0 1 0,-1-1 0,1 0 0,-1 0 0,0 0 0,1-1 0,-1 0 0,-10 1 0,15-3 0,0 0 0,1 0 0,-1-1 0,0 1 0,0 0 0,1-1 0,-1 1 0,0-1 0,0 0 0,1 1 0,-1-1 0,1 0 0,-1 0 0,1 0 0,-1 0 0,1-1 0,-1 1 0,1 0 0,0 0 0,0-1 0,0 1 0,0-1 0,0 1 0,0-1 0,0 1 0,0-1 0,1 0 0,-1 1 0,0-1 0,1 0 0,0 0 0,-1 1 0,1-1 0,0 0 0,0 0 0,0 0 0,0 1 0,0-4 0,0-9 0,1 0 0,0 0 0,5-21 0,-6 34 0,6-31 0,1-1 0,1 1 0,2 0 0,23-49 0,-27 70 0,0-1 0,1 2 0,0-1 0,1 1 0,0 0 0,1 1 0,0-1 0,1 2 0,0 0 0,0 0 0,0 0 0,1 1 0,0 1 0,1 0 0,13-5 0,349-119 0,-349 124 0,1 1 0,25-1 0,-30 4 0,0 0 0,0-2 0,37-11 0,232-85 0,-285 98 0,0 0 0,0-1 0,-1 1 0,1-1 0,-1 0 0,0 0 0,0-1 0,0 1 0,0-1 0,-1 0 0,1 0 0,-1 0 0,0 0 0,0 0 0,-1-1 0,1 1 0,-1-1 0,3-8 0,-4 10 0,0 1 0,-1-1 0,1 0 0,-1 0 0,1 0 0,-1 0 0,0 1 0,0-1 0,0 0 0,0 0 0,-1 0 0,1 0 0,-1 1 0,0-1 0,1 0 0,-1 0 0,0 1 0,-1-1 0,1 1 0,0-1 0,-1 1 0,0-1 0,1 1 0,-1 0 0,0 0 0,0 0 0,0 0 0,-1 0 0,1 0 0,0 1 0,-1-1 0,1 1 0,-1-1 0,1 1 0,-4-1 0,-10-4 0,-1 2 0,1 0 0,-1 0 0,0 2 0,0 0 0,-23 1 0,-1 1 0,-62 10 0,85-7 0,0 2 0,1-1 0,-1 2 0,1 1 0,0 0 0,1 1 0,0 0 0,0 1 0,1 1 0,-25 21 0,-2 8 0,1 2 0,-36 48 0,58-67 0,-42 40 0,41-44 0,-31 40 0,45-50 0,0 0 0,1 1 0,0 0 0,1-1 0,0 2 0,0-1 0,1 0 0,-4 19 0,-3 69 0,9-69 0,-2 0 0,-10 43 0,4-32 0,2 0 0,2 0 0,-1 44 0,8 122 0,1-72 0,-1-85 0,3 0 0,15 66 0,1 6 0,-21-118 0,0 0 0,0 0 0,1 0 0,-1 0 0,1 0 0,-1 0 0,1 0 0,0 0 0,0 0 0,-1 0 0,1 0 0,1 0 0,-1-1 0,0 1 0,0 0 0,1-1 0,-1 1 0,1-1 0,-1 0 0,1 1 0,-1-1 0,4 1 0,-2-1 0,-1 0 0,1 0 0,0-1 0,0 1 0,0-1 0,0 0 0,0 0 0,0 0 0,0 0 0,0 0 0,0-1 0,-1 0 0,7-1 0,3-3 0,0 0 0,0 0 0,-1-2 0,0 1 0,21-17 0,2-5 0,-1-1 0,-1-2 0,-1-2 0,43-58 0,-63 75 0,-1 0 0,0-1 0,-2 0 0,1-1 0,-2 0 0,-1 0 0,0 0 0,-1-1 0,-1 0 0,-1 0 0,0 0 0,-1 0 0,-2-25 0,-1 35 0,-1 0 0,0 0 0,-1 0 0,0 0 0,0 0 0,-1 1 0,0 0 0,-1-1 0,0 1 0,0 1 0,0-1 0,-9-8 0,-1-1 0,0 2 0,-1 0 0,-1 1 0,-22-15 0,19 18 0,-1 1 0,0 1 0,-1 1 0,-41-10 0,28 12 0,-1 2 0,0 1 0,0 1 0,0 2 0,-41 6 0,70-5 0,1-1 0,-1 1 0,1 1 0,0-1 0,0 1 0,-1 0 0,1 1 0,0-1 0,1 1 0,-1 1 0,0-1 0,1 1 0,0 0 0,0 0 0,0 0 0,0 1 0,1-1 0,-1 1 0,1 0 0,1 1 0,-1-1 0,1 1 0,0 0 0,0-1 0,0 1 0,1 1 0,0-1 0,-2 12 0,-2 13 0,2 1 0,1 0 0,1 0 0,5 53 0,-2-42 0,-2 43 0,-1-57 0,2 1 0,0 0 0,10 58 0,-3-66 0,2 0 0,0-1 0,1-1 0,1 1 0,0-2 0,23 29 0,-30-43 0,0 0 0,1 0 0,-1-1 0,1 1 0,0-1 0,0 0 0,0-1 0,1 1 0,-1-1 0,1 0 0,0-1 0,0 1 0,0-1 0,0 0 0,0-1 0,0 1 0,1-1 0,-1 0 0,1-1 0,-1 0 0,0 0 0,1 0 0,-1-1 0,0 1 0,10-4 0,-15 4 0,-1 0 0,1 0 0,-1 0 0,1 0 0,-1-1 0,1 1 0,-1 0 0,1 0 0,-1 0 0,1-1 0,-1 1 0,1 0 0,-1 0 0,1-1 0,-1 1 0,0-1 0,1 1 0,-1 0 0,0-1 0,1 1 0,-1-1 0,0 1 0,1 0 0,-1-1 0,0 1 0,0-1 0,0 1 0,0-1 0,1 1 0,-1-1 0,0 1 0,0-1 0,0 1 0,0-1 0,0 0 0,0 1 0,0-1 0,0 1 0,0-1 0,-1 1 0,1-1 0,0 1 0,0-1 0,0 1 0,-1-1 0,1 1 0,0 0 0,0-1 0,-1 1 0,1-1 0,0 1 0,-1 0 0,1-1 0,0 1 0,-1 0 0,1-1 0,-1 1 0,1 0 0,-1-1 0,1 1 0,-1 0 0,-37-25 0,28 19 0,-325-208 0,281 180 0,2-3 0,1-2 0,-68-69 0,-189-190 0,119 116 0,0-23 0,185 202 0,2-1 0,-1 1 0,0-1 0,1 0 0,-1 0 0,1 0 0,0 0 0,1 0 0,-1-1 0,1 1 0,-1 0 0,2-1 0,-1 1 0,0-1 0,1 1 0,0-1 0,0-5 0,1 6 0,0 0 0,0 0 0,1 0 0,0 0 0,0 0 0,0 0 0,0 0 0,0 1 0,1-1 0,-1 1 0,1-1 0,0 1 0,0 0 0,1 0 0,-1 1 0,0-1 0,1 1 0,5-4 0,5-1 0,1 0 0,1 0 0,-1 1 0,1 1 0,0 1 0,0 0 0,0 1 0,18-1 0,2 1 0,1 2 0,59 6 0,-86-4 0,0 1 0,1 0 0,-1 1 0,0 0 0,-1 1 0,1 0 0,0 0 0,9 7 0,5 4 0,35 32 0,22 15 0,-50-43 0,-1 2 0,-2 1 0,0 2 0,-1 0 0,24 31 0,-36-38 0,-2 0 0,0 2 0,-1-1 0,-1 2 0,-1 0 0,-1 0 0,0 0 0,-2 1 0,8 33 0,-7-17 0,-2 0 0,-1 0 0,-2 1 0,-2 0 0,-1-1 0,-2 1 0,-1 0 0,-16 67 0,-27 60 0,4 32 0,29-137 0,11-42 0,-2 0 0,-10 31 0,12-46 0,0 1 0,1-1 0,-1 0 0,-1 1 0,1-1 0,0 0 0,-1-1 0,0 1 0,0 0 0,1-1 0,-1 0 0,-1 1 0,1-1 0,0 0 0,-1-1 0,1 1 0,0 0 0,-1-1 0,0 0 0,1 0 0,-1 0 0,0 0 0,0-1 0,0 0 0,1 1 0,-1-1 0,0-1 0,0 1 0,-5-1 0,-1-1 0,0 1 0,1-2 0,-1 1 0,0-1 0,1-1 0,0 0 0,0 0 0,0 0 0,0-2 0,-8-5 0,8 3 0,1 0 0,0-1 0,0 0 0,1 0 0,0 0 0,1-1 0,0 0 0,0-1 0,1 1 0,1-1 0,0 0 0,0 0 0,1 0 0,0 0 0,-1-19 0,-1-16 0,3 0 0,6-77 0,0 40 0,-5-26 0,5-95 0,0 180 0,1 0 0,0 0 0,2 1 0,1-1 0,1 1 0,12-22 0,77-126 0,-83 149 0,-11 18 0,0 0 0,-1-1 0,1 0 0,-1 1 0,0-1 0,0-1 0,0 1 0,-1 0 0,0-1 0,0 1 0,0-1 0,1-10 0,-3 15 0,-1 1 0,1-1 0,-1 0 0,1 1 0,0-1 0,-1 0 0,1 1 0,-1-1 0,0 1 0,1-1 0,-1 1 0,1-1 0,-1 1 0,0-1 0,1 1 0,-1 0 0,0-1 0,0 1 0,1 0 0,-1 0 0,0 0 0,0-1 0,1 1 0,-1 0 0,0 0 0,0 0 0,1 0 0,-1 0 0,0 0 0,0 0 0,1 1 0,-3-1 0,-29 8 0,27-7 0,-61 21 0,-120 55 0,-57 52 0,136-66 0,3 4 0,-184 156 0,154-99 0,-159 189 0,73-72 0,177-196 0,96-70 0,83-34 0,2 5 0,179-44 0,292-36 0,-268 60 0,-241 47 0,132-54 0,-172 65 0,-43 12 0,0 0 0,31-13 0,-44 15 0,-1 1 0,0-1 0,0 0 0,0 0 0,0 0 0,0 0 0,0-1 0,-1 1 0,1-1 0,-1 1 0,1-1 0,-1 0 0,0 0 0,0 0 0,0 0 0,-1 0 0,1-1 0,-1 1 0,2-4 0,-3 2 0,0 0 0,0 1 0,0-1 0,-1 1 0,1-1 0,-1 0 0,0 1 0,-1-1 0,1 1 0,-1 0 0,0-1 0,0 1 0,0 0 0,0 0 0,-1 0 0,-5-6 0,0 0 0,0 0 0,-1 0 0,0 1 0,-19-14 0,-19-12 0,1-1 0,-49-50 0,75 65 0,1-1 0,1-1 0,0-1 0,2 0 0,1-2 0,-15-34 0,-42-78 0,47 92 0,18 34 0,-1 0 0,0 1 0,0 0 0,-1 0 0,-1 1 0,0 0 0,0 0 0,-1 1 0,0 1 0,-1 0 0,0 0 0,0 1 0,0 1 0,-24-9 0,20 10 0,-1 0 0,0 1 0,-1 0 0,1 2 0,-1 0 0,1 1 0,-1 1 0,1 0 0,-1 1 0,1 1 0,-24 6 0,25-4 0,0 0 0,-1-1 0,1-1 0,0-1 0,-20 0 0,33-1 0,-1-1 0,0 1 0,0-1 0,0 1 0,0-1 0,1 0 0,-1-1 0,0 1 0,1 0 0,-1-1 0,1 0 0,-1 0 0,1 0 0,0 0 0,0-1 0,0 1 0,0-1 0,1 0 0,-1 0 0,1 0 0,-1 0 0,1 0 0,0-1 0,0 1 0,0 0 0,1-1 0,-2-5 0,-9-40 0,3-1 0,1 0 0,3-1 0,3 1 0,1-1 0,8-64 0,-6 102 0,0 0 0,1 0 0,0 1 0,6-18 0,-7 27 0,0 0 0,1 0 0,-1 0 0,1 0 0,-1 0 0,1 0 0,0 1 0,0-1 0,0 1 0,0-1 0,0 1 0,1 0 0,-1 0 0,1 0 0,0 0 0,-1 0 0,1 0 0,0 1 0,0 0 0,0-1 0,0 1 0,5-1 0,2 0 0,0-1 0,0 0 0,-1-1 0,1 0 0,-1-1 0,0 0 0,0 0 0,0-1 0,0 0 0,-1 0 0,7-8 0,7-9 0,0-2 0,21-32 0,-11 13 0,-25 37 0,0 0 0,0 1 0,0-1 0,1 1 0,9-5 0,32-29 0,22-54 0,-68 91 0,0-1 0,0 1 0,0 0 0,1 0 0,-1 0 0,1 1 0,7-5 0,-6 5 0,-1-1 0,0 1 0,-1-1 0,1 0 0,0 0 0,-1 0 0,6-8 0,78-127 0,-79 123 0,2 2 0,21-25 0,13-20 0,5-7 0,5-7 0,-44 56 0,2 0 0,0 0 0,0 2 0,2 0 0,23-21 0,-35 34 0,27-40-452,-24 34-461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14:58.6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1 520 24575,'0'4'0,"1"0"0,-1 1 0,1-1 0,0 0 0,0 1 0,1-1 0,-1 0 0,1 0 0,0 0 0,0 0 0,0 0 0,1-1 0,-1 1 0,1-1 0,0 1 0,0-1 0,0 0 0,5 4 0,-6-6 0,-1 0 0,1 0 0,-1 0 0,1-1 0,0 1 0,-1 0 0,1-1 0,0 1 0,-1-1 0,1 1 0,0-1 0,0 0 0,0 0 0,-1 0 0,1 0 0,0 0 0,0 0 0,3-1 0,-3 0 0,0 0 0,0 0 0,0 0 0,0 0 0,0-1 0,0 1 0,-1-1 0,1 0 0,0 1 0,-1-1 0,1 0 0,-1 0 0,1 0 0,-1 0 0,0 0 0,0 0 0,0 0 0,1-3 0,0-2 0,1-1 0,-2 1 0,1-1 0,-1 0 0,0 1 0,0-1 0,-1 0 0,-1-14 0,-14-69 0,8 52 0,-3-15 0,4 29 0,2 1 0,-2-45 0,7-116-1365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15:09.9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24575,'0'0'0,"0"4"0,0 5 0,0 6 0,0-5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15:12.1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0 116 24575,'0'-4'0,"4"-1"0,1-4 0,0-5 0,-1-3 0,-1-3 0,-1-3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15:49.24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42 218 24575,'25'-26'0,"-2"-2"0,36-55 0,-48 66 0,-10 16 0,1 0 0,-1-1 0,0 1 0,0 0 0,-1-1 0,1 1 0,0 0 0,0-1 0,-1 1 0,1-1 0,-1 1 0,1-1 0,-1 0 0,0 1 0,1-1 0,-1 1 0,0-1 0,0 0 0,0 1 0,0-1 0,-1 1 0,1-1 0,0 0 0,-1 1 0,1-1 0,-1 1 0,-1-3 0,1 2 0,-2 0 0,1 1 0,0-1 0,0 1 0,0-1 0,-1 1 0,1 0 0,-1 0 0,1 0 0,-1 0 0,1 0 0,-1 1 0,0-1 0,-4 0 0,-13 0 0,0 1 0,0 0 0,-26 4 0,26 1-1365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15:50.5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15:51.06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14:53.0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14:55.2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66 114 24575,'0'-4'0,"0"-5"0,-4-2 0,-5-2 0,-2-3 0,-2 1 0,1-1 0,2-2 0,3 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15:53.24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 9 24575,'0'-4'0,"-4"-1"0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5T12:10:16.84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76 289,'-8'-58,"6"50,1 0,-1-1,1 0,1 1,-1-1,3-15,-2 24,0 0,0-1,0 1,0 0,0 0,0 0,0-1,0 1,0 0,0 0,0 0,0 0,0-1,0 1,0 0,0 0,0 0,0 0,0-1,0 1,0 0,0 0,1 0,-1 0,0 0,0-1,0 1,0 0,0 0,1 0,-1 0,0 0,0 0,0 0,0 0,1-1,-1 1,0 0,0 0,0 0,0 0,1 0,-1 0,0 0,0 0,0 0,1 0,-1 0,0 0,0 0,0 1,1-1,7 11,5 19,3 26,-1 0,-3 1,-3 0,-2 1,-3 0,-2 0,-10 101,8-157,0 1,0-1,0 0,0 0,-1 0,1 0,-1 1,1-1,-1 0,0 0,0 0,0 0,0 0,0 0,-3 2,4-4,-1 0,0 1,1-1,-1 0,0 0,1 0,-1 0,0 0,1 0,-1 0,0 0,0 0,1 0,-1 0,0 0,1-1,-1 1,1 0,-1 0,0-1,1 1,-1 0,1-1,-1 1,0-1,1 1,-1-1,1 1,0-1,-1 0,-5-5,1-1,1 0,-1 0,1 0,0 0,-5-15,-11-44,3 0,3-1,2 0,4-1,2-1,4 1,6-70,-3 130,0-1,0 0,1 1,0-1,1 1,0-1,5-10,-7 17,0 0,0 0,1 0,-1 1,0-1,1 0,-1 1,0-1,1 1,0-1,-1 1,1 0,0-1,0 1,0 0,0 0,0 0,0 1,0-1,0 0,0 1,0 0,0-1,1 1,-1 0,0 0,0 0,0 0,0 1,0-1,1 0,-1 1,0 0,0-1,2 2,-2-1,0 0,-1 0,1 0,0 0,-1 1,1-1,-1 0,1 1,-1-1,1 1,-1 0,0-1,0 1,2 3,3 11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15:56.2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8:05.74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8:07.54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56 6 24575,'4'0'0,"1"-4"0,0 3 0,-1 5 0,-5 6 0,-2 6 0,-5-1 0,-1 2 0,-3-2 0,0 0 0,3 2 0,-2-3 0,2-2-8191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8:10.51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8:13.46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60 34 24575,'-4'0'0,"-5"0"0,-6 0 0,1-4 0,2-6 0,7 0 0,5 1-8191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8:15.05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117 44 24575,'-2'0'0,"0"1"0,0 0 0,0-1 0,-1 1 0,1 0 0,0 0 0,0 0 0,1 1 0,-1-1 0,0 0 0,0 1 0,1-1 0,-1 1 0,0 0 0,1 0 0,0-1 0,-1 1 0,1 0 0,0 0 0,0 0 0,0 0 0,0 0 0,1 0 0,-1 1 0,0-1 0,0 3 0,-16 28 0,16-32 0,0 0 0,0 0 0,0 0 0,0 0 0,0 0 0,0-1 0,0 1 0,0 0 0,-1-1 0,1 1 0,0-1 0,-1 1 0,1-1 0,0 1 0,-1-1 0,1 0 0,0 0 0,-1 0 0,1 1 0,0-1 0,-1-1 0,1 1 0,-3 0 0,3-1-3,0 1 0,-1 0-1,1 0 1,0-1-1,0 1 1,0-1 0,0 1-1,-1-1 1,1 0 0,0 1-1,0-1 1,0 0 0,0 0-1,1 0 1,-1 0 0,0 0-1,0 0 1,0 0 0,1 0-1,-1 0 1,0 0 0,1 0-1,-1-2 1,0-1 23,0 1 0,0 0 0,1 0 0,0-1 0,0 1 0,0 0 0,0-1 0,0 1 0,1-5 0,0 3-144,1 0 0,-1-1 1,1 1-1,0 0 0,0 0 0,0 0 1,1 0-1,-1 0 0,1 0 0,1 1 1,3-5-1,6-1-6702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8:17.29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33 10 24575,'-4'0'0,"-5"0"0,-2-4 0,2-1-8191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8:20.52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111 186 24575,'-5'0'0,"0"1"0,0 0 0,0 0 0,0 0 0,0 1 0,0 0 0,0 0 0,-7 4 0,8-4 0,0 0 0,-1 0 0,1 0 0,-1-1 0,1 1 0,-1-1 0,-8 1 0,12-2 0,1 0 0,-1 1 0,1-1 0,-1 0 0,1 0 0,-1 0 0,1 0 0,-1 0 0,1 0 0,-1 0 0,1 0 0,0 0 0,-1-1 0,1 1 0,-1 0 0,1 0 0,-1 0 0,1 0 0,-1-1 0,1 1 0,0 0 0,-1 0 0,1-1 0,0 1 0,-1 0 0,1-1 0,0 1 0,-1-1 0,1 1 0,0 0 0,0-1 0,-1 1 0,1-1 0,0 1 0,0 0 0,0-1 0,-1 1 0,1-1 0,0 0 0,10-20 0,-6 16 0,0 0 0,0 0 0,0 1 0,1-1 0,-1 1 0,7-4 0,36-10 0,-38 16 0,0-1 0,-1-1 0,1 1 0,-1-1 0,0 0 0,0-1 0,0 0 0,-1 0 0,9-9 0,-11 10-124,-1-1 0,1 1 0,-2-1 0,1 0 0,0 0 0,-1 0-1,0-1 1,0 1 0,0-1 0,2-9 0,-1-2-6702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8:22.69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8:23.85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1 126 24575,'0'-3'0,"0"-7"0,0-4 0,0-5 0,0-2 0,0-2 0,4 3 0,1 4-8191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5T12:10:20.57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0,'12'47,"3"30,-4 2,-3-1,-4 1,-4-38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8:24.98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152 0 24575,'-4'0'0,"-2"4"0,-3 1 0,0 4 0,-3 1 0,-3-2 0,1 2 0,3 3 0,-1 0 0,1 1 0,0 2 0,0 3 0,-1-2 0,2 0 0,5-3 0,5-3-8191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8:26.71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151 0 24575,'-4'0'0,"-6"0"0,-4 0 0,-1 4 0,-1 2 0,2 3 0,3 4 0,0 0 0,-3-2 0,2 1 0,2 3 0,0-2 0,0-3-8191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8:29.09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106 79 24575,'-4'0'0,"-1"-4"0,-4-1 0,-5 0 0,-3 0 0,1-1 0,3-6 0,3-3 0,1 0 0,0 3-8191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8:33.65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42 24575,'4'0'0,"5"0"0,6-4 0,3-1 0,-1-4 0,1-1 0,1 2 0,-2 2-8191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8:35.19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8:36.68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8:38.46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8:40.29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8:42.22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8:43.20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5T12:10:20.57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0 162,'3'-1,"75"-34,1 3,2 4,1 3,101-16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9:03.89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9:05.88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1 101 24575,'0'-4'0,"4"-1"0,1-4 0,5-1 0,3 2 0,0-2 0,2 1 0,3 2 0,1 2 0,-2-3 0,1 2 0,-4-4 0,-4 1-8191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9:07.39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59 24575,'0'-4'0,"0"-5"0,4-1 0,1-4 0,4 2 0,1 3-8191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9:08.87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9:10.58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55 0 24575,'-4'0'0,"-5"0"0,-6 0 0,0 4 0,3 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7:49.66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18 90 24575,'0'-4'0,"-4"-2"0,-1-3 0,0-4 0,1-5 0,5 2 0,7 3 0,5 4 0,1 7 0,-2 8 0,-3 4 0,-3-1-8191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7:52.44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203 192 24575,'-4'0'0,"0"1"0,0-1 0,-1 1 0,1-1 0,1 1 0,-1 1 0,0-1 0,0 0 0,0 1 0,1 0 0,-1 0 0,0 0 0,1 0 0,0 1 0,0-1 0,0 1 0,-6 5 0,0 5 0,-1-1 0,2 2 0,-12 20 0,-19 29 0,36-59 0,-17 17 0,20-21 0,-1 1 0,1-1 0,-1 1 0,1-1 0,0 0 0,-1 1 0,0-1 0,1 1 0,-1-1 0,1 0 0,-1 0 0,1 1 0,-1-1 0,0 0 0,1 0 0,-1 0 0,1 0 0,-1 0 0,0 1 0,1-1 0,-1 0 0,0 0 0,1-1 0,-1 1 0,0 0 0,1 0 0,-1 0 0,1 0 0,-1 0 0,0-1 0,1 1 0,-1 0 0,1-1 0,-2 0 0,2 0 0,0 0 0,-1-1 0,1 1 0,0 0 0,0 0 0,0-1 0,0 1 0,0 0 0,0 0 0,1-1 0,-1 1 0,0 0 0,1 0 0,-1-1 0,1 1 0,-1 0 0,1 0 0,0 0 0,-1 0 0,1 0 0,1-1 0,16-25 0,-2 7 0,0 0 0,2 2 0,0 0 0,1 1 0,0 0 0,29-17 0,-47 34 0,-1-1 0,1 1 0,-1-1 0,1 1 0,-1 0 0,1-1 0,-1 1 0,1 0 0,-1-1 0,1 1 0,0 0 0,-1 0 0,1-1 0,0 1 0,-1 0 0,1 0 0,-1 0 0,1 0 0,0 0 0,-1 0 0,1 0 0,0 0 0,-1 0 0,1 0 0,-1 1 0,1-1 0,0 0 0,-1 0 0,1 0 0,-1 1 0,2 0 0,-2 19 0,-16 28 0,15-47 0,-107 199 0,145-245 0,-20 25 0,-1 0 0,26-43 0,-24 33 0,1 2 0,1 0 0,48-49 0,-16 20 0,-49 53 0,0 1 0,-1-1 0,1 1 0,-1-1 0,0 0 0,0 0 0,0 0 0,0 0 0,-1 0 0,0 0 0,2-9 0,-3 11 0,0 1 0,0 0 0,0-1 0,-1 1 0,1-1 0,0 1 0,-1 0 0,1-1 0,-1 1 0,1 0 0,-1 0 0,0-1 0,0 1 0,1 0 0,-1 0 0,0 0 0,0 0 0,0 0 0,0 0 0,0 0 0,0 0 0,0 0 0,-1 1 0,1-1 0,0 0 0,0 1 0,-1-1 0,1 1 0,0-1 0,-1 1 0,1 0 0,-1-1 0,1 1 0,0 0 0,-1 0 0,1 0 0,-1 0 0,1 0 0,0 0 0,-3 1 0,2-1-97,0 0-1,0 0 1,-1 1-1,1-1 1,0 1-1,0-1 1,0 1-1,0 0 1,-1 0-1,1-1 1,0 2-1,0-1 0,-3 2 1,-6 8-6729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7:54.62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7:56.85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205 302 24575,'-1'-4'0,"-1"-1"0,1 0 0,0 1 0,-1-1 0,0 1 0,0-1 0,-1 1 0,1 0 0,-1 0 0,0 0 0,0 0 0,0 0 0,0 1 0,-1 0 0,1-1 0,-8-4 0,5 4 0,1-1 0,0 0 0,0-1 0,0 1 0,0-1 0,-6-11 0,6 8 0,0 1 0,0-1 0,-1 1 0,0 1 0,-11-11 0,10 11 0,0-1 0,1 0 0,-1 0 0,2 0 0,-9-16 0,-3-15-1365,11 20-5461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47:58.54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43 24575,'4'0'0,"5"0"0,6 0 0,-1-4 0,2-1 0,-2-4 0,-3-5 0,-3 5 0,-4 7 0,-2 9 0,-6 2 0,-1 4 0,-5 0 0,0-2-8191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5T12:10:20.57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0 265,'1'-6,"19"-77,-16 71,0 1,1 0,0 0,1 0,0 1,1 0,0 0,1 1,0 0,0 0,1 0,10-7,-4 6,0 0,1 1,0 1,-14 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5T12:10:16.09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0 587,'158'-402,"-152"386,2 1,0 0,0 1,1 0,1 0,12-12,-16 20,0 0,0 1,1 0,0 0,0 1,0 0,0 0,0 1,1-1,0 2,-1-1,1 1,0 0,12 0,93-8,-80 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5T12:14:05.563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0,'98'55,"-2"4,89 71,-65-43,134 77,43 31,-214-136,-3 4,-3 4,100 109,-112-87,-47-72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5T12:14:06.050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10,'0'-4,"0"-2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5T12:14:06.245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15,'4'0,"2"-4,3-1,0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14:21.4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24575,'1'1'0,"-1"1"0,1-1 0,0 1 0,0-1 0,-1 0 0,1 1 0,0-1 0,0 0 0,1 0 0,-1 0 0,0 0 0,0 0 0,0 0 0,1 0 0,-1 0 0,1 0 0,-1 0 0,3 0 0,28 13 0,130 57 0,173 102 0,-140-69 0,-40-16 0,-100-54 0,1-2 0,1-3 0,2-3 0,62 19 0,-21-14 0,-1 5 0,127 64 0,-154-58 0,-59-33 0,1 0 0,0 0 0,1-1 0,0-1 0,0-1 0,0 0 0,1-1 0,0-1 0,0 0 0,30 3 0,7-7 0,-7 0 0,77 11 0,-48-3 0,1-3 0,107-6 0,-62-2 0,-29 4 0,102-2 0,-186 0 0,0 1 0,0-2 0,0 1 0,0-1 0,0 0 0,0 0 0,0-1 0,-1 0 0,1 0 0,-1-1 0,0 0 0,0-1 0,0 1 0,-1-1 0,0 0 0,0-1 0,8-9 0,-6 5 0,-1 0 0,-1-1 0,0 0 0,-1 0 0,1 0 0,-2-1 0,0 0 0,-1 0 0,0 0 0,3-23 0,-3 19 0,-1 0 0,0 0 0,-1 0 0,-1 0 0,-1-1 0,0 1 0,-1 0 0,-1 0 0,0 0 0,-1 1 0,-1-1 0,0 1 0,-1 0 0,-14-25 0,5 19 0,-6-12 0,-41-47 0,52 69 0,-1 0 0,-1 1 0,0 0 0,0 1 0,-1 0 0,0 1 0,-19-9 0,-16-3 0,-2 2 0,0 1 0,-1 3 0,0 3 0,-105-11 0,-265 15 0,329 9 0,68-2 0,0 2 0,0 0 0,-24 5 0,39-5 0,1 1 0,0-1 0,0 2 0,0-1 0,0 1 0,1 0 0,-1 0 0,1 1 0,0 0 0,1 1 0,-12 11 0,5-4 0,1 1 0,0 0 0,-11 21 0,19-28 0,0 0 0,1 1 0,0 0 0,0 0 0,1 0 0,0 0 0,0 0 0,1 1 0,-1 12 0,-6 40-1365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5T12:14:30.3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1017 783 24575,'-5'-1'0,"0"1"0,0 0 0,-1 1 0,1-1 0,0 1 0,0 0 0,0 0 0,0 1 0,-6 2 0,9-3 0,0 1 0,-1 0 0,1 0 0,0 0 0,0 0 0,0 0 0,0 1 0,1-1 0,-1 0 0,1 1 0,-1-1 0,1 1 0,0 0 0,0-1 0,0 1 0,0 0 0,-1 5 0,-5 39 0,2-1 0,2 1 0,2 0 0,6 64 0,-2-57 0,22 490 0,-19-394 0,7 0 0,6-1 0,6-1 0,71 227 0,-88-344 0,-1 1 0,6 58 0,-9-55 0,1-1 0,12 44 0,4 3 0,-3 0 0,-4 2 0,6 129 0,-19-206 0,-1 0 0,1 0 0,1 0 0,-1 0 0,1 0 0,0 0 0,6 9 0,-8-14 0,1 0 0,0 0 0,-1 0 0,1 0 0,0 0 0,-1 0 0,1 0 0,0 0 0,0-1 0,0 1 0,0 0 0,0-1 0,0 1 0,0 0 0,0-1 0,0 0 0,0 1 0,0-1 0,2 1 0,-2-1 0,1 0 0,-1-1 0,0 1 0,1 0 0,-1-1 0,0 1 0,1-1 0,-1 0 0,0 1 0,0-1 0,0 0 0,0 0 0,1 1 0,-1-1 0,0 0 0,0 0 0,-1 0 0,1-1 0,0 1 0,1-2 0,4-6 0,-1 0 0,0 0 0,-1 0 0,0-1 0,-1 0 0,0 0 0,0 0 0,2-19 0,4-91 0,-7 86 0,3-66 0,-4 0 0,-5 0 0,-3 0 0,-26-119 0,26 184 0,-117-650 0,69-145 0,37 444 0,12 283 0,-45-498 0,45 715 0,84 1487-847,26-734 381,-41-369 636,-46-230 973,-21-488-1143,-11-297 0,12 471 0,-3-37 0,4 0 0,12-128 0,-8 195 0,1 1 0,1 0 0,0 0 0,8-19 0,-11 32 0,0-1 0,0 1 0,1-1 0,-1 1 0,1 0 0,-1-1 0,1 1 0,0 0 0,0 0 0,0 1 0,0-1 0,0 0 0,5-2 0,-5 3 0,-1 1 0,1-1 0,0 1 0,-1 0 0,1 0 0,0 0 0,0 0 0,-1 0 0,1 0 0,0 0 0,-1 1 0,1-1 0,0 1 0,-1-1 0,1 1 0,0-1 0,-1 1 0,1 0 0,-1 0 0,1 0 0,-1 0 0,0 0 0,1 0 0,1 2 0,19 19 0,0 2 0,-1 0 0,-2 1 0,0 1 0,16 33 0,43 56 0,1-26 0,4-3 0,126 102 0,7 6 0,-166-144 0,-2 2 0,44 62 0,32 83 0,-91-138 0,3-1 0,2-2 0,49 54 0,-59-86 0,-27-23 0,-1-1 0,0 1 0,1-1 0,-1 1 0,1-1 0,-1 0 0,1 1 0,-1-1 0,1 0 0,-1 1 0,1-1 0,-1 0 0,1 1 0,-1-1 0,1 0 0,0 0 0,-1 0 0,1 0 0,-1 1 0,1-1 0,0 0 0,-1 0 0,1 0 0,0 0 0,-1-1 0,1 1 0,-1 0 0,1 0 0,0 0 0,-1 0 0,1-1 0,-1 1 0,1 0 0,0 0 0,-1-1 0,1 1 0,-1 0 0,1-1 0,-1 1 0,0-1 0,1 1 0,-1-1 0,1 1 0,-1-1 0,0 1 0,1-1 0,-1 1 0,0-1 0,0 1 0,1-1 0,-1 0 0,0 1 0,0-1 0,0 1 0,0-1 0,1-1 0,-1-8 0,0 0 0,-1 0 0,0 0 0,0 0 0,-1 0 0,-1 0 0,-5-16 0,-35-78 0,22 57 0,-48-117 0,-150-378 0,-229-525 0,407 981 0,-5-14 0,-106-169 0,146 260 0,0 0 0,0 1 0,-1 0 0,0 1 0,-1-1 0,0 1 0,0 1 0,0 0 0,-1 0 0,0 0 0,-16-6 0,13 8 0,-1 0 0,0 1 0,0 0 0,0 2 0,0-1 0,0 1 0,0 1 0,-23 3 0,14-2 0,10-1 0,0 1 0,-1 0 0,1 1 0,0 0 0,-17 6 0,27-8 0,0 1 0,0 0 0,1 0 0,-1 0 0,0 0 0,0 0 0,1 0 0,-1 0 0,1 1 0,-1-1 0,1 0 0,0 1 0,-1-1 0,1 1 0,0 0 0,0-1 0,0 1 0,0 0 0,0 0 0,1 0 0,-1 0 0,0 0 0,1 0 0,-1 0 0,1 0 0,0 0 0,0 0 0,0 0 0,0 0 0,0 0 0,0 0 0,0 0 0,1 0 0,-1-1 0,1 1 0,0 0 0,-1 0 0,1 0 0,0 0 0,1 2 0,24 48 0,3 0 0,2-2 0,2-2 0,52 60 0,2 5 0,284 468 0,-308-475 0,294 571 0,-276-488 0,97 340 0,-171-504 0,-1-8 0,-1 1 0,-1 0 0,-1-1 0,0 1 0,-1 0 0,-1 1 0,-2 29 0,1-48 0,0 1 0,0-1 0,0 1 0,0-1 0,0 1 0,0-1 0,0 1 0,0-1 0,0 0 0,0 1 0,0-1 0,-1 1 0,1-1 0,0 1 0,0-1 0,-1 0 0,1 1 0,0-1 0,0 0 0,-1 1 0,1-1 0,-1 0 0,1 1 0,0-1 0,-1 0 0,1 0 0,0 1 0,-1-1 0,1 0 0,-1 0 0,1 0 0,-1 0 0,1 1 0,-1-1 0,1 0 0,-1 0 0,1 0 0,0 0 0,-1 0 0,1 0 0,-1 0 0,1 0 0,-1-1 0,1 1 0,-1 0 0,1 0 0,-1 0 0,1 0 0,0-1 0,-1 1 0,1 0 0,-1 0 0,1-1 0,0 1 0,-1 0 0,1 0 0,0-1 0,-1 1 0,1-1 0,0 1 0,0 0 0,-1-1 0,-24-30 0,-9-21 0,2-2 0,3-1 0,-30-78 0,-52-187 0,92 261 0,-58-200 0,-40-118 0,-404-795 0,492 1112 0,-61-117 0,72 146 0,-1 1 0,-1 1 0,-33-36 0,49 61 0,1 1 0,0-1 0,-1 1 0,0 0 0,0 0 0,0 0 0,0 1 0,0-1 0,0 1 0,-8-3 0,10 5 0,0 0 0,0 0 0,1-1 0,-1 2 0,0-1 0,0 0 0,0 0 0,1 0 0,-1 1 0,0-1 0,0 1 0,1 0 0,-1-1 0,0 1 0,1 0 0,-1 0 0,1 0 0,-1 0 0,1 0 0,-1 0 0,1 1 0,0-1 0,0 0 0,0 1 0,-1-1 0,1 1 0,0-1 0,1 1 0,-2 2 0,-44 84 0,-57 155 0,78-180 0,-133 445 0,90-263 0,-166 625-793,86 14 543,138-683 250,8-184 293,-3-26 227,-2-28-290,-22-249-230,20 163 0,-36-177 0,-43-65-21,-124-607-572,158 609 552,16-3 0,15-633 0,25 969 12,-2 30 32,0 0-1,0 0 1,0 0-1,0 0 1,0 0-1,0 0 1,0 0 0,0 0-1,0 0 1,0 0-1,0 0 1,1 0 0,-1 0-1,0 0 1,0 0-1,0 0 1,0 0 0,0 0-1,0 0 1,0 0-1,0 0 1,0 0 0,0 0-1,0 0 1,0 0-1,4 46 341,-2-21-110,18 947-146,-20-753-176,-3 197-527,5 465 606,-1-865 1,7 117 71,-6-121 16,0 0 0,0 0-1,1 0 1,1 0-1,0 0 1,1-1-1,0 1 1,9 12-1,-13-21-77,0-1 0,1 0 0,0 0 0,-1 0 0,1 0 0,0 0 0,0 0 0,0 0 0,0-1 0,0 1 0,0-1 0,1 1 0,-1-1 0,1 0 0,3 2 0,-4-3 0,-1 0 0,1 0 0,0 0 0,-1 0 0,1 0 0,0-1 0,-1 1 0,1 0 0,-1-1 0,1 1 0,-1-1 0,1 1 0,-1-1 0,1 0 0,-1 0 0,1 0 0,-1 0 0,0 0 0,2-1 0,5-6 0,-1-1 0,0-1 0,0 1 0,-1-1 0,9-19 0,-14 28 0,21-41 0,-3 0 0,-1-1 0,-2-1 0,-2-1 0,-2 0 0,10-81 0,8-373 0,-16 204 0,-12 263 0,30-380 0,-17 284 0,39-148 0,-39 212 0,-5 18 0,2 0 0,2 1 0,31-70 0,-44 113 0,0-1 0,0 1 0,1 0 0,-1-1 0,1 1 0,-1 0 0,1 0 0,0 0 0,0 0 0,0 1 0,0-1 0,0 0 0,0 1 0,3-2 0,-3 3 0,-1 0 0,0-1 0,0 2 0,1-1 0,-1 0 0,0 0 0,0 0 0,0 1 0,1-1 0,-1 0 0,0 1 0,0-1 0,0 1 0,0-1 0,0 1 0,0 0 0,0 0 0,0-1 0,0 1 0,0 0 0,0 0 0,-1 0 0,1 0 0,0 0 0,0 0 0,-1 0 0,1 0 0,-1 0 0,1 0 0,-1 0 0,1 2 0,7 13 0,-2 1 0,0 0 0,0 0 0,-2 1 0,0-1 0,-1 1 0,-1 0 0,0 0 0,-1 18 0,-4 30 0,-11 72 0,10-107 0,-42 309 0,-26 246 0,21 447 0,49-1456 0,-46-387 0,29-80 0,19 882 0,1-1 0,0 1 0,1-1 0,-1 1 0,5-10 0,-6 17 0,0 0 0,0 0 0,0 1 0,1-1 0,-1 0 0,0 1 0,1-1 0,-1 1 0,1-1 0,-1 0 0,1 1 0,-1-1 0,1 1 0,-1-1 0,1 1 0,-1 0 0,1-1 0,-1 1 0,1-1 0,0 1 0,-1 0 0,1 0 0,0-1 0,-1 1 0,1 0 0,1 0 0,-1 0 0,1 1 0,-1 0 0,0-1 0,1 1 0,-1 0 0,0 0 0,1 0 0,-1 0 0,0 0 0,0 0 0,0 0 0,0 0 0,0 0 0,0 1 0,0-1 0,0 0 0,0 3 0,7 9 0,-2 1 0,0 0 0,0-1 0,-2 2 0,1-1 0,-2 1 0,3 24 0,2 115 0,-7-91 0,7 65 8,43 221 0,61 125-286,-74-323-36,241 1271-1018,-140-687 1873,-135-723-434,0 1-1,1-1 1,1 0 0,0 0-1,0-1 1,2 0 0,-1 0-1,1 0 1,1-1-1,-1 0 1,2-1 0,0 0-1,13 10 1,16 8-164,1-1 0,54 26 1,-84-47 100,1 1-44,1 0 0,0 0 0,1-2 0,-1 1 0,1-1 0,16 2 0,-24-5 0,1-1 0,-1 0 0,1 0 0,-1-1 0,1 1 0,-1-1 0,0 0 0,1-1 0,-1 1 0,0-1 0,0 0 0,0-1 0,0 1 0,0-1 0,0 0 0,-1 0 0,8-7 0,30-31 0,-1-2 0,-2-1 0,51-78 0,-28 37 0,-37 48 0,-1-1 0,-3-1 0,0-1 0,-3 0 0,-1-2 0,-3 0 0,-1-1 0,-2 0 0,11-87 0,-10-20 0,-10-238 0,-4 304 0,2 63 0,1 5 0,-2 0 0,0 0 0,-1 0 0,-3-15 0,4 27 0,0 1 0,0 0 0,0-1 0,0 1 0,-1 0 0,0 0 0,1 0 0,-1 0 0,0 0 0,0 0 0,0 1 0,-1-1 0,1 1 0,-1-1 0,1 1 0,-1 0 0,0 0 0,0 0 0,0 0 0,0 0 0,0 1 0,0 0 0,-7-3 0,-156-21 0,103 17 0,-171-4 0,34 3 0,166 6 0,0-2 0,1-2 0,-60-19 0,81 21 0,0-1 0,0-1 0,1 0 0,0-1 0,0 0 0,1 0 0,0-1 0,0 0 0,1-1 0,-10-14 0,-11-17 0,-32-58 0,49 78 0,2 1 0,0-1 0,2 0 0,0 0 0,1-1 0,2 0 0,0-1 0,1 1 0,1-1 0,1 0 0,2 0 0,0 0 0,1 0 0,1 0 0,2 0 0,0 0 0,1 0 0,1 1 0,1 0 0,2 0 0,0 0 0,20-38 0,-3 22 0,47-58 0,-4 8 0,-52 60 0,0 0 0,23-59 0,-29 59 0,1 2 0,2 0 0,1 0 0,19-27 0,-26 44 0,-1-1 0,-1 1 0,8-19 0,6-10 0,-19 37 0,0 0 0,1 0 0,-1 0 0,1 0 0,-1 0 0,1 0 0,0 0 0,-1 0 0,1 1 0,0-1 0,0 0 0,-1 0 0,1 1 0,0-1 0,0 1 0,0-1 0,0 1 0,0-1 0,0 1 0,0-1 0,0 1 0,0 0 0,0-1 0,0 1 0,0 0 0,0 0 0,0 0 0,2 0 0,-1 1 0,-1 0 0,1-1 0,0 1 0,0 0 0,-1 1 0,1-1 0,0 0 0,-1 0 0,1 1 0,-1-1 0,0 1 0,1-1 0,-1 1 0,1 1 0,6 10 0,-1 0 0,-1 0 0,6 16 0,-10-26 0,11 37 0,9 41 0,10 29 0,-21-88 0,0 0 0,2-2 0,0 1 0,1-2 0,1 0 0,35 34 0,5 8 0,-32-32 0,-2 0 0,-1 1 0,-1 2 0,-2 0 0,-1 0 0,-1 2 0,12 45 0,-17-50 0,0 0 0,2-1 0,1 0 0,21 32 0,-21-38 0,-2 0 0,0 1 0,-1 0 0,9 32 0,18 99 0,-36-153 0,8 37 0,-2 0 0,-1 0 0,-2 0 0,-1 72 0,-4-105 0,1-1 0,-1 1 0,0-1 0,0 0 0,-1 1 0,1-1 0,-1 0 0,0 0 0,0 0 0,0 0 0,-1-1 0,1 1 0,-1 0 0,0-1 0,0 0 0,-5 5 0,1-3 0,1-1 0,-1 1 0,0-1 0,0-1 0,-1 1 0,1-1 0,-1-1 0,-12 4 0,-3-2 0,-1-1 0,0-1 0,0-1 0,0 0 0,-29-5 0,29 2 0,1-1 0,0-2 0,1 0 0,-1-1 0,1-1 0,0-2 0,1 0 0,-1-1 0,2-1 0,0-1 0,0 0 0,-17-16 0,29 20 0,1 0 0,1-1 0,0 0 0,0 1 0,0-2 0,1 1 0,1-1 0,-1 0 0,2 0 0,-1 0 0,2 0 0,-1 0 0,-1-18 0,-1-16 0,3-85 0,2 107 0,10-141 0,-9 160 0,-1-1 0,0 1 0,1 0 0,-1-1 0,-1 1 0,1 0 0,0-1 0,-1 1 0,1 0 0,-1 0 0,0-1 0,0 1 0,-1 0 0,1 0 0,-1 0 0,1 0 0,-1 0 0,0 0 0,0 1 0,0-1 0,-4-3 0,3 4 0,-1 0 0,1 0 0,-1 1 0,1-1 0,-1 1 0,0 0 0,0 0 0,1 0 0,-1 0 0,0 1 0,0 0 0,0 0 0,0 0 0,0 0 0,0 0 0,0 1 0,1 0 0,-6 1 0,-10 5 0,1 0 0,1 2 0,-1 0 0,1 1 0,1 0 0,0 2 0,0 0 0,-23 24 0,-9 20 0,41-45 0,-1 0 0,-1-1 0,0 0 0,0-1 0,-12 9 0,-13 6 0,20-15 0,0 1 0,0 0 0,1 1 0,0 1 0,1 0 0,1 0 0,-14 20 0,8-7 0,11-18 0,1-1 0,1 2 0,-1-1 0,1 0 0,0 1 0,1 0 0,0 0 0,0 0 0,1 0 0,0 0 0,0 1 0,0 11 0,1-17 0,1 1 0,0 0 0,0-1 0,0 1 0,0 0 0,1-1 0,-1 1 0,1 0 0,0-1 0,0 1 0,0-1 0,1 1 0,-1-1 0,1 0 0,0 0 0,0 1 0,4 3 0,-3-4 0,0-1 0,1 0 0,-1 0 0,1 0 0,-1 0 0,1 0 0,0-1 0,0 0 0,0 0 0,-1 0 0,1 0 0,0 0 0,0-1 0,0 0 0,1 0 0,3 0 0,21-2 0,-1-2 0,0 0 0,45-14 0,-35 8 0,41-5 0,-51 10 0,1-2 0,-2-1 0,1-1 0,36-18 0,-36 15 0,1 1 0,0 1 0,50-11 0,-54 18 0,0 2 0,0 0 0,1 2 0,-1 0 0,0 2 0,36 8 0,-24-2 0,-1 2 0,1 1 0,54 28 0,-70-28 0,-1 1 0,0 1 0,-1 1 0,0 0 0,-1 2 0,-1 0 0,-1 1 0,0 0 0,-2 2 0,20 31 0,-19-25 0,-11-19 0,-1 0 0,1-1 0,0 1 0,1-1 0,0 0 0,6 6 0,-11-12 0,0 0 0,1 0 0,-1 1 0,0-1 0,0 0 0,1 0 0,-1 0 0,0 0 0,0 0 0,1 0 0,-1-1 0,0 1 0,0 0 0,1 0 0,-1 0 0,0 0 0,0 0 0,1 0 0,-1 0 0,0 0 0,0 0 0,0-1 0,1 1 0,-1 0 0,0 0 0,0 0 0,0-1 0,0 1 0,1 0 0,-1 0 0,0 0 0,0-1 0,0 1 0,0 0 0,0 0 0,0-1 0,0 1 0,0 0 0,0 0 0,0 0 0,0-1 0,0 1 0,0 0 0,0 0 0,0-1 0,0 1 0,0 0 0,0 0 0,0-1 0,0 1 0,0 0 0,0 0 0,0-1 0,0 1 0,0 0 0,0 0 0,-1-1 0,0-16 0,-3 4 0,0 0 0,-1 1 0,0 0 0,-1 0 0,0 0 0,-1 1 0,0 0 0,-1 0 0,-11-12 0,-19-29 0,-39-45-1365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5T12:10:20.57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835 347,'-60'-21,"-71"-29,-513-226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5T12:10:20.57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825 2411,'0'0,"-2"6,0 0,0 0,1 1,-1-1,1 1,1-1,0 0,0 11,1-13,-1 0,1 0,1 0,-1 0,0 0,1 0,0 0,0-1,0 1,0-1,1 1,-1-1,1 0,0 0,0 0,0 0,0-1,1 1,-1-1,1 0,-1 0,1 0,0 0,0-1,0 0,0 1,0-1,0-1,7 2,18 1,1-1,0-1,-1-2,32-4,122-25,-106 15,-65 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5T12:10:20.57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825 2411,'8'7,"7"5,24 14,5 4,-7-4,1-2,43 19,-68-37,1 0,-1-1,1-1,1-1,-1 0,0 0,1-2,-1 0,1 0,21-3,-31 1,0-1,0 1,-1-1,1 0,0-1,-1 1,1-1,-1 0,0 0,0 0,0-1,0 0,-1 1,1-1,-1 0,0-1,0 1,0-1,-1 1,0-1,0 0,0 0,2-8,-2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99F6-259C-4E1E-818C-442CF6E194D6}" type="datetimeFigureOut">
              <a:rPr lang="tr-TR" smtClean="0"/>
              <a:t>1.06.2025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C458-06B1-4438-9A4F-DD39992211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4402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99F6-259C-4E1E-818C-442CF6E194D6}" type="datetimeFigureOut">
              <a:rPr lang="tr-TR" smtClean="0"/>
              <a:t>1.06.2025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C458-06B1-4438-9A4F-DD39992211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50965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99F6-259C-4E1E-818C-442CF6E194D6}" type="datetimeFigureOut">
              <a:rPr lang="tr-TR" smtClean="0"/>
              <a:t>1.06.2025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C458-06B1-4438-9A4F-DD39992211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822725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99F6-259C-4E1E-818C-442CF6E194D6}" type="datetimeFigureOut">
              <a:rPr lang="tr-TR" smtClean="0"/>
              <a:t>1.06.2025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C458-06B1-4438-9A4F-DD39992211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43390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99F6-259C-4E1E-818C-442CF6E194D6}" type="datetimeFigureOut">
              <a:rPr lang="tr-TR" smtClean="0"/>
              <a:t>1.06.2025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C458-06B1-4438-9A4F-DD39992211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646931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99F6-259C-4E1E-818C-442CF6E194D6}" type="datetimeFigureOut">
              <a:rPr lang="tr-TR" smtClean="0"/>
              <a:t>1.06.2025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C458-06B1-4438-9A4F-DD39992211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42777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99F6-259C-4E1E-818C-442CF6E194D6}" type="datetimeFigureOut">
              <a:rPr lang="tr-TR" smtClean="0"/>
              <a:t>1.06.2025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C458-06B1-4438-9A4F-DD39992211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79301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99F6-259C-4E1E-818C-442CF6E194D6}" type="datetimeFigureOut">
              <a:rPr lang="tr-TR" smtClean="0"/>
              <a:t>1.06.2025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C458-06B1-4438-9A4F-DD39992211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654873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99F6-259C-4E1E-818C-442CF6E194D6}" type="datetimeFigureOut">
              <a:rPr lang="tr-TR" smtClean="0"/>
              <a:t>1.06.2025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C458-06B1-4438-9A4F-DD39992211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268769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99F6-259C-4E1E-818C-442CF6E194D6}" type="datetimeFigureOut">
              <a:rPr lang="tr-TR" smtClean="0"/>
              <a:t>1.06.2025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C458-06B1-4438-9A4F-DD39992211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167590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99F6-259C-4E1E-818C-442CF6E194D6}" type="datetimeFigureOut">
              <a:rPr lang="tr-TR" smtClean="0"/>
              <a:t>1.06.2025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5C458-06B1-4438-9A4F-DD39992211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735368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B99F6-259C-4E1E-818C-442CF6E194D6}" type="datetimeFigureOut">
              <a:rPr lang="tr-TR" smtClean="0"/>
              <a:t>1.06.2025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5C458-06B1-4438-9A4F-DD39992211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112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57.png"/><Relationship Id="rId3" Type="http://schemas.openxmlformats.org/officeDocument/2006/relationships/image" Target="../media/image1.png"/><Relationship Id="rId7" Type="http://schemas.openxmlformats.org/officeDocument/2006/relationships/image" Target="../media/image55.png"/><Relationship Id="rId12" Type="http://schemas.openxmlformats.org/officeDocument/2006/relationships/customXml" Target="../ink/ink58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1" Type="http://schemas.openxmlformats.org/officeDocument/2006/relationships/image" Target="../media/image40.png"/><Relationship Id="rId5" Type="http://schemas.openxmlformats.org/officeDocument/2006/relationships/image" Target="../media/image39.png"/><Relationship Id="rId15" Type="http://schemas.openxmlformats.org/officeDocument/2006/relationships/image" Target="../media/image58.png"/><Relationship Id="rId10" Type="http://schemas.openxmlformats.org/officeDocument/2006/relationships/customXml" Target="../ink/ink57.xml"/><Relationship Id="rId4" Type="http://schemas.openxmlformats.org/officeDocument/2006/relationships/image" Target="../media/image54.png"/><Relationship Id="rId9" Type="http://schemas.openxmlformats.org/officeDocument/2006/relationships/image" Target="../media/image56.png"/><Relationship Id="rId14" Type="http://schemas.openxmlformats.org/officeDocument/2006/relationships/customXml" Target="../ink/ink5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65.xml"/><Relationship Id="rId3" Type="http://schemas.openxmlformats.org/officeDocument/2006/relationships/customXml" Target="../ink/ink60.xml"/><Relationship Id="rId7" Type="http://schemas.openxmlformats.org/officeDocument/2006/relationships/customXml" Target="../ink/ink62.xml"/><Relationship Id="rId12" Type="http://schemas.openxmlformats.org/officeDocument/2006/relationships/image" Target="../media/image62.png"/><Relationship Id="rId2" Type="http://schemas.openxmlformats.org/officeDocument/2006/relationships/image" Target="../media/image1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64.xml"/><Relationship Id="rId5" Type="http://schemas.openxmlformats.org/officeDocument/2006/relationships/customXml" Target="../ink/ink61.xml"/><Relationship Id="rId15" Type="http://schemas.openxmlformats.org/officeDocument/2006/relationships/image" Target="../media/image64.png"/><Relationship Id="rId10" Type="http://schemas.openxmlformats.org/officeDocument/2006/relationships/image" Target="../media/image61.png"/><Relationship Id="rId4" Type="http://schemas.openxmlformats.org/officeDocument/2006/relationships/image" Target="../media/image59.png"/><Relationship Id="rId9" Type="http://schemas.openxmlformats.org/officeDocument/2006/relationships/customXml" Target="../ink/ink63.xml"/><Relationship Id="rId1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erialize-and-deserialize-binary-tree/description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learn.microsoft.com/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4JAi2JJhI8" TargetMode="External"/><Relationship Id="rId5" Type="http://schemas.openxmlformats.org/officeDocument/2006/relationships/hyperlink" Target="https://www.geeksforgeeks.org/serialize-deserialize-binary-tree/" TargetMode="External"/><Relationship Id="rId4" Type="http://schemas.openxmlformats.org/officeDocument/2006/relationships/hyperlink" Target="https://visualgo.net/en/bst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2.png"/><Relationship Id="rId21" Type="http://schemas.openxmlformats.org/officeDocument/2006/relationships/image" Target="../media/image13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6.png"/><Relationship Id="rId50" Type="http://schemas.openxmlformats.org/officeDocument/2006/relationships/customXml" Target="../ink/ink24.xml"/><Relationship Id="rId55" Type="http://schemas.openxmlformats.org/officeDocument/2006/relationships/customXml" Target="../ink/ink27.xml"/><Relationship Id="rId7" Type="http://schemas.openxmlformats.org/officeDocument/2006/relationships/image" Target="../media/image6.png"/><Relationship Id="rId2" Type="http://schemas.openxmlformats.org/officeDocument/2006/relationships/image" Target="../media/image4.bin"/><Relationship Id="rId16" Type="http://schemas.openxmlformats.org/officeDocument/2006/relationships/customXml" Target="../ink/ink7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1.png"/><Relationship Id="rId40" Type="http://schemas.openxmlformats.org/officeDocument/2006/relationships/customXml" Target="../ink/ink19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image" Target="../media/image31.png"/><Relationship Id="rId5" Type="http://schemas.openxmlformats.org/officeDocument/2006/relationships/image" Target="../media/image5.png"/><Relationship Id="rId61" Type="http://schemas.openxmlformats.org/officeDocument/2006/relationships/customXml" Target="../ink/ink30.xml"/><Relationship Id="rId19" Type="http://schemas.openxmlformats.org/officeDocument/2006/relationships/image" Target="../media/image1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6.png"/><Relationship Id="rId30" Type="http://schemas.openxmlformats.org/officeDocument/2006/relationships/customXml" Target="../ink/ink14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3.xml"/><Relationship Id="rId56" Type="http://schemas.openxmlformats.org/officeDocument/2006/relationships/image" Target="../media/image30.png"/><Relationship Id="rId8" Type="http://schemas.openxmlformats.org/officeDocument/2006/relationships/customXml" Target="../ink/ink3.xml"/><Relationship Id="rId51" Type="http://schemas.openxmlformats.org/officeDocument/2006/relationships/image" Target="../media/image28.png"/><Relationship Id="rId3" Type="http://schemas.openxmlformats.org/officeDocument/2006/relationships/image" Target="../media/image1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customXml" Target="../ink/ink29.xml"/><Relationship Id="rId20" Type="http://schemas.openxmlformats.org/officeDocument/2006/relationships/customXml" Target="../ink/ink9.xml"/><Relationship Id="rId41" Type="http://schemas.openxmlformats.org/officeDocument/2006/relationships/image" Target="../media/image23.png"/><Relationship Id="rId54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7.png"/><Relationship Id="rId57" Type="http://schemas.openxmlformats.org/officeDocument/2006/relationships/customXml" Target="../ink/ink28.xml"/><Relationship Id="rId10" Type="http://schemas.openxmlformats.org/officeDocument/2006/relationships/customXml" Target="../ink/ink4.xml"/><Relationship Id="rId31" Type="http://schemas.openxmlformats.org/officeDocument/2006/relationships/image" Target="../media/image18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image" Target="../media/image32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.xml"/><Relationship Id="rId18" Type="http://schemas.openxmlformats.org/officeDocument/2006/relationships/image" Target="../media/image44.png"/><Relationship Id="rId26" Type="http://schemas.openxmlformats.org/officeDocument/2006/relationships/customXml" Target="../ink/ink41.xml"/><Relationship Id="rId39" Type="http://schemas.openxmlformats.org/officeDocument/2006/relationships/customXml" Target="../ink/ink51.xml"/><Relationship Id="rId21" Type="http://schemas.openxmlformats.org/officeDocument/2006/relationships/customXml" Target="../ink/ink38.xml"/><Relationship Id="rId34" Type="http://schemas.openxmlformats.org/officeDocument/2006/relationships/customXml" Target="../ink/ink46.xml"/><Relationship Id="rId42" Type="http://schemas.openxmlformats.org/officeDocument/2006/relationships/image" Target="../media/image52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customXml" Target="../ink/ink49.xml"/><Relationship Id="rId40" Type="http://schemas.openxmlformats.org/officeDocument/2006/relationships/image" Target="../media/image51.png"/><Relationship Id="rId45" Type="http://schemas.openxmlformats.org/officeDocument/2006/relationships/image" Target="../media/image53.png"/><Relationship Id="rId5" Type="http://schemas.openxmlformats.org/officeDocument/2006/relationships/image" Target="../media/image37.png"/><Relationship Id="rId15" Type="http://schemas.openxmlformats.org/officeDocument/2006/relationships/customXml" Target="../ink/ink35.xml"/><Relationship Id="rId23" Type="http://schemas.openxmlformats.org/officeDocument/2006/relationships/image" Target="../media/image46.png"/><Relationship Id="rId28" Type="http://schemas.openxmlformats.org/officeDocument/2006/relationships/customXml" Target="../ink/ink42.xml"/><Relationship Id="rId36" Type="http://schemas.openxmlformats.org/officeDocument/2006/relationships/customXml" Target="../ink/ink48.xml"/><Relationship Id="rId10" Type="http://schemas.openxmlformats.org/officeDocument/2006/relationships/customXml" Target="../ink/ink32.xml"/><Relationship Id="rId19" Type="http://schemas.openxmlformats.org/officeDocument/2006/relationships/customXml" Target="../ink/ink37.xml"/><Relationship Id="rId31" Type="http://schemas.openxmlformats.org/officeDocument/2006/relationships/image" Target="../media/image50.png"/><Relationship Id="rId44" Type="http://schemas.openxmlformats.org/officeDocument/2006/relationships/customXml" Target="../ink/ink54.xml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2.png"/><Relationship Id="rId22" Type="http://schemas.openxmlformats.org/officeDocument/2006/relationships/customXml" Target="../ink/ink39.xml"/><Relationship Id="rId27" Type="http://schemas.openxmlformats.org/officeDocument/2006/relationships/image" Target="../media/image48.png"/><Relationship Id="rId30" Type="http://schemas.openxmlformats.org/officeDocument/2006/relationships/customXml" Target="../ink/ink43.xml"/><Relationship Id="rId35" Type="http://schemas.openxmlformats.org/officeDocument/2006/relationships/customXml" Target="../ink/ink47.xml"/><Relationship Id="rId43" Type="http://schemas.openxmlformats.org/officeDocument/2006/relationships/customXml" Target="../ink/ink53.xml"/><Relationship Id="rId8" Type="http://schemas.openxmlformats.org/officeDocument/2006/relationships/customXml" Target="../ink/ink31.xml"/><Relationship Id="rId3" Type="http://schemas.openxmlformats.org/officeDocument/2006/relationships/image" Target="../media/image1.png"/><Relationship Id="rId12" Type="http://schemas.openxmlformats.org/officeDocument/2006/relationships/customXml" Target="../ink/ink33.xml"/><Relationship Id="rId17" Type="http://schemas.openxmlformats.org/officeDocument/2006/relationships/customXml" Target="../ink/ink36.xml"/><Relationship Id="rId25" Type="http://schemas.openxmlformats.org/officeDocument/2006/relationships/image" Target="../media/image47.png"/><Relationship Id="rId33" Type="http://schemas.openxmlformats.org/officeDocument/2006/relationships/customXml" Target="../ink/ink45.xml"/><Relationship Id="rId38" Type="http://schemas.openxmlformats.org/officeDocument/2006/relationships/customXml" Target="../ink/ink50.xml"/><Relationship Id="rId20" Type="http://schemas.openxmlformats.org/officeDocument/2006/relationships/image" Target="../media/image45.png"/><Relationship Id="rId41" Type="http://schemas.openxmlformats.org/officeDocument/2006/relationships/customXml" Target="../ink/ink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900873" y="1873865"/>
            <a:ext cx="7016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b="1" dirty="0" err="1">
                <a:solidFill>
                  <a:srgbClr val="4C4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rPr>
              <a:t>Serialize</a:t>
            </a:r>
            <a:r>
              <a:rPr lang="tr-TR" sz="4800" b="1" dirty="0">
                <a:solidFill>
                  <a:srgbClr val="4C4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tr-TR" sz="4800" b="1" dirty="0" err="1">
                <a:solidFill>
                  <a:srgbClr val="4C4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rPr>
              <a:t>and</a:t>
            </a:r>
            <a:r>
              <a:rPr lang="tr-TR" sz="4800" b="1" dirty="0">
                <a:solidFill>
                  <a:srgbClr val="4C4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tr-TR" sz="4800" b="1" dirty="0" err="1">
                <a:solidFill>
                  <a:srgbClr val="4C4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rPr>
              <a:t>Deserialize</a:t>
            </a:r>
            <a:r>
              <a:rPr lang="tr-TR" sz="4800" b="1" dirty="0">
                <a:solidFill>
                  <a:srgbClr val="4C4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tr-TR" sz="4800" b="1" dirty="0" err="1">
                <a:solidFill>
                  <a:srgbClr val="4C4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rPr>
              <a:t>Binary</a:t>
            </a:r>
            <a:r>
              <a:rPr lang="tr-TR" sz="4800" b="1" dirty="0">
                <a:solidFill>
                  <a:srgbClr val="4C4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tr-TR" sz="4800" b="1" dirty="0" err="1">
                <a:solidFill>
                  <a:srgbClr val="4C4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rPr>
              <a:t>Tree</a:t>
            </a:r>
            <a:r>
              <a:rPr lang="tr-TR" sz="4800" b="1" dirty="0">
                <a:solidFill>
                  <a:srgbClr val="4C412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rPr>
              <a:t> Problemi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814246" y="3613142"/>
            <a:ext cx="7016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rgbClr val="4C4123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Batuhan Korkmaz</a:t>
            </a:r>
          </a:p>
          <a:p>
            <a:r>
              <a:rPr lang="tr-TR" sz="2400" dirty="0" err="1">
                <a:solidFill>
                  <a:srgbClr val="4C4123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A.Samet</a:t>
            </a:r>
            <a:r>
              <a:rPr lang="tr-TR" sz="2400" dirty="0">
                <a:solidFill>
                  <a:srgbClr val="4C4123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Karahan</a:t>
            </a:r>
            <a:endParaRPr lang="tr-TR" sz="1600" dirty="0">
              <a:solidFill>
                <a:srgbClr val="4C4123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721" y="0"/>
            <a:ext cx="1295704" cy="129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168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DF67C-1F2C-B9A9-0A2B-D02F899F3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Resim 26">
            <a:extLst>
              <a:ext uri="{FF2B5EF4-FFF2-40B4-BE49-F238E27FC236}">
                <a16:creationId xmlns:a16="http://schemas.microsoft.com/office/drawing/2014/main" id="{BAC32978-31F0-35A2-F4AE-FBB27B56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781" y="2157020"/>
            <a:ext cx="4334480" cy="3810532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D64AAD42-1EB4-347B-12C2-13A7E6CCC0E9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34BDBAE4-5983-B90D-8D18-A26A99D0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Görselleştirme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D89D6F7-8D22-0CAA-DB94-D87F2F2BB5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5FA04BAF-9748-3808-79C4-808599C0CB75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824EA965-3C5F-CB1E-4A4F-93E09A168920}"/>
              </a:ext>
            </a:extLst>
          </p:cNvPr>
          <p:cNvSpPr txBox="1">
            <a:spLocks/>
          </p:cNvSpPr>
          <p:nvPr/>
        </p:nvSpPr>
        <p:spPr>
          <a:xfrm>
            <a:off x="763129" y="1724022"/>
            <a:ext cx="4419600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node</a:t>
            </a:r>
            <a:r>
              <a:rPr lang="tr-TR" dirty="0"/>
              <a:t> =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Print</a:t>
            </a:r>
            <a:r>
              <a:rPr lang="tr-TR" dirty="0"/>
              <a:t> -&gt;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 -&gt; </a:t>
            </a:r>
            <a:r>
              <a:rPr lang="tr-TR" dirty="0" err="1"/>
              <a:t>node</a:t>
            </a:r>
            <a:r>
              <a:rPr lang="tr-TR" dirty="0"/>
              <a:t> = </a:t>
            </a:r>
            <a:r>
              <a:rPr lang="tr-TR" dirty="0" err="1"/>
              <a:t>null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Print</a:t>
            </a:r>
            <a:r>
              <a:rPr lang="tr-TR" dirty="0"/>
              <a:t> -&gt; </a:t>
            </a:r>
            <a:r>
              <a:rPr lang="tr-TR" dirty="0" err="1"/>
              <a:t>null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 -&gt; </a:t>
            </a:r>
            <a:r>
              <a:rPr lang="tr-TR" dirty="0" err="1"/>
              <a:t>node</a:t>
            </a:r>
            <a:r>
              <a:rPr lang="tr-TR" dirty="0"/>
              <a:t> = </a:t>
            </a:r>
            <a:r>
              <a:rPr lang="tr-TR" dirty="0" err="1"/>
              <a:t>null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Print</a:t>
            </a:r>
            <a:r>
              <a:rPr lang="tr-TR" dirty="0"/>
              <a:t> -&gt; </a:t>
            </a:r>
            <a:r>
              <a:rPr lang="tr-TR" dirty="0" err="1"/>
              <a:t>null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8A15E97C-CE4B-336F-9054-E323AAA4D065}"/>
              </a:ext>
            </a:extLst>
          </p:cNvPr>
          <p:cNvSpPr txBox="1"/>
          <p:nvPr/>
        </p:nvSpPr>
        <p:spPr>
          <a:xfrm>
            <a:off x="1539873" y="2366891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85AE4E44-914F-A140-A3FB-B07BD14E4C80}"/>
              </a:ext>
            </a:extLst>
          </p:cNvPr>
          <p:cNvSpPr txBox="1"/>
          <p:nvPr/>
        </p:nvSpPr>
        <p:spPr>
          <a:xfrm>
            <a:off x="1539873" y="3355814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41A9F377-A753-E050-A9FD-AD65A82C03B3}"/>
              </a:ext>
            </a:extLst>
          </p:cNvPr>
          <p:cNvSpPr txBox="1"/>
          <p:nvPr/>
        </p:nvSpPr>
        <p:spPr>
          <a:xfrm>
            <a:off x="1539873" y="3852925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BF41DB0E-C52F-8017-6B78-CCF566A05C6E}"/>
              </a:ext>
            </a:extLst>
          </p:cNvPr>
          <p:cNvSpPr txBox="1"/>
          <p:nvPr/>
        </p:nvSpPr>
        <p:spPr>
          <a:xfrm>
            <a:off x="1539873" y="4376074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B5F636D3-EC4C-DC80-2E77-34974359EE2B}"/>
              </a:ext>
            </a:extLst>
          </p:cNvPr>
          <p:cNvSpPr txBox="1"/>
          <p:nvPr/>
        </p:nvSpPr>
        <p:spPr>
          <a:xfrm>
            <a:off x="1539873" y="4942103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5F97B130-4350-184F-4097-5E2F078ED738}"/>
              </a:ext>
            </a:extLst>
          </p:cNvPr>
          <p:cNvSpPr txBox="1"/>
          <p:nvPr/>
        </p:nvSpPr>
        <p:spPr>
          <a:xfrm>
            <a:off x="10052402" y="4522268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3F39FC4D-B931-46FF-BC92-94CD01E500A9}"/>
              </a:ext>
            </a:extLst>
          </p:cNvPr>
          <p:cNvSpPr txBox="1"/>
          <p:nvPr/>
        </p:nvSpPr>
        <p:spPr>
          <a:xfrm>
            <a:off x="9135533" y="6150326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6BC3C03C-A077-9343-C08F-92547A9218ED}"/>
              </a:ext>
            </a:extLst>
          </p:cNvPr>
          <p:cNvSpPr txBox="1"/>
          <p:nvPr/>
        </p:nvSpPr>
        <p:spPr>
          <a:xfrm>
            <a:off x="10645854" y="6120884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BC4CFB77-6D3E-497E-9580-98061400C9D2}"/>
              </a:ext>
            </a:extLst>
          </p:cNvPr>
          <p:cNvSpPr txBox="1"/>
          <p:nvPr/>
        </p:nvSpPr>
        <p:spPr>
          <a:xfrm>
            <a:off x="4517976" y="1711780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041441B5-B3D8-9ABF-77D1-0694ADF78E82}"/>
              </a:ext>
            </a:extLst>
          </p:cNvPr>
          <p:cNvSpPr txBox="1"/>
          <p:nvPr/>
        </p:nvSpPr>
        <p:spPr>
          <a:xfrm>
            <a:off x="5301362" y="1703559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11208D1E-7DA9-F402-A3EB-DE82C0756D64}"/>
              </a:ext>
            </a:extLst>
          </p:cNvPr>
          <p:cNvSpPr txBox="1"/>
          <p:nvPr/>
        </p:nvSpPr>
        <p:spPr>
          <a:xfrm>
            <a:off x="6661257" y="1724022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5024E81E-F988-3828-D6E3-C47953D4C9BC}"/>
              </a:ext>
            </a:extLst>
          </p:cNvPr>
          <p:cNvSpPr txBox="1"/>
          <p:nvPr/>
        </p:nvSpPr>
        <p:spPr>
          <a:xfrm>
            <a:off x="1539873" y="2841487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7145C99F-D096-94B3-9006-C9A083A3DECC}"/>
              </a:ext>
            </a:extLst>
          </p:cNvPr>
          <p:cNvCxnSpPr/>
          <p:nvPr/>
        </p:nvCxnSpPr>
        <p:spPr>
          <a:xfrm flipH="1">
            <a:off x="9364133" y="5681133"/>
            <a:ext cx="474134" cy="56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642CA357-0108-0707-8C85-121E46E47D08}"/>
              </a:ext>
            </a:extLst>
          </p:cNvPr>
          <p:cNvCxnSpPr/>
          <p:nvPr/>
        </p:nvCxnSpPr>
        <p:spPr>
          <a:xfrm>
            <a:off x="10281002" y="5721196"/>
            <a:ext cx="429331" cy="46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>
            <a:extLst>
              <a:ext uri="{FF2B5EF4-FFF2-40B4-BE49-F238E27FC236}">
                <a16:creationId xmlns:a16="http://schemas.microsoft.com/office/drawing/2014/main" id="{761DF8F9-3109-1D13-5E07-86FB8C9CB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311" y="1995947"/>
            <a:ext cx="3072911" cy="561716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04BAFFF9-1291-2714-3424-5484F282C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555" y="2276805"/>
            <a:ext cx="416456" cy="421534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823FE661-678A-BF7F-B568-901494E8C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612" y="2776914"/>
            <a:ext cx="416456" cy="421534"/>
          </a:xfrm>
          <a:prstGeom prst="rect">
            <a:avLst/>
          </a:prstGeom>
        </p:spPr>
      </p:pic>
      <p:grpSp>
        <p:nvGrpSpPr>
          <p:cNvPr id="37" name="Grup 36">
            <a:extLst>
              <a:ext uri="{FF2B5EF4-FFF2-40B4-BE49-F238E27FC236}">
                <a16:creationId xmlns:a16="http://schemas.microsoft.com/office/drawing/2014/main" id="{3DC5D922-4248-547A-E7B8-25956D45CB48}"/>
              </a:ext>
            </a:extLst>
          </p:cNvPr>
          <p:cNvGrpSpPr/>
          <p:nvPr/>
        </p:nvGrpSpPr>
        <p:grpSpPr>
          <a:xfrm>
            <a:off x="2763200" y="2183093"/>
            <a:ext cx="140760" cy="164520"/>
            <a:chOff x="2763200" y="2183093"/>
            <a:chExt cx="14076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Mürekkep 30">
                  <a:extLst>
                    <a:ext uri="{FF2B5EF4-FFF2-40B4-BE49-F238E27FC236}">
                      <a16:creationId xmlns:a16="http://schemas.microsoft.com/office/drawing/2014/main" id="{97116301-AECB-A44A-0C39-9D319738C9E7}"/>
                    </a:ext>
                  </a:extLst>
                </p14:cNvPr>
                <p14:cNvContentPartPr/>
                <p14:nvPr/>
              </p14:nvContentPartPr>
              <p14:xfrm>
                <a:off x="2787320" y="2279213"/>
                <a:ext cx="23040" cy="32760"/>
              </p14:xfrm>
            </p:contentPart>
          </mc:Choice>
          <mc:Fallback xmlns="">
            <p:pic>
              <p:nvPicPr>
                <p:cNvPr id="31" name="Mürekkep 30">
                  <a:extLst>
                    <a:ext uri="{FF2B5EF4-FFF2-40B4-BE49-F238E27FC236}">
                      <a16:creationId xmlns:a16="http://schemas.microsoft.com/office/drawing/2014/main" id="{97116301-AECB-A44A-0C39-9D319738C9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81200" y="2273093"/>
                  <a:ext cx="35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3" name="Mürekkep 32">
                  <a:extLst>
                    <a:ext uri="{FF2B5EF4-FFF2-40B4-BE49-F238E27FC236}">
                      <a16:creationId xmlns:a16="http://schemas.microsoft.com/office/drawing/2014/main" id="{E37E16CD-3B1E-858D-AC8E-CB501D6B4820}"/>
                    </a:ext>
                  </a:extLst>
                </p14:cNvPr>
                <p14:cNvContentPartPr/>
                <p14:nvPr/>
              </p14:nvContentPartPr>
              <p14:xfrm>
                <a:off x="2763200" y="2183093"/>
                <a:ext cx="140760" cy="164520"/>
              </p14:xfrm>
            </p:contentPart>
          </mc:Choice>
          <mc:Fallback xmlns="">
            <p:pic>
              <p:nvPicPr>
                <p:cNvPr id="33" name="Mürekkep 32">
                  <a:extLst>
                    <a:ext uri="{FF2B5EF4-FFF2-40B4-BE49-F238E27FC236}">
                      <a16:creationId xmlns:a16="http://schemas.microsoft.com/office/drawing/2014/main" id="{E37E16CD-3B1E-858D-AC8E-CB501D6B48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57080" y="2176973"/>
                  <a:ext cx="153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Mürekkep 35">
                  <a:extLst>
                    <a:ext uri="{FF2B5EF4-FFF2-40B4-BE49-F238E27FC236}">
                      <a16:creationId xmlns:a16="http://schemas.microsoft.com/office/drawing/2014/main" id="{A4AB1AEF-C9D3-9393-77D3-902D53D0FAB5}"/>
                    </a:ext>
                  </a:extLst>
                </p14:cNvPr>
                <p14:cNvContentPartPr/>
                <p14:nvPr/>
              </p14:nvContentPartPr>
              <p14:xfrm>
                <a:off x="2827640" y="2319533"/>
                <a:ext cx="360" cy="360"/>
              </p14:xfrm>
            </p:contentPart>
          </mc:Choice>
          <mc:Fallback xmlns="">
            <p:pic>
              <p:nvPicPr>
                <p:cNvPr id="36" name="Mürekkep 35">
                  <a:extLst>
                    <a:ext uri="{FF2B5EF4-FFF2-40B4-BE49-F238E27FC236}">
                      <a16:creationId xmlns:a16="http://schemas.microsoft.com/office/drawing/2014/main" id="{A4AB1AEF-C9D3-9393-77D3-902D53D0FA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1520" y="231341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 42">
            <a:extLst>
              <a:ext uri="{FF2B5EF4-FFF2-40B4-BE49-F238E27FC236}">
                <a16:creationId xmlns:a16="http://schemas.microsoft.com/office/drawing/2014/main" id="{7081B538-6693-EF4B-2CFB-1FC2D655BD70}"/>
              </a:ext>
            </a:extLst>
          </p:cNvPr>
          <p:cNvGrpSpPr/>
          <p:nvPr/>
        </p:nvGrpSpPr>
        <p:grpSpPr>
          <a:xfrm>
            <a:off x="3719360" y="2719133"/>
            <a:ext cx="73800" cy="109080"/>
            <a:chOff x="3719360" y="2719133"/>
            <a:chExt cx="73800" cy="1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Mürekkep 38">
                  <a:extLst>
                    <a:ext uri="{FF2B5EF4-FFF2-40B4-BE49-F238E27FC236}">
                      <a16:creationId xmlns:a16="http://schemas.microsoft.com/office/drawing/2014/main" id="{8CEF9DC5-F2B0-0CE4-99AD-A5E6ACCCCE8A}"/>
                    </a:ext>
                  </a:extLst>
                </p14:cNvPr>
                <p14:cNvContentPartPr/>
                <p14:nvPr/>
              </p14:nvContentPartPr>
              <p14:xfrm>
                <a:off x="3719360" y="2719133"/>
                <a:ext cx="73800" cy="109080"/>
              </p14:xfrm>
            </p:contentPart>
          </mc:Choice>
          <mc:Fallback xmlns="">
            <p:pic>
              <p:nvPicPr>
                <p:cNvPr id="39" name="Mürekkep 38">
                  <a:extLst>
                    <a:ext uri="{FF2B5EF4-FFF2-40B4-BE49-F238E27FC236}">
                      <a16:creationId xmlns:a16="http://schemas.microsoft.com/office/drawing/2014/main" id="{8CEF9DC5-F2B0-0CE4-99AD-A5E6ACCCCE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13240" y="2713013"/>
                  <a:ext cx="86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Mürekkep 41">
                  <a:extLst>
                    <a:ext uri="{FF2B5EF4-FFF2-40B4-BE49-F238E27FC236}">
                      <a16:creationId xmlns:a16="http://schemas.microsoft.com/office/drawing/2014/main" id="{D222F5E2-1194-1B6D-C0BE-E28379ED8A64}"/>
                    </a:ext>
                  </a:extLst>
                </p14:cNvPr>
                <p14:cNvContentPartPr/>
                <p14:nvPr/>
              </p14:nvContentPartPr>
              <p14:xfrm>
                <a:off x="3750680" y="2795453"/>
                <a:ext cx="35280" cy="19440"/>
              </p14:xfrm>
            </p:contentPart>
          </mc:Choice>
          <mc:Fallback xmlns="">
            <p:pic>
              <p:nvPicPr>
                <p:cNvPr id="42" name="Mürekkep 41">
                  <a:extLst>
                    <a:ext uri="{FF2B5EF4-FFF2-40B4-BE49-F238E27FC236}">
                      <a16:creationId xmlns:a16="http://schemas.microsoft.com/office/drawing/2014/main" id="{D222F5E2-1194-1B6D-C0BE-E28379ED8A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44560" y="2789333"/>
                  <a:ext cx="47520" cy="3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164235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221C1-DA54-C716-374C-C5B4FCA76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8969752F-C70D-3575-CB2D-A8A88AC8992B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39540EFD-09D7-BCBD-77B8-86D62795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Görselleştirme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05E9D4D-DD38-C537-AE13-4D9346C5A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3909E329-B5D6-839C-D03C-32D5EEF55E37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92B5F80D-AF22-C014-FA20-D7B236E4090E}"/>
              </a:ext>
            </a:extLst>
          </p:cNvPr>
          <p:cNvSpPr txBox="1">
            <a:spLocks/>
          </p:cNvSpPr>
          <p:nvPr/>
        </p:nvSpPr>
        <p:spPr>
          <a:xfrm>
            <a:off x="846666" y="1864304"/>
            <a:ext cx="10515600" cy="60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/>
              <a:t>Son durumda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yapısını </a:t>
            </a:r>
            <a:r>
              <a:rPr lang="tr-TR" dirty="0" err="1"/>
              <a:t>List</a:t>
            </a:r>
            <a:r>
              <a:rPr lang="tr-TR" dirty="0"/>
              <a:t>&lt;</a:t>
            </a:r>
            <a:r>
              <a:rPr lang="tr-TR" dirty="0" err="1"/>
              <a:t>string</a:t>
            </a:r>
            <a:r>
              <a:rPr lang="tr-TR" dirty="0"/>
              <a:t>&gt; e dönüştürmüş olduk.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Mürekkep 19">
                <a:extLst>
                  <a:ext uri="{FF2B5EF4-FFF2-40B4-BE49-F238E27FC236}">
                    <a16:creationId xmlns:a16="http://schemas.microsoft.com/office/drawing/2014/main" id="{4E0FEE5D-FB56-FE8C-06BA-9469126C3088}"/>
                  </a:ext>
                </a:extLst>
              </p14:cNvPr>
              <p14:cNvContentPartPr/>
              <p14:nvPr/>
            </p14:nvContentPartPr>
            <p14:xfrm>
              <a:off x="3134720" y="5106653"/>
              <a:ext cx="178200" cy="211680"/>
            </p14:xfrm>
          </p:contentPart>
        </mc:Choice>
        <mc:Fallback xmlns="">
          <p:pic>
            <p:nvPicPr>
              <p:cNvPr id="20" name="Mürekkep 19">
                <a:extLst>
                  <a:ext uri="{FF2B5EF4-FFF2-40B4-BE49-F238E27FC236}">
                    <a16:creationId xmlns:a16="http://schemas.microsoft.com/office/drawing/2014/main" id="{4E0FEE5D-FB56-FE8C-06BA-9469126C30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0720" y="4998653"/>
                <a:ext cx="2858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Mürekkep 35">
                <a:extLst>
                  <a:ext uri="{FF2B5EF4-FFF2-40B4-BE49-F238E27FC236}">
                    <a16:creationId xmlns:a16="http://schemas.microsoft.com/office/drawing/2014/main" id="{0344EEAB-5779-92F8-4367-A36C0D8E227E}"/>
                  </a:ext>
                </a:extLst>
              </p14:cNvPr>
              <p14:cNvContentPartPr/>
              <p14:nvPr/>
            </p14:nvContentPartPr>
            <p14:xfrm>
              <a:off x="2861480" y="4546493"/>
              <a:ext cx="558360" cy="418320"/>
            </p14:xfrm>
          </p:contentPart>
        </mc:Choice>
        <mc:Fallback xmlns="">
          <p:pic>
            <p:nvPicPr>
              <p:cNvPr id="36" name="Mürekkep 35">
                <a:extLst>
                  <a:ext uri="{FF2B5EF4-FFF2-40B4-BE49-F238E27FC236}">
                    <a16:creationId xmlns:a16="http://schemas.microsoft.com/office/drawing/2014/main" id="{0344EEAB-5779-92F8-4367-A36C0D8E22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1480" y="4366493"/>
                <a:ext cx="73800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Mürekkep 37">
                <a:extLst>
                  <a:ext uri="{FF2B5EF4-FFF2-40B4-BE49-F238E27FC236}">
                    <a16:creationId xmlns:a16="http://schemas.microsoft.com/office/drawing/2014/main" id="{9284C0FE-BBA4-0BF7-FFF4-70D406912C84}"/>
                  </a:ext>
                </a:extLst>
              </p14:cNvPr>
              <p14:cNvContentPartPr/>
              <p14:nvPr/>
            </p14:nvContentPartPr>
            <p14:xfrm>
              <a:off x="3107000" y="4974893"/>
              <a:ext cx="360" cy="3600"/>
            </p14:xfrm>
          </p:contentPart>
        </mc:Choice>
        <mc:Fallback xmlns="">
          <p:pic>
            <p:nvPicPr>
              <p:cNvPr id="38" name="Mürekkep 37">
                <a:extLst>
                  <a:ext uri="{FF2B5EF4-FFF2-40B4-BE49-F238E27FC236}">
                    <a16:creationId xmlns:a16="http://schemas.microsoft.com/office/drawing/2014/main" id="{9284C0FE-BBA4-0BF7-FFF4-70D406912C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17000" y="4811257"/>
                <a:ext cx="180000" cy="330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Mürekkep 38">
                <a:extLst>
                  <a:ext uri="{FF2B5EF4-FFF2-40B4-BE49-F238E27FC236}">
                    <a16:creationId xmlns:a16="http://schemas.microsoft.com/office/drawing/2014/main" id="{30063F06-63E7-EFBB-6159-70B76606CC6D}"/>
                  </a:ext>
                </a:extLst>
              </p14:cNvPr>
              <p14:cNvContentPartPr/>
              <p14:nvPr/>
            </p14:nvContentPartPr>
            <p14:xfrm>
              <a:off x="3166400" y="4964453"/>
              <a:ext cx="10440" cy="5760"/>
            </p14:xfrm>
          </p:contentPart>
        </mc:Choice>
        <mc:Fallback xmlns="">
          <p:pic>
            <p:nvPicPr>
              <p:cNvPr id="39" name="Mürekkep 38">
                <a:extLst>
                  <a:ext uri="{FF2B5EF4-FFF2-40B4-BE49-F238E27FC236}">
                    <a16:creationId xmlns:a16="http://schemas.microsoft.com/office/drawing/2014/main" id="{30063F06-63E7-EFBB-6159-70B76606CC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76400" y="4772453"/>
                <a:ext cx="190080" cy="389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Mürekkep 42">
                <a:extLst>
                  <a:ext uri="{FF2B5EF4-FFF2-40B4-BE49-F238E27FC236}">
                    <a16:creationId xmlns:a16="http://schemas.microsoft.com/office/drawing/2014/main" id="{CB1F324E-F63E-E5E9-6D91-D01B6CD19562}"/>
                  </a:ext>
                </a:extLst>
              </p14:cNvPr>
              <p14:cNvContentPartPr/>
              <p14:nvPr/>
            </p14:nvContentPartPr>
            <p14:xfrm>
              <a:off x="1608320" y="3758813"/>
              <a:ext cx="1119960" cy="340560"/>
            </p14:xfrm>
          </p:contentPart>
        </mc:Choice>
        <mc:Fallback xmlns="">
          <p:pic>
            <p:nvPicPr>
              <p:cNvPr id="43" name="Mürekkep 42">
                <a:extLst>
                  <a:ext uri="{FF2B5EF4-FFF2-40B4-BE49-F238E27FC236}">
                    <a16:creationId xmlns:a16="http://schemas.microsoft.com/office/drawing/2014/main" id="{CB1F324E-F63E-E5E9-6D91-D01B6CD195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45320" y="3695813"/>
                <a:ext cx="124560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4" name="Mürekkep 43">
                <a:extLst>
                  <a:ext uri="{FF2B5EF4-FFF2-40B4-BE49-F238E27FC236}">
                    <a16:creationId xmlns:a16="http://schemas.microsoft.com/office/drawing/2014/main" id="{3A3B6E05-F6FA-B337-571F-5E72C3DBCF03}"/>
                  </a:ext>
                </a:extLst>
              </p14:cNvPr>
              <p14:cNvContentPartPr/>
              <p14:nvPr/>
            </p14:nvContentPartPr>
            <p14:xfrm>
              <a:off x="2825840" y="4137893"/>
              <a:ext cx="986760" cy="1710720"/>
            </p14:xfrm>
          </p:contentPart>
        </mc:Choice>
        <mc:Fallback xmlns="">
          <p:pic>
            <p:nvPicPr>
              <p:cNvPr id="44" name="Mürekkep 43">
                <a:extLst>
                  <a:ext uri="{FF2B5EF4-FFF2-40B4-BE49-F238E27FC236}">
                    <a16:creationId xmlns:a16="http://schemas.microsoft.com/office/drawing/2014/main" id="{3A3B6E05-F6FA-B337-571F-5E72C3DBCF0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62840" y="4074893"/>
                <a:ext cx="1112400" cy="18363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Resim 4">
            <a:extLst>
              <a:ext uri="{FF2B5EF4-FFF2-40B4-BE49-F238E27FC236}">
                <a16:creationId xmlns:a16="http://schemas.microsoft.com/office/drawing/2014/main" id="{C33F4727-320D-FA34-FD5D-B9E25D2FDA4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6471" y="2645883"/>
            <a:ext cx="4001058" cy="3534268"/>
          </a:xfrm>
          <a:prstGeom prst="rect">
            <a:avLst/>
          </a:prstGeom>
        </p:spPr>
      </p:pic>
      <p:sp>
        <p:nvSpPr>
          <p:cNvPr id="13" name="Ok: Sağ 12">
            <a:extLst>
              <a:ext uri="{FF2B5EF4-FFF2-40B4-BE49-F238E27FC236}">
                <a16:creationId xmlns:a16="http://schemas.microsoft.com/office/drawing/2014/main" id="{1AEF0E41-1939-8E55-40E7-5D0AFB58D7C7}"/>
              </a:ext>
            </a:extLst>
          </p:cNvPr>
          <p:cNvSpPr/>
          <p:nvPr/>
        </p:nvSpPr>
        <p:spPr>
          <a:xfrm>
            <a:off x="5107529" y="4013200"/>
            <a:ext cx="1488004" cy="8551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C294C42D-9AB7-BDDB-4BE6-6E41B710572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95534" y="4198866"/>
            <a:ext cx="4001058" cy="4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0043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Kısıtlar ve Beklentiler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Zaman karmaşıklığı</a:t>
            </a:r>
          </a:p>
          <a:p>
            <a:r>
              <a:rPr lang="tr-TR" dirty="0"/>
              <a:t>Alan karmaşıklığı</a:t>
            </a:r>
          </a:p>
          <a:p>
            <a:r>
              <a:rPr lang="tr-TR" dirty="0"/>
              <a:t>Girdi büyüklüğü</a:t>
            </a:r>
          </a:p>
          <a:p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Case’ler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36330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42B60-EA75-A2B3-DCC8-E7AAA2BFC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0B7ACB6D-163B-B585-F1AC-CC2E57203ED1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0172671D-94EC-4E5E-D40D-47FA5C12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Zaman Karmaşıklığı (Time </a:t>
            </a:r>
            <a:r>
              <a:rPr lang="tr-TR" b="1" dirty="0" err="1">
                <a:solidFill>
                  <a:srgbClr val="4C4123"/>
                </a:solidFill>
              </a:rPr>
              <a:t>Complexity</a:t>
            </a:r>
            <a:r>
              <a:rPr lang="tr-TR" b="1" dirty="0">
                <a:solidFill>
                  <a:srgbClr val="4C4123"/>
                </a:solidFill>
              </a:rPr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025AFE-AEE9-D082-2E84-0C32B8662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8096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Hem </a:t>
            </a:r>
            <a:r>
              <a:rPr lang="tr-TR" dirty="0" err="1"/>
              <a:t>Serialize</a:t>
            </a:r>
            <a:r>
              <a:rPr lang="tr-TR" dirty="0"/>
              <a:t> hem de </a:t>
            </a:r>
            <a:r>
              <a:rPr lang="tr-TR" dirty="0" err="1"/>
              <a:t>Deserialize</a:t>
            </a:r>
            <a:r>
              <a:rPr lang="tr-TR" dirty="0"/>
              <a:t> işlemlerinde tüm düğümler en az bir kere ziyaret edilir.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  </a:t>
            </a:r>
            <a:r>
              <a:rPr lang="tr-TR" dirty="0" err="1"/>
              <a:t>Serialize</a:t>
            </a:r>
            <a:r>
              <a:rPr lang="tr-TR" dirty="0"/>
              <a:t> (DFS)				</a:t>
            </a:r>
            <a:r>
              <a:rPr lang="tr-TR" dirty="0" err="1"/>
              <a:t>Deserialize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O(n)					     O(n)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D252D414-EBEC-D2D0-28CF-0BF177F3C0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C458A5C8-6DC2-FD25-AC51-7823DD908A0E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195331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616B6-8802-EB9C-A4AE-3ACAF99B6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51D43A6B-EE43-5D64-63C2-4E967A5D3E6C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D9DA0923-2DC9-BFB1-5FA9-90C2861D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Alan Karmaşıklığı (Space </a:t>
            </a:r>
            <a:r>
              <a:rPr lang="tr-TR" b="1" dirty="0" err="1">
                <a:solidFill>
                  <a:srgbClr val="4C4123"/>
                </a:solidFill>
              </a:rPr>
              <a:t>Complexity</a:t>
            </a:r>
            <a:r>
              <a:rPr lang="tr-TR" b="1" dirty="0">
                <a:solidFill>
                  <a:srgbClr val="4C4123"/>
                </a:solidFill>
              </a:rPr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7F9347-D6FC-24C2-5DA6-EDEBDFFB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552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err="1"/>
              <a:t>Serialize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Her düğüm için </a:t>
            </a:r>
            <a:r>
              <a:rPr lang="tr-TR" dirty="0" err="1"/>
              <a:t>stringe</a:t>
            </a:r>
            <a:r>
              <a:rPr lang="tr-TR" dirty="0"/>
              <a:t> bir değer eklenir (</a:t>
            </a:r>
            <a:r>
              <a:rPr lang="tr-TR" dirty="0" err="1"/>
              <a:t>null’lar</a:t>
            </a:r>
            <a:r>
              <a:rPr lang="tr-TR" dirty="0"/>
              <a:t> dahil).</a:t>
            </a:r>
          </a:p>
          <a:p>
            <a:pPr marL="0" indent="0">
              <a:buNone/>
            </a:pPr>
            <a:r>
              <a:rPr lang="tr-TR" dirty="0"/>
              <a:t>		O(n) -&gt; Sonuç </a:t>
            </a:r>
            <a:r>
              <a:rPr lang="tr-TR" dirty="0" err="1"/>
              <a:t>string</a:t>
            </a:r>
            <a:r>
              <a:rPr lang="tr-TR" dirty="0"/>
              <a:t> + geçici liste</a:t>
            </a:r>
          </a:p>
          <a:p>
            <a:pPr marL="0" indent="0">
              <a:buNone/>
            </a:pPr>
            <a:r>
              <a:rPr lang="tr-TR" dirty="0" err="1"/>
              <a:t>Deserialize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String’i</a:t>
            </a:r>
            <a:r>
              <a:rPr lang="tr-TR" dirty="0"/>
              <a:t> Queue veya </a:t>
            </a:r>
            <a:r>
              <a:rPr lang="tr-TR" dirty="0" err="1"/>
              <a:t>Iterator</a:t>
            </a:r>
            <a:r>
              <a:rPr lang="tr-TR" dirty="0"/>
              <a:t> yapısında tutuyoruz ve yine her 	düğüm için bellekte </a:t>
            </a:r>
            <a:r>
              <a:rPr lang="tr-TR" dirty="0" err="1"/>
              <a:t>TreeNode</a:t>
            </a:r>
            <a:r>
              <a:rPr lang="tr-TR" dirty="0"/>
              <a:t> oluşturuyoruz.	</a:t>
            </a:r>
          </a:p>
          <a:p>
            <a:pPr marL="0" indent="0">
              <a:buNone/>
            </a:pPr>
            <a:r>
              <a:rPr lang="tr-TR" dirty="0"/>
              <a:t>		O(n)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Not: </a:t>
            </a:r>
            <a:r>
              <a:rPr lang="tr-TR" dirty="0" err="1"/>
              <a:t>Rekürsif</a:t>
            </a:r>
            <a:r>
              <a:rPr lang="tr-TR" dirty="0"/>
              <a:t> çözümde </a:t>
            </a:r>
            <a:r>
              <a:rPr lang="tr-TR" dirty="0" err="1"/>
              <a:t>call</a:t>
            </a:r>
            <a:r>
              <a:rPr lang="tr-TR" dirty="0"/>
              <a:t> </a:t>
            </a:r>
            <a:r>
              <a:rPr lang="tr-TR" dirty="0" err="1"/>
              <a:t>stack</a:t>
            </a:r>
            <a:r>
              <a:rPr lang="tr-TR" dirty="0"/>
              <a:t> de maksimum O(h) yer tutar.</a:t>
            </a:r>
          </a:p>
          <a:p>
            <a:pPr marL="0" indent="0">
              <a:buNone/>
            </a:pPr>
            <a:r>
              <a:rPr lang="tr-TR" dirty="0"/>
              <a:t>(h -&gt; </a:t>
            </a:r>
            <a:r>
              <a:rPr lang="tr-TR" dirty="0" err="1"/>
              <a:t>Node’un</a:t>
            </a:r>
            <a:r>
              <a:rPr lang="tr-TR" dirty="0"/>
              <a:t> yüksekliği)	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106167E-54D1-2A8D-171C-30AC7E4176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281C8AE4-BC37-2E47-CFD4-F699567A9E33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816527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D2588-0302-409A-B525-604207EB8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739A96E2-F785-4F0D-64C9-5DDC18CC3EED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5E66E2BB-D219-AF5C-3385-EC929A89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Girdi Büyüklüğü (</a:t>
            </a:r>
            <a:r>
              <a:rPr lang="tr-TR" b="1" dirty="0" err="1">
                <a:solidFill>
                  <a:srgbClr val="4C4123"/>
                </a:solidFill>
              </a:rPr>
              <a:t>Input</a:t>
            </a:r>
            <a:r>
              <a:rPr lang="tr-TR" b="1" dirty="0">
                <a:solidFill>
                  <a:srgbClr val="4C4123"/>
                </a:solidFill>
              </a:rPr>
              <a:t> Size)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F31D29-B778-B526-8D1E-926BE9E4D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3667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Maksimum düğüm sayısı sistemin belleğiyle sınırlıdır ama çoğu platform (</a:t>
            </a:r>
            <a:r>
              <a:rPr lang="tr-TR" dirty="0" err="1"/>
              <a:t>Örn</a:t>
            </a:r>
            <a:r>
              <a:rPr lang="tr-TR" dirty="0"/>
              <a:t>. </a:t>
            </a:r>
            <a:r>
              <a:rPr lang="tr-TR" dirty="0" err="1"/>
              <a:t>LeetCode</a:t>
            </a:r>
            <a:r>
              <a:rPr lang="tr-TR" dirty="0"/>
              <a:t>) genellikle:</a:t>
            </a:r>
          </a:p>
          <a:p>
            <a:pPr marL="0" indent="0">
              <a:buNone/>
            </a:pPr>
            <a:r>
              <a:rPr lang="tr-TR" dirty="0"/>
              <a:t>	1 &lt;= n &lt;= 10^4  düğüme kadar destekler.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Giriş olarak verilen ağaç dengesiz (</a:t>
            </a:r>
            <a:r>
              <a:rPr lang="tr-TR" dirty="0" err="1"/>
              <a:t>skewed</a:t>
            </a:r>
            <a:r>
              <a:rPr lang="tr-TR" dirty="0"/>
              <a:t>) olabilir, bu durumda </a:t>
            </a:r>
            <a:r>
              <a:rPr lang="tr-TR" dirty="0" err="1"/>
              <a:t>rekürsif</a:t>
            </a:r>
            <a:r>
              <a:rPr lang="tr-TR" dirty="0"/>
              <a:t> çözüm </a:t>
            </a:r>
            <a:r>
              <a:rPr lang="tr-TR" dirty="0" err="1"/>
              <a:t>Stack</a:t>
            </a:r>
            <a:r>
              <a:rPr lang="tr-TR" dirty="0"/>
              <a:t> </a:t>
            </a:r>
            <a:r>
              <a:rPr lang="tr-TR" dirty="0" err="1"/>
              <a:t>Overflow</a:t>
            </a:r>
            <a:r>
              <a:rPr lang="tr-TR" dirty="0"/>
              <a:t> riski taşıyabilir.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D6DF614-0618-E746-B28B-83DF51E4B8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9211523-BE19-951E-931B-7919C60A76E3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075303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9F651-8FB8-8463-6A0B-EAEE2A2D9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9F787256-0D9C-B1CC-AA54-EE55684E5613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377278A9-A72B-6882-638A-E52EA4E8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4C4123"/>
                </a:solidFill>
              </a:rPr>
              <a:t>Edge</a:t>
            </a:r>
            <a:r>
              <a:rPr lang="tr-TR" b="1" dirty="0">
                <a:solidFill>
                  <a:srgbClr val="4C4123"/>
                </a:solidFill>
              </a:rPr>
              <a:t> </a:t>
            </a:r>
            <a:r>
              <a:rPr lang="tr-TR" b="1" dirty="0" err="1">
                <a:solidFill>
                  <a:srgbClr val="4C4123"/>
                </a:solidFill>
              </a:rPr>
              <a:t>Case’ler</a:t>
            </a:r>
            <a:r>
              <a:rPr lang="tr-TR" b="1" dirty="0">
                <a:solidFill>
                  <a:srgbClr val="4C4123"/>
                </a:solidFill>
              </a:rPr>
              <a:t> (Kenar Durumlar)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E53957-2C96-5B18-528C-C8D18A027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8096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tr-TR" b="1" dirty="0"/>
              <a:t>Boş Ağaç </a:t>
            </a:r>
            <a:r>
              <a:rPr lang="tr-TR" dirty="0"/>
              <a:t>=</a:t>
            </a:r>
            <a:r>
              <a:rPr lang="tr-TR" b="1" dirty="0"/>
              <a:t> </a:t>
            </a:r>
            <a:r>
              <a:rPr lang="tr-TR" dirty="0"/>
              <a:t>‘</a:t>
            </a:r>
            <a:r>
              <a:rPr lang="tr-TR" dirty="0" err="1"/>
              <a:t>root</a:t>
            </a:r>
            <a:r>
              <a:rPr lang="tr-TR" dirty="0"/>
              <a:t> == </a:t>
            </a:r>
            <a:r>
              <a:rPr lang="tr-TR" dirty="0" err="1"/>
              <a:t>null</a:t>
            </a:r>
            <a:r>
              <a:rPr lang="tr-TR" dirty="0"/>
              <a:t>’ ise </a:t>
            </a:r>
            <a:r>
              <a:rPr lang="tr-TR" dirty="0" err="1"/>
              <a:t>Serialize</a:t>
            </a:r>
            <a:r>
              <a:rPr lang="tr-TR" dirty="0"/>
              <a:t> sonucu ‘</a:t>
            </a:r>
            <a:r>
              <a:rPr lang="tr-TR" dirty="0" err="1"/>
              <a:t>null</a:t>
            </a:r>
            <a:r>
              <a:rPr lang="tr-TR" dirty="0"/>
              <a:t>’, </a:t>
            </a:r>
            <a:r>
              <a:rPr lang="tr-TR" dirty="0" err="1"/>
              <a:t>deserialize</a:t>
            </a:r>
            <a:r>
              <a:rPr lang="tr-TR" dirty="0"/>
              <a:t> sonucu ‘</a:t>
            </a:r>
            <a:r>
              <a:rPr lang="tr-TR" dirty="0" err="1"/>
              <a:t>null</a:t>
            </a:r>
            <a:r>
              <a:rPr lang="tr-TR" dirty="0"/>
              <a:t>’ olmalıdır.</a:t>
            </a:r>
          </a:p>
          <a:p>
            <a:pPr marL="514350" indent="-514350">
              <a:buAutoNum type="arabicPeriod"/>
            </a:pPr>
            <a:r>
              <a:rPr lang="tr-TR" b="1" dirty="0"/>
              <a:t>Tek Düğüm </a:t>
            </a:r>
            <a:r>
              <a:rPr lang="tr-TR" dirty="0"/>
              <a:t>= Sadece bir kök düğüm varsa ‘1,null,null’ olmalıdır.</a:t>
            </a:r>
          </a:p>
          <a:p>
            <a:pPr marL="514350" indent="-514350">
              <a:buAutoNum type="arabicPeriod"/>
            </a:pPr>
            <a:r>
              <a:rPr lang="tr-TR" b="1" dirty="0"/>
              <a:t>Dengesiz Ağaç </a:t>
            </a:r>
            <a:r>
              <a:rPr lang="tr-TR" dirty="0"/>
              <a:t>= Örneğin ağacın sadece sol veya sadece sağ dalları varsa </a:t>
            </a:r>
            <a:r>
              <a:rPr lang="tr-TR" dirty="0" err="1"/>
              <a:t>rekürsif</a:t>
            </a:r>
            <a:r>
              <a:rPr lang="tr-TR" dirty="0"/>
              <a:t> çözüm </a:t>
            </a:r>
            <a:r>
              <a:rPr lang="tr-TR" dirty="0" err="1"/>
              <a:t>stack’e</a:t>
            </a:r>
            <a:r>
              <a:rPr lang="tr-TR" dirty="0"/>
              <a:t> dikkat edilmeli</a:t>
            </a:r>
          </a:p>
          <a:p>
            <a:pPr marL="514350" indent="-514350">
              <a:buAutoNum type="arabicPeriod"/>
            </a:pPr>
            <a:r>
              <a:rPr lang="tr-TR" b="1" dirty="0" err="1"/>
              <a:t>Null</a:t>
            </a:r>
            <a:r>
              <a:rPr lang="tr-TR" b="1" dirty="0"/>
              <a:t> Çocuklar </a:t>
            </a:r>
            <a:r>
              <a:rPr lang="tr-TR" dirty="0"/>
              <a:t>= Her eksik çocuk ‘</a:t>
            </a:r>
            <a:r>
              <a:rPr lang="tr-TR" dirty="0" err="1"/>
              <a:t>null</a:t>
            </a:r>
            <a:r>
              <a:rPr lang="tr-TR" dirty="0"/>
              <a:t>’ olarak eklenmelidir, aksi takdirde ağaç yapısı bozulur.</a:t>
            </a:r>
          </a:p>
          <a:p>
            <a:pPr marL="514350" indent="-514350">
              <a:buAutoNum type="arabicPeriod"/>
            </a:pPr>
            <a:r>
              <a:rPr lang="tr-TR" b="1" dirty="0"/>
              <a:t>Tekrarlı Değerler </a:t>
            </a:r>
            <a:r>
              <a:rPr lang="tr-TR" dirty="0"/>
              <a:t>= Değerler aynı olabilir, önemli olan dizilimdir.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F4B78B4-C903-3A1F-EE50-345E479551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850FB43-1610-92B9-C45D-D9A6556288E9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4326673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Çözüm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Serialize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Ağaç </a:t>
            </a:r>
            <a:r>
              <a:rPr lang="tr-TR" dirty="0" err="1"/>
              <a:t>preorder</a:t>
            </a:r>
            <a:r>
              <a:rPr lang="tr-TR" dirty="0"/>
              <a:t> şekilde gezilir. (kök -&gt; sol -&gt; sağ)</a:t>
            </a:r>
          </a:p>
          <a:p>
            <a:pPr marL="0" indent="0">
              <a:buNone/>
            </a:pPr>
            <a:r>
              <a:rPr lang="tr-TR" dirty="0"/>
              <a:t>	Her düğüm değeri eklenir. Eksik çocuklar ‘</a:t>
            </a:r>
            <a:r>
              <a:rPr lang="tr-TR" dirty="0" err="1"/>
              <a:t>null</a:t>
            </a:r>
            <a:r>
              <a:rPr lang="tr-TR" dirty="0"/>
              <a:t>’ ile atanır.</a:t>
            </a:r>
          </a:p>
          <a:p>
            <a:pPr marL="0" indent="0">
              <a:buNone/>
            </a:pPr>
            <a:r>
              <a:rPr lang="tr-TR" dirty="0" err="1"/>
              <a:t>Deserialize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String</a:t>
            </a:r>
            <a:r>
              <a:rPr lang="tr-TR" dirty="0"/>
              <a:t> sırayla okunur. ‘</a:t>
            </a:r>
            <a:r>
              <a:rPr lang="tr-TR" dirty="0" err="1"/>
              <a:t>null</a:t>
            </a:r>
            <a:r>
              <a:rPr lang="tr-TR" dirty="0"/>
              <a:t>’ gördüğünde ‘</a:t>
            </a:r>
            <a:r>
              <a:rPr lang="tr-TR" dirty="0" err="1"/>
              <a:t>null</a:t>
            </a:r>
            <a:r>
              <a:rPr lang="tr-TR" dirty="0"/>
              <a:t>’ döndürülür, diğer 	değerlerde </a:t>
            </a:r>
            <a:r>
              <a:rPr lang="tr-TR" dirty="0" err="1"/>
              <a:t>TreeNode</a:t>
            </a:r>
            <a:r>
              <a:rPr lang="tr-TR" dirty="0"/>
              <a:t> oluşturulup sol ve sağ çocuklar </a:t>
            </a:r>
            <a:r>
              <a:rPr lang="tr-TR" dirty="0" err="1"/>
              <a:t>rekürsif</a:t>
            </a:r>
            <a:r>
              <a:rPr lang="tr-TR" dirty="0"/>
              <a:t> 	olarak işlenir.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62970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3D54A-BC67-1116-D920-26C4D01BC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4190DEF4-02E2-80F0-0AF6-51AE8BE227D9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FE9E1CA5-CF92-572B-6D14-D695BDBF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Çözüm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ED58EA0-6E21-8A21-8E44-68341C94A6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BB3C932D-BBC1-B907-F328-183A84B4FD84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CC96602B-0301-18DC-E91C-7B968C141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94" y="1851554"/>
            <a:ext cx="8523371" cy="299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3185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DAB0D-241A-A42D-FDC9-23991F2BB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287F60DF-8887-4856-F649-611CAE5203B5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010C304B-3511-D232-68C9-1550D1FA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Çözüm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DA04885-0AFE-408D-5847-FCF99A0AB4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9C63F440-0BDD-45C9-B20A-209467BBC3FC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7A17C21-9A67-8E18-4A71-5D7D8508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6567"/>
            <a:ext cx="6071873" cy="498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3296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Problem Tanımı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Problem tanımı</a:t>
            </a:r>
          </a:p>
          <a:p>
            <a:r>
              <a:rPr lang="tr-TR" dirty="0"/>
              <a:t>Girdi/çıktı formatı</a:t>
            </a:r>
          </a:p>
          <a:p>
            <a:r>
              <a:rPr lang="tr-TR" dirty="0"/>
              <a:t>Örnekler</a:t>
            </a:r>
          </a:p>
          <a:p>
            <a:r>
              <a:rPr lang="tr-TR" dirty="0"/>
              <a:t>Görselleştirme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12" name="Dikdörtgen 11"/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484643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1369A-D88F-D389-372D-ADD7320C5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CA963099-F213-DEF3-2604-BCF3E2B1F1DB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F5368A7E-543A-98D3-DBE3-BB87F42F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Sınırlamalar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5B2C5C7-9C64-D3C9-9A3F-13FC03EA62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B842F0EA-6078-63C2-3168-EF1C9A576376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752E9BB2-D748-10E5-E03B-FD7AD0AC1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8096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tr-TR" b="1" dirty="0"/>
              <a:t>Derinlik Limiti (</a:t>
            </a:r>
            <a:r>
              <a:rPr lang="tr-TR" b="1" dirty="0" err="1"/>
              <a:t>Stack</a:t>
            </a:r>
            <a:r>
              <a:rPr lang="tr-TR" b="1" dirty="0"/>
              <a:t> </a:t>
            </a:r>
            <a:r>
              <a:rPr lang="tr-TR" b="1" dirty="0" err="1"/>
              <a:t>Overflow</a:t>
            </a:r>
            <a:r>
              <a:rPr lang="tr-TR" b="1" dirty="0"/>
              <a:t>)</a:t>
            </a:r>
            <a:r>
              <a:rPr lang="tr-TR" dirty="0"/>
              <a:t>:</a:t>
            </a:r>
            <a:r>
              <a:rPr lang="tr-TR" b="1" dirty="0"/>
              <a:t> </a:t>
            </a:r>
            <a:r>
              <a:rPr lang="tr-TR" dirty="0"/>
              <a:t>Derin ve dengesiz (</a:t>
            </a:r>
            <a:r>
              <a:rPr lang="tr-TR" dirty="0" err="1"/>
              <a:t>skewed</a:t>
            </a:r>
            <a:r>
              <a:rPr lang="tr-TR" dirty="0"/>
              <a:t>) ağaçlarda </a:t>
            </a:r>
            <a:r>
              <a:rPr lang="tr-TR" dirty="0" err="1"/>
              <a:t>rekürsif</a:t>
            </a:r>
            <a:r>
              <a:rPr lang="tr-TR" dirty="0"/>
              <a:t> çözüm ‘</a:t>
            </a:r>
            <a:r>
              <a:rPr lang="tr-TR" dirty="0" err="1"/>
              <a:t>StackOverflowException</a:t>
            </a:r>
            <a:r>
              <a:rPr lang="tr-TR" dirty="0"/>
              <a:t>’ verebilir. Özellikle n &gt; 10^4 durumlarında</a:t>
            </a:r>
          </a:p>
          <a:p>
            <a:pPr marL="514350" indent="-514350">
              <a:buAutoNum type="arabicPeriod"/>
            </a:pPr>
            <a:endParaRPr lang="tr-TR" dirty="0"/>
          </a:p>
          <a:p>
            <a:pPr marL="514350" indent="-514350">
              <a:buAutoNum type="arabicPeriod"/>
            </a:pPr>
            <a:r>
              <a:rPr lang="tr-TR" b="1" dirty="0"/>
              <a:t>Bellek Kullanımı</a:t>
            </a:r>
            <a:r>
              <a:rPr lang="tr-TR" dirty="0"/>
              <a:t>: Her düğüm ve ‘</a:t>
            </a:r>
            <a:r>
              <a:rPr lang="tr-TR" dirty="0" err="1"/>
              <a:t>null</a:t>
            </a:r>
            <a:r>
              <a:rPr lang="tr-TR" dirty="0"/>
              <a:t>’ için ayrı </a:t>
            </a:r>
            <a:r>
              <a:rPr lang="tr-TR" dirty="0" err="1"/>
              <a:t>string</a:t>
            </a:r>
            <a:r>
              <a:rPr lang="tr-TR" dirty="0"/>
              <a:t> değeri tutulduğundan hafıza kullanımı artar.</a:t>
            </a:r>
          </a:p>
          <a:p>
            <a:pPr marL="514350" indent="-514350">
              <a:buAutoNum type="arabicPeriod"/>
            </a:pPr>
            <a:endParaRPr lang="tr-TR" dirty="0"/>
          </a:p>
          <a:p>
            <a:pPr marL="514350" indent="-514350">
              <a:buAutoNum type="arabicPeriod"/>
            </a:pPr>
            <a:r>
              <a:rPr lang="tr-TR" b="1" dirty="0"/>
              <a:t>Veri Formatı Sabit</a:t>
            </a:r>
            <a:r>
              <a:rPr lang="tr-TR" dirty="0"/>
              <a:t>: </a:t>
            </a:r>
            <a:r>
              <a:rPr lang="tr-TR" dirty="0" err="1"/>
              <a:t>Serialize</a:t>
            </a:r>
            <a:r>
              <a:rPr lang="tr-TR" dirty="0"/>
              <a:t> edilen format ‘val1,val2,null….,</a:t>
            </a:r>
            <a:r>
              <a:rPr lang="tr-TR" dirty="0" err="1"/>
              <a:t>valN</a:t>
            </a:r>
            <a:r>
              <a:rPr lang="tr-TR" dirty="0"/>
              <a:t>’ şeklindedir. Başka sistemlerde uyumluluk için özel biçim (JSON/XML) gerekebilir.</a:t>
            </a:r>
          </a:p>
        </p:txBody>
      </p:sp>
    </p:spTree>
    <p:extLst>
      <p:ext uri="{BB962C8B-B14F-4D97-AF65-F5344CB8AC3E}">
        <p14:creationId xmlns:p14="http://schemas.microsoft.com/office/powerpoint/2010/main" val="15148093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8A110-EBC4-4ED3-A49A-D8FE8CD1D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AB8ACAFF-1EFB-9D14-3DB5-E8A6D1334157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7C684573-AB8E-90B5-3286-964BB666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Sınırlamalar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D4698506-8E4E-81CD-7DF6-E87C1EEB91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CAA53160-2A7C-E23D-C3DC-06D8180306A2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E3BDAB15-A8D6-4B5D-DB2F-494D7FBF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8096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tr-TR" b="1" dirty="0"/>
              <a:t>Değerler Aynı Olabilir</a:t>
            </a:r>
            <a:r>
              <a:rPr lang="tr-TR" dirty="0"/>
              <a:t>: Aynı değere sahip farklı yapılar olabilir. Bu yüzden değer değil yapı korunmalıdır.</a:t>
            </a:r>
          </a:p>
          <a:p>
            <a:pPr marL="514350" indent="-514350">
              <a:buAutoNum type="arabicPeriod" startAt="4"/>
            </a:pPr>
            <a:endParaRPr lang="tr-TR" dirty="0"/>
          </a:p>
          <a:p>
            <a:pPr marL="514350" indent="-514350">
              <a:buAutoNum type="arabicPeriod" startAt="4"/>
            </a:pPr>
            <a:r>
              <a:rPr lang="tr-TR" b="1" dirty="0"/>
              <a:t>Dil/Platform Uyumluluğu</a:t>
            </a:r>
            <a:r>
              <a:rPr lang="tr-TR" dirty="0"/>
              <a:t>: </a:t>
            </a:r>
            <a:r>
              <a:rPr lang="tr-TR" dirty="0" err="1"/>
              <a:t>Serialize</a:t>
            </a:r>
            <a:r>
              <a:rPr lang="tr-TR" dirty="0"/>
              <a:t> edilen </a:t>
            </a:r>
            <a:r>
              <a:rPr lang="tr-TR" dirty="0" err="1"/>
              <a:t>string</a:t>
            </a:r>
            <a:r>
              <a:rPr lang="tr-TR" dirty="0"/>
              <a:t> başka dillerde </a:t>
            </a:r>
            <a:r>
              <a:rPr lang="tr-TR" dirty="0" err="1"/>
              <a:t>deserialize</a:t>
            </a:r>
            <a:r>
              <a:rPr lang="tr-TR" dirty="0"/>
              <a:t> edilecekse </a:t>
            </a:r>
            <a:r>
              <a:rPr lang="tr-TR" dirty="0" err="1"/>
              <a:t>encoding</a:t>
            </a:r>
            <a:r>
              <a:rPr lang="tr-TR" dirty="0"/>
              <a:t>, veri tipi farklarına dikkat edilmelidir.</a:t>
            </a:r>
          </a:p>
        </p:txBody>
      </p:sp>
    </p:spTree>
    <p:extLst>
      <p:ext uri="{BB962C8B-B14F-4D97-AF65-F5344CB8AC3E}">
        <p14:creationId xmlns:p14="http://schemas.microsoft.com/office/powerpoint/2010/main" val="122790520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İyileştirilmiş Çözüm Yaklaşımları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Kullanılan veri yapıları</a:t>
            </a:r>
          </a:p>
          <a:p>
            <a:r>
              <a:rPr lang="tr-TR" dirty="0"/>
              <a:t>Algoritma ayrıntıları</a:t>
            </a:r>
          </a:p>
          <a:p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2438678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C0BBE-AC86-C882-1146-2F87EF449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C16EBB51-ABED-229D-B221-B2DC512992C5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A3E8B0ED-FE24-A436-44DA-22F759E7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Kullanılan Veri Yapıları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C08354-493B-70E7-A441-79931E9D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8096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tr-TR" b="1" dirty="0"/>
              <a:t>Queue (Queue&lt;</a:t>
            </a:r>
            <a:r>
              <a:rPr lang="tr-TR" b="1" dirty="0" err="1"/>
              <a:t>string</a:t>
            </a:r>
            <a:r>
              <a:rPr lang="tr-TR" b="1" dirty="0"/>
              <a:t>&gt;): </a:t>
            </a:r>
            <a:r>
              <a:rPr lang="tr-TR" dirty="0"/>
              <a:t>‘</a:t>
            </a:r>
            <a:r>
              <a:rPr lang="tr-TR" dirty="0" err="1"/>
              <a:t>deserialize</a:t>
            </a:r>
            <a:r>
              <a:rPr lang="tr-TR" dirty="0"/>
              <a:t>’ sırasında sırayla düğüm değerlerini işletmek için kullanılır.</a:t>
            </a:r>
          </a:p>
          <a:p>
            <a:pPr marL="514350" indent="-514350">
              <a:buAutoNum type="arabicPeriod"/>
            </a:pPr>
            <a:endParaRPr lang="tr-TR" dirty="0"/>
          </a:p>
          <a:p>
            <a:pPr marL="514350" indent="-514350">
              <a:buAutoNum type="arabicPeriod"/>
            </a:pPr>
            <a:r>
              <a:rPr lang="tr-TR" b="1" dirty="0" err="1"/>
              <a:t>List</a:t>
            </a:r>
            <a:r>
              <a:rPr lang="tr-TR" b="1" dirty="0"/>
              <a:t>: </a:t>
            </a:r>
            <a:r>
              <a:rPr lang="tr-TR" dirty="0"/>
              <a:t>‘</a:t>
            </a:r>
            <a:r>
              <a:rPr lang="tr-TR" dirty="0" err="1"/>
              <a:t>serialize</a:t>
            </a:r>
            <a:r>
              <a:rPr lang="tr-TR" dirty="0"/>
              <a:t>’ sırasında veriyi toplu oluşturmak için kullanılır.</a:t>
            </a:r>
          </a:p>
          <a:p>
            <a:pPr marL="514350" indent="-514350">
              <a:buAutoNum type="arabicPeriod"/>
            </a:pPr>
            <a:endParaRPr lang="tr-TR" dirty="0"/>
          </a:p>
          <a:p>
            <a:pPr marL="514350" indent="-514350">
              <a:buAutoNum type="arabicPeriod"/>
            </a:pPr>
            <a:r>
              <a:rPr lang="tr-TR" b="1" dirty="0" err="1"/>
              <a:t>Stack</a:t>
            </a:r>
            <a:r>
              <a:rPr lang="tr-TR" b="1" dirty="0"/>
              <a:t> (İteratif versiyonlarda): </a:t>
            </a:r>
            <a:r>
              <a:rPr lang="tr-TR" dirty="0" err="1"/>
              <a:t>Rekürsiyon</a:t>
            </a:r>
            <a:r>
              <a:rPr lang="tr-TR" dirty="0"/>
              <a:t> yerine </a:t>
            </a:r>
            <a:r>
              <a:rPr lang="tr-TR" dirty="0" err="1"/>
              <a:t>iterative</a:t>
            </a:r>
            <a:r>
              <a:rPr lang="tr-TR" dirty="0"/>
              <a:t> </a:t>
            </a:r>
            <a:r>
              <a:rPr lang="tr-TR" dirty="0" err="1"/>
              <a:t>traversal</a:t>
            </a:r>
            <a:r>
              <a:rPr lang="tr-TR" dirty="0"/>
              <a:t> yapmak için kullanılır.</a:t>
            </a:r>
          </a:p>
          <a:p>
            <a:pPr marL="514350" indent="-514350">
              <a:buAutoNum type="arabicPeriod"/>
            </a:pPr>
            <a:endParaRPr lang="tr-TR" dirty="0"/>
          </a:p>
          <a:p>
            <a:pPr marL="514350" indent="-514350">
              <a:buAutoNum type="arabicPeriod"/>
            </a:pPr>
            <a:r>
              <a:rPr lang="tr-TR" b="1" dirty="0" err="1"/>
              <a:t>Binary</a:t>
            </a:r>
            <a:r>
              <a:rPr lang="tr-TR" b="1" dirty="0"/>
              <a:t> </a:t>
            </a:r>
            <a:r>
              <a:rPr lang="tr-TR" b="1" dirty="0" err="1"/>
              <a:t>Tree</a:t>
            </a:r>
            <a:r>
              <a:rPr lang="tr-TR" b="1" dirty="0"/>
              <a:t> (</a:t>
            </a:r>
            <a:r>
              <a:rPr lang="tr-TR" b="1" dirty="0" err="1"/>
              <a:t>TreeNode</a:t>
            </a:r>
            <a:r>
              <a:rPr lang="tr-TR" b="1" dirty="0"/>
              <a:t>): </a:t>
            </a:r>
            <a:r>
              <a:rPr lang="tr-TR" dirty="0"/>
              <a:t>Girdi ve çıktı olarak kullanılan temel veri yapısıdır.</a:t>
            </a:r>
            <a:endParaRPr lang="tr-TR" b="1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D406BE1-7A8D-3568-E727-B6B5E8827D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4F77775C-14E8-1930-CA22-62449E800EDF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5743461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48628-012E-1C70-0BA7-B4C19DE8C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AA017B83-7F8B-B6A1-B819-D370991C8DB0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09678C12-A30A-2DFD-B540-72FC8036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Algoritma Ayrıntıları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2F9717-4368-D7F8-DC8F-CFEF35D7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00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DFS (</a:t>
            </a:r>
            <a:r>
              <a:rPr lang="tr-TR" b="1" dirty="0" err="1"/>
              <a:t>Preorder</a:t>
            </a:r>
            <a:r>
              <a:rPr lang="tr-TR" b="1" dirty="0"/>
              <a:t>) – </a:t>
            </a:r>
            <a:r>
              <a:rPr lang="tr-TR" b="1" dirty="0" err="1"/>
              <a:t>Rekürsif</a:t>
            </a:r>
            <a:endParaRPr lang="tr-TR" b="1" dirty="0"/>
          </a:p>
          <a:p>
            <a:pPr>
              <a:buFontTx/>
              <a:buChar char="-"/>
            </a:pPr>
            <a:r>
              <a:rPr lang="tr-TR" dirty="0"/>
              <a:t>En yaygın ve anlaşılır yöntemdir.</a:t>
            </a:r>
          </a:p>
          <a:p>
            <a:pPr>
              <a:buFontTx/>
              <a:buChar char="-"/>
            </a:pPr>
            <a:r>
              <a:rPr lang="tr-TR" dirty="0" err="1"/>
              <a:t>Preorder</a:t>
            </a:r>
            <a:r>
              <a:rPr lang="tr-TR" dirty="0"/>
              <a:t> sırasıyla tüm düğümler gezilir.</a:t>
            </a:r>
          </a:p>
          <a:p>
            <a:pPr>
              <a:buFontTx/>
              <a:buChar char="-"/>
            </a:pPr>
            <a:r>
              <a:rPr lang="tr-TR" dirty="0"/>
              <a:t>‘</a:t>
            </a:r>
            <a:r>
              <a:rPr lang="tr-TR" dirty="0" err="1"/>
              <a:t>null</a:t>
            </a:r>
            <a:r>
              <a:rPr lang="tr-TR" dirty="0"/>
              <a:t>’ ile eksik çocuklar korunur.</a:t>
            </a:r>
          </a:p>
          <a:p>
            <a:pPr>
              <a:buFontTx/>
              <a:buChar char="-"/>
            </a:pPr>
            <a:r>
              <a:rPr lang="tr-TR" dirty="0"/>
              <a:t>Tek formatta hem </a:t>
            </a:r>
            <a:r>
              <a:rPr lang="tr-TR" dirty="0" err="1"/>
              <a:t>serialize</a:t>
            </a:r>
            <a:r>
              <a:rPr lang="tr-TR" dirty="0"/>
              <a:t> hem de </a:t>
            </a:r>
            <a:r>
              <a:rPr lang="tr-TR" dirty="0" err="1"/>
              <a:t>deserialize</a:t>
            </a:r>
            <a:r>
              <a:rPr lang="tr-TR" dirty="0"/>
              <a:t> yapılabilir.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6EB4D9DB-F888-4338-B002-106AC2CDB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20187FCE-B1DF-5940-2445-ACE277CC7889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836C9FB1-11AD-D8B3-7D78-52FD1342E968}"/>
              </a:ext>
            </a:extLst>
          </p:cNvPr>
          <p:cNvSpPr txBox="1">
            <a:spLocks/>
          </p:cNvSpPr>
          <p:nvPr/>
        </p:nvSpPr>
        <p:spPr>
          <a:xfrm>
            <a:off x="5638800" y="1825625"/>
            <a:ext cx="4800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b="1" dirty="0"/>
              <a:t>BFS (</a:t>
            </a:r>
            <a:r>
              <a:rPr lang="tr-TR" b="1" dirty="0" err="1"/>
              <a:t>Levelorder</a:t>
            </a:r>
            <a:r>
              <a:rPr lang="tr-TR" b="1" dirty="0"/>
              <a:t>) – İteratif</a:t>
            </a:r>
          </a:p>
          <a:p>
            <a:pPr>
              <a:buFontTx/>
              <a:buChar char="-"/>
            </a:pPr>
            <a:r>
              <a:rPr lang="tr-TR" dirty="0"/>
              <a:t>Seviye </a:t>
            </a:r>
            <a:r>
              <a:rPr lang="tr-TR" dirty="0" err="1"/>
              <a:t>seviye</a:t>
            </a:r>
            <a:r>
              <a:rPr lang="tr-TR" dirty="0"/>
              <a:t> ilerleyerek ağaç </a:t>
            </a:r>
            <a:r>
              <a:rPr lang="tr-TR" dirty="0" err="1"/>
              <a:t>serialize</a:t>
            </a:r>
            <a:r>
              <a:rPr lang="tr-TR" dirty="0"/>
              <a:t> edilir.</a:t>
            </a:r>
          </a:p>
          <a:p>
            <a:pPr>
              <a:buFontTx/>
              <a:buChar char="-"/>
            </a:pPr>
            <a:r>
              <a:rPr lang="tr-TR" dirty="0"/>
              <a:t>Kuyruk yapısı kullanılır.</a:t>
            </a:r>
          </a:p>
          <a:p>
            <a:pPr>
              <a:buFontTx/>
              <a:buChar char="-"/>
            </a:pPr>
            <a:r>
              <a:rPr lang="tr-TR" dirty="0"/>
              <a:t>Boş düğümler de ‘</a:t>
            </a:r>
            <a:r>
              <a:rPr lang="tr-TR" dirty="0" err="1"/>
              <a:t>null</a:t>
            </a:r>
            <a:r>
              <a:rPr lang="tr-TR" dirty="0"/>
              <a:t>’ olarak dahil edilir.</a:t>
            </a:r>
          </a:p>
          <a:p>
            <a:pPr>
              <a:buFontTx/>
              <a:buChar char="-"/>
            </a:pPr>
            <a:r>
              <a:rPr lang="tr-TR" dirty="0"/>
              <a:t>Tek formatta hem </a:t>
            </a:r>
            <a:r>
              <a:rPr lang="tr-TR" dirty="0" err="1"/>
              <a:t>serialize</a:t>
            </a:r>
            <a:r>
              <a:rPr lang="tr-TR" dirty="0"/>
              <a:t> hem de </a:t>
            </a:r>
            <a:r>
              <a:rPr lang="tr-TR" dirty="0" err="1"/>
              <a:t>deserialize</a:t>
            </a:r>
            <a:r>
              <a:rPr lang="tr-TR" dirty="0"/>
              <a:t> yapılabilir.</a:t>
            </a:r>
          </a:p>
        </p:txBody>
      </p:sp>
    </p:spTree>
    <p:extLst>
      <p:ext uri="{BB962C8B-B14F-4D97-AF65-F5344CB8AC3E}">
        <p14:creationId xmlns:p14="http://schemas.microsoft.com/office/powerpoint/2010/main" val="847136467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32DBF-0FC2-3111-0252-E4272D0AC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DC054B4A-60D6-58C8-A41A-9B9189A7D52D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47DDC6BA-C8E6-035F-869F-55956002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Ne Zaman Hangi Yöntem?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C1546A69-4D48-1307-4724-18C5AE40D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978991"/>
              </p:ext>
            </p:extLst>
          </p:nvPr>
        </p:nvGraphicFramePr>
        <p:xfrm>
          <a:off x="838200" y="1690688"/>
          <a:ext cx="10007600" cy="3909163"/>
        </p:xfrm>
        <a:graphic>
          <a:graphicData uri="http://schemas.openxmlformats.org/drawingml/2006/table">
            <a:tbl>
              <a:tblPr/>
              <a:tblGrid>
                <a:gridCol w="5003800">
                  <a:extLst>
                    <a:ext uri="{9D8B030D-6E8A-4147-A177-3AD203B41FA5}">
                      <a16:colId xmlns:a16="http://schemas.microsoft.com/office/drawing/2014/main" val="705659929"/>
                    </a:ext>
                  </a:extLst>
                </a:gridCol>
                <a:gridCol w="5003800">
                  <a:extLst>
                    <a:ext uri="{9D8B030D-6E8A-4147-A177-3AD203B41FA5}">
                      <a16:colId xmlns:a16="http://schemas.microsoft.com/office/drawing/2014/main" val="119149518"/>
                    </a:ext>
                  </a:extLst>
                </a:gridCol>
              </a:tblGrid>
              <a:tr h="806979">
                <a:tc>
                  <a:txBody>
                    <a:bodyPr/>
                    <a:lstStyle/>
                    <a:p>
                      <a:r>
                        <a:rPr lang="tr-TR" dirty="0"/>
                        <a:t>Durum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Tercih Edilen Yaklaşım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999928"/>
                  </a:ext>
                </a:extLst>
              </a:tr>
              <a:tr h="775546">
                <a:tc>
                  <a:txBody>
                    <a:bodyPr/>
                    <a:lstStyle/>
                    <a:p>
                      <a:r>
                        <a:rPr lang="tr-TR"/>
                        <a:t>Basit ve okunabilir çözüm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DFS (</a:t>
                      </a:r>
                      <a:r>
                        <a:rPr lang="tr-TR" dirty="0" err="1"/>
                        <a:t>preorder</a:t>
                      </a:r>
                      <a:r>
                        <a:rPr lang="tr-TR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543377"/>
                  </a:ext>
                </a:extLst>
              </a:tr>
              <a:tr h="775546">
                <a:tc>
                  <a:txBody>
                    <a:bodyPr/>
                    <a:lstStyle/>
                    <a:p>
                      <a:r>
                        <a:rPr lang="tr-TR"/>
                        <a:t>Çok büyük ağaçlar, stack overflow riski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BFS (level order, iterative)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989524"/>
                  </a:ext>
                </a:extLst>
              </a:tr>
              <a:tr h="775546">
                <a:tc>
                  <a:txBody>
                    <a:bodyPr/>
                    <a:lstStyle/>
                    <a:p>
                      <a:r>
                        <a:rPr lang="tr-TR"/>
                        <a:t>Ağ/Network ile veri taşıma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Sıkıştırılmış veya JSON tabanlı formatlar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101245"/>
                  </a:ext>
                </a:extLst>
              </a:tr>
              <a:tr h="775546">
                <a:tc>
                  <a:txBody>
                    <a:bodyPr/>
                    <a:lstStyle/>
                    <a:p>
                      <a:r>
                        <a:rPr lang="tr-TR"/>
                        <a:t>Kod taşınabilirliği / platformlar arası kullanım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Standartlaştırılmış </a:t>
                      </a:r>
                      <a:r>
                        <a:rPr lang="tr-TR" dirty="0" err="1"/>
                        <a:t>serialize</a:t>
                      </a:r>
                      <a:r>
                        <a:rPr lang="tr-TR" dirty="0"/>
                        <a:t> formatı (ör: XML, JSON)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111675"/>
                  </a:ext>
                </a:extLst>
              </a:tr>
            </a:tbl>
          </a:graphicData>
        </a:graphic>
      </p:graphicFrame>
      <p:pic>
        <p:nvPicPr>
          <p:cNvPr id="9" name="Resim 8">
            <a:extLst>
              <a:ext uri="{FF2B5EF4-FFF2-40B4-BE49-F238E27FC236}">
                <a16:creationId xmlns:a16="http://schemas.microsoft.com/office/drawing/2014/main" id="{FDDB2708-E801-33B5-5E09-7861F3A7EF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91D46A6A-CE01-939C-8482-1DC55BB99C74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F5A482EE-002D-8297-E7BE-8B312A3A07C9}"/>
              </a:ext>
            </a:extLst>
          </p:cNvPr>
          <p:cNvCxnSpPr>
            <a:cxnSpLocks/>
          </p:cNvCxnSpPr>
          <p:nvPr/>
        </p:nvCxnSpPr>
        <p:spPr>
          <a:xfrm>
            <a:off x="838200" y="2489200"/>
            <a:ext cx="9135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87297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Gerçek Hayat Kullanım Senaryosu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193867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Bir IDE veya kod editörü, kullanıcıların üzerinde çalıştığı </a:t>
            </a:r>
            <a:r>
              <a:rPr lang="tr-TR" dirty="0" err="1"/>
              <a:t>Abstract</a:t>
            </a:r>
            <a:r>
              <a:rPr lang="tr-TR" dirty="0"/>
              <a:t> </a:t>
            </a:r>
            <a:r>
              <a:rPr lang="tr-TR" dirty="0" err="1"/>
              <a:t>Syntax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(AST)’</a:t>
            </a:r>
            <a:r>
              <a:rPr lang="tr-TR" dirty="0" err="1"/>
              <a:t>leri</a:t>
            </a:r>
            <a:r>
              <a:rPr lang="tr-TR" dirty="0"/>
              <a:t> bellekte tutar. Kullanıcı bu projeyi kapattığında, bu ağaç yapısının diskte saklanması ya da başka bir sisteme gönderilmesi gerekir. </a:t>
            </a:r>
          </a:p>
          <a:p>
            <a:pPr marL="0" indent="0">
              <a:buNone/>
            </a:pPr>
            <a:r>
              <a:rPr lang="tr-TR" dirty="0"/>
              <a:t>Ağaç yapıları </a:t>
            </a:r>
            <a:r>
              <a:rPr lang="tr-TR" dirty="0" err="1"/>
              <a:t>RAM’de</a:t>
            </a:r>
            <a:r>
              <a:rPr lang="tr-TR" dirty="0"/>
              <a:t> nesne referansları ile tutulur. Ancak </a:t>
            </a:r>
            <a:r>
              <a:rPr lang="tr-TR" dirty="0" err="1"/>
              <a:t>RAM’deki</a:t>
            </a:r>
            <a:r>
              <a:rPr lang="tr-TR" dirty="0"/>
              <a:t> nesneler doğrudan dosyaya kaydedilmez veya ağ üzerinden taşınmaz. Bu nedenle ağaç önce </a:t>
            </a:r>
            <a:r>
              <a:rPr lang="tr-TR" dirty="0" err="1"/>
              <a:t>string</a:t>
            </a:r>
            <a:r>
              <a:rPr lang="tr-TR" dirty="0"/>
              <a:t> tabanlı bir formata (</a:t>
            </a:r>
            <a:r>
              <a:rPr lang="tr-TR" dirty="0" err="1"/>
              <a:t>serialize</a:t>
            </a:r>
            <a:r>
              <a:rPr lang="tr-TR" dirty="0"/>
              <a:t>) çevrilmelidir.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1996064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0D971-37EC-71FA-F3C6-75098C14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DF852AB1-D1BE-7FC8-5396-98D88E0085BB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24CAF459-33FA-F765-6D03-8EC49AA1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Gerçek Hayat Kullanım Senaryosu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F8FEBC-5013-9232-C9F0-2AE88816F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8096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IDE, </a:t>
            </a:r>
            <a:r>
              <a:rPr lang="tr-TR" dirty="0" err="1"/>
              <a:t>AST’yi</a:t>
            </a:r>
            <a:r>
              <a:rPr lang="tr-TR" dirty="0"/>
              <a:t> bir </a:t>
            </a:r>
            <a:r>
              <a:rPr lang="tr-TR" dirty="0" err="1"/>
              <a:t>string</a:t>
            </a:r>
            <a:r>
              <a:rPr lang="tr-TR" dirty="0"/>
              <a:t> formatına dönüştürür.</a:t>
            </a:r>
          </a:p>
          <a:p>
            <a:pPr marL="0" indent="0">
              <a:buNone/>
            </a:pPr>
            <a:r>
              <a:rPr lang="tr-TR" dirty="0"/>
              <a:t>Örneğin: ‘</a:t>
            </a:r>
            <a:r>
              <a:rPr lang="tr-TR" dirty="0" err="1"/>
              <a:t>function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, </a:t>
            </a:r>
            <a:r>
              <a:rPr lang="tr-TR" dirty="0" err="1"/>
              <a:t>null</a:t>
            </a:r>
            <a:r>
              <a:rPr lang="tr-TR" dirty="0"/>
              <a:t>, </a:t>
            </a:r>
            <a:r>
              <a:rPr lang="tr-TR" dirty="0" err="1"/>
              <a:t>null</a:t>
            </a:r>
            <a:r>
              <a:rPr lang="tr-TR" dirty="0"/>
              <a:t>, </a:t>
            </a:r>
            <a:r>
              <a:rPr lang="tr-TR" dirty="0" err="1"/>
              <a:t>return</a:t>
            </a:r>
            <a:r>
              <a:rPr lang="tr-TR" dirty="0"/>
              <a:t>, </a:t>
            </a:r>
            <a:r>
              <a:rPr lang="tr-TR" dirty="0" err="1"/>
              <a:t>null</a:t>
            </a:r>
            <a:r>
              <a:rPr lang="tr-TR" dirty="0"/>
              <a:t>, </a:t>
            </a:r>
            <a:r>
              <a:rPr lang="tr-TR" dirty="0" err="1"/>
              <a:t>null</a:t>
            </a:r>
            <a:r>
              <a:rPr lang="tr-TR" dirty="0"/>
              <a:t>’</a:t>
            </a:r>
          </a:p>
          <a:p>
            <a:pPr marL="0" indent="0">
              <a:buNone/>
            </a:pPr>
            <a:r>
              <a:rPr lang="tr-TR" dirty="0"/>
              <a:t>Bu </a:t>
            </a:r>
            <a:r>
              <a:rPr lang="tr-TR" dirty="0" err="1"/>
              <a:t>string</a:t>
            </a:r>
            <a:r>
              <a:rPr lang="tr-TR" dirty="0"/>
              <a:t> dizisi;</a:t>
            </a:r>
          </a:p>
          <a:p>
            <a:pPr marL="0" indent="0">
              <a:buNone/>
            </a:pPr>
            <a:r>
              <a:rPr lang="tr-TR" dirty="0"/>
              <a:t>	Bir dosyaya yazılabilir</a:t>
            </a:r>
          </a:p>
          <a:p>
            <a:pPr marL="0" indent="0">
              <a:buNone/>
            </a:pPr>
            <a:r>
              <a:rPr lang="tr-TR" dirty="0"/>
              <a:t>	Bir sunucuya gönderilebilir</a:t>
            </a:r>
          </a:p>
          <a:p>
            <a:pPr marL="0" indent="0">
              <a:buNone/>
            </a:pPr>
            <a:r>
              <a:rPr lang="tr-TR" dirty="0"/>
              <a:t>	Hata ayıklama amacıyla loglanabilir.</a:t>
            </a:r>
          </a:p>
          <a:p>
            <a:pPr marL="0" indent="0">
              <a:buNone/>
            </a:pPr>
            <a:r>
              <a:rPr lang="tr-TR" dirty="0"/>
              <a:t>Daha sonra bu </a:t>
            </a:r>
            <a:r>
              <a:rPr lang="tr-TR" dirty="0" err="1"/>
              <a:t>string</a:t>
            </a:r>
            <a:r>
              <a:rPr lang="tr-TR" dirty="0"/>
              <a:t> dizisi, </a:t>
            </a:r>
            <a:r>
              <a:rPr lang="tr-TR" dirty="0" err="1"/>
              <a:t>deserialize</a:t>
            </a:r>
            <a:r>
              <a:rPr lang="tr-TR" dirty="0"/>
              <a:t> edilerek aynı ağaç yapısı yeniden oluşturulur.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103A877-3A3B-389E-6116-155E9EE513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615712ED-18EF-D3F8-CADA-351B4DB950AB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6327512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27531-F5FA-4652-92E2-452FD9C2A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C0D838A6-66D3-53AF-9278-95F98E9E2D03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963688CD-535C-45C0-7BA6-4AF4D658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Neden </a:t>
            </a:r>
            <a:r>
              <a:rPr lang="tr-TR" b="1" dirty="0" err="1">
                <a:solidFill>
                  <a:srgbClr val="4C4123"/>
                </a:solidFill>
              </a:rPr>
              <a:t>Serialize-Deserialize</a:t>
            </a:r>
            <a:r>
              <a:rPr lang="tr-TR" b="1" dirty="0">
                <a:solidFill>
                  <a:srgbClr val="4C4123"/>
                </a:solidFill>
              </a:rPr>
              <a:t>?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6D15FFDF-FCA2-9203-619B-61EF32600C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FD68A3C5-2C85-6D9A-2983-593C53EE076A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B4C65535-F86A-0ACA-2127-8A1DDBFB6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344532"/>
              </p:ext>
            </p:extLst>
          </p:nvPr>
        </p:nvGraphicFramePr>
        <p:xfrm>
          <a:off x="838200" y="1794933"/>
          <a:ext cx="10058096" cy="3927225"/>
        </p:xfrm>
        <a:graphic>
          <a:graphicData uri="http://schemas.openxmlformats.org/drawingml/2006/table">
            <a:tbl>
              <a:tblPr/>
              <a:tblGrid>
                <a:gridCol w="5029048">
                  <a:extLst>
                    <a:ext uri="{9D8B030D-6E8A-4147-A177-3AD203B41FA5}">
                      <a16:colId xmlns:a16="http://schemas.microsoft.com/office/drawing/2014/main" val="3172476074"/>
                    </a:ext>
                  </a:extLst>
                </a:gridCol>
                <a:gridCol w="5029048">
                  <a:extLst>
                    <a:ext uri="{9D8B030D-6E8A-4147-A177-3AD203B41FA5}">
                      <a16:colId xmlns:a16="http://schemas.microsoft.com/office/drawing/2014/main" val="2017463312"/>
                    </a:ext>
                  </a:extLst>
                </a:gridCol>
              </a:tblGrid>
              <a:tr h="541686">
                <a:tc>
                  <a:txBody>
                    <a:bodyPr/>
                    <a:lstStyle/>
                    <a:p>
                      <a:r>
                        <a:rPr lang="tr-TR" b="1" dirty="0"/>
                        <a:t>Amaç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Açıklama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533266"/>
                  </a:ext>
                </a:extLst>
              </a:tr>
              <a:tr h="541686">
                <a:tc>
                  <a:txBody>
                    <a:bodyPr/>
                    <a:lstStyle/>
                    <a:p>
                      <a:r>
                        <a:rPr lang="tr-TR" b="0" dirty="0"/>
                        <a:t>Veriyi saklamak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Program kapandığında ağaç yapısını diskte tutmak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830267"/>
                  </a:ext>
                </a:extLst>
              </a:tr>
              <a:tr h="947951">
                <a:tc>
                  <a:txBody>
                    <a:bodyPr/>
                    <a:lstStyle/>
                    <a:p>
                      <a:r>
                        <a:rPr lang="tr-TR" b="0" dirty="0"/>
                        <a:t>Veriyi taşımak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Ağ üzerinden başka bir cihaza, sunucuya ya da mikroservise göndermek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945788"/>
                  </a:ext>
                </a:extLst>
              </a:tr>
              <a:tr h="947951">
                <a:tc>
                  <a:txBody>
                    <a:bodyPr/>
                    <a:lstStyle/>
                    <a:p>
                      <a:r>
                        <a:rPr lang="tr-TR" b="0" dirty="0"/>
                        <a:t>Versiyon kontrolü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Ağaç yapısını bir string'e çevirerek git gibi sistemlerde izlemek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022402"/>
                  </a:ext>
                </a:extLst>
              </a:tr>
              <a:tr h="947951">
                <a:tc>
                  <a:txBody>
                    <a:bodyPr/>
                    <a:lstStyle/>
                    <a:p>
                      <a:r>
                        <a:rPr lang="tr-TR" b="0" dirty="0"/>
                        <a:t>Oyunlarda harita yapıları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Oyun içindeki karar ağaçları veya davranış ağaçları da </a:t>
                      </a:r>
                      <a:r>
                        <a:rPr lang="tr-TR" dirty="0" err="1"/>
                        <a:t>serialize</a:t>
                      </a:r>
                      <a:r>
                        <a:rPr lang="tr-TR" dirty="0"/>
                        <a:t> edilerek kayıt alınır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298003"/>
                  </a:ext>
                </a:extLst>
              </a:tr>
            </a:tbl>
          </a:graphicData>
        </a:graphic>
      </p:graphicFrame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348EA19E-68A5-3DFF-2B09-A71CDB3BA514}"/>
              </a:ext>
            </a:extLst>
          </p:cNvPr>
          <p:cNvCxnSpPr/>
          <p:nvPr/>
        </p:nvCxnSpPr>
        <p:spPr>
          <a:xfrm>
            <a:off x="838200" y="2336800"/>
            <a:ext cx="88307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44193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71106-84B3-8D3B-EB0C-5A320C8B9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0CA5BBDE-3303-CB4A-58BA-B06D2130CF83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52FDF108-F937-4559-F3FA-7A34EDCE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Başka Örnek Uygulamalar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9944297-93CC-8A1B-C0B0-4D8AECD3C5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CFEDBFCD-F468-37B9-A7DB-824E52C521DC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C758047C-D251-901E-FA08-0388BE89BB93}"/>
              </a:ext>
            </a:extLst>
          </p:cNvPr>
          <p:cNvCxnSpPr/>
          <p:nvPr/>
        </p:nvCxnSpPr>
        <p:spPr>
          <a:xfrm>
            <a:off x="838200" y="2336800"/>
            <a:ext cx="88307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F17E9D83-D92C-8ECD-90A5-F51A625EE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895299"/>
              </p:ext>
            </p:extLst>
          </p:nvPr>
        </p:nvGraphicFramePr>
        <p:xfrm>
          <a:off x="838200" y="1625595"/>
          <a:ext cx="10058097" cy="4174065"/>
        </p:xfrm>
        <a:graphic>
          <a:graphicData uri="http://schemas.openxmlformats.org/drawingml/2006/table">
            <a:tbl>
              <a:tblPr/>
              <a:tblGrid>
                <a:gridCol w="3352699">
                  <a:extLst>
                    <a:ext uri="{9D8B030D-6E8A-4147-A177-3AD203B41FA5}">
                      <a16:colId xmlns:a16="http://schemas.microsoft.com/office/drawing/2014/main" val="1886529479"/>
                    </a:ext>
                  </a:extLst>
                </a:gridCol>
                <a:gridCol w="3352699">
                  <a:extLst>
                    <a:ext uri="{9D8B030D-6E8A-4147-A177-3AD203B41FA5}">
                      <a16:colId xmlns:a16="http://schemas.microsoft.com/office/drawing/2014/main" val="3476853646"/>
                    </a:ext>
                  </a:extLst>
                </a:gridCol>
                <a:gridCol w="3352699">
                  <a:extLst>
                    <a:ext uri="{9D8B030D-6E8A-4147-A177-3AD203B41FA5}">
                      <a16:colId xmlns:a16="http://schemas.microsoft.com/office/drawing/2014/main" val="1729069903"/>
                    </a:ext>
                  </a:extLst>
                </a:gridCol>
              </a:tblGrid>
              <a:tr h="834813">
                <a:tc>
                  <a:txBody>
                    <a:bodyPr/>
                    <a:lstStyle/>
                    <a:p>
                      <a:r>
                        <a:rPr lang="tr-TR" b="1" dirty="0"/>
                        <a:t>Uygulama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Ağaç Türü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Amaç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521885"/>
                  </a:ext>
                </a:extLst>
              </a:tr>
              <a:tr h="834813">
                <a:tc>
                  <a:txBody>
                    <a:bodyPr/>
                    <a:lstStyle/>
                    <a:p>
                      <a:r>
                        <a:rPr lang="tr-TR"/>
                        <a:t>IDE (VSCode, IntelliJ)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Syntax Tree (AST)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Kod analiz, saklama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362217"/>
                  </a:ext>
                </a:extLst>
              </a:tr>
              <a:tr h="834813">
                <a:tc>
                  <a:txBody>
                    <a:bodyPr/>
                    <a:lstStyle/>
                    <a:p>
                      <a:r>
                        <a:rPr lang="tr-TR"/>
                        <a:t>Veri Tabanı Yedekleme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Kategori Ağaçları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Veri yedekleme/geri yükleme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973415"/>
                  </a:ext>
                </a:extLst>
              </a:tr>
              <a:tr h="834813">
                <a:tc>
                  <a:txBody>
                    <a:bodyPr/>
                    <a:lstStyle/>
                    <a:p>
                      <a:r>
                        <a:rPr lang="tr-TR"/>
                        <a:t>Mobil Oyun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AI Karar Ağaçları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Oyuncu davranışı ya da bot zekası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573500"/>
                  </a:ext>
                </a:extLst>
              </a:tr>
              <a:tr h="834813">
                <a:tc>
                  <a:txBody>
                    <a:bodyPr/>
                    <a:lstStyle/>
                    <a:p>
                      <a:r>
                        <a:rPr lang="tr-TR"/>
                        <a:t>NoSQL DB (Firebase gibi)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JSON/Tree yapıları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Veri transferi ve eşitleme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8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78706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A43BF-2033-AE36-A37B-86F89822E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A22D7274-8244-2A21-5F2D-584A290CD626}"/>
              </a:ext>
            </a:extLst>
          </p:cNvPr>
          <p:cNvSpPr/>
          <p:nvPr/>
        </p:nvSpPr>
        <p:spPr>
          <a:xfrm>
            <a:off x="10896296" y="6927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E9B169E8-4B12-56AC-0248-D9B18AC8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Problem Tanımı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8F037C-5828-206A-218B-44C374BA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8096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Bir ikili ağaç (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) yapısını bir </a:t>
            </a:r>
            <a:r>
              <a:rPr lang="tr-TR" dirty="0" err="1"/>
              <a:t>string</a:t>
            </a:r>
            <a:r>
              <a:rPr lang="tr-TR" dirty="0"/>
              <a:t> ifadesine dönüştürecek (</a:t>
            </a:r>
            <a:r>
              <a:rPr lang="tr-TR" dirty="0" err="1"/>
              <a:t>serialize</a:t>
            </a:r>
            <a:r>
              <a:rPr lang="tr-TR" dirty="0"/>
              <a:t> işlemi) ve bu </a:t>
            </a:r>
            <a:r>
              <a:rPr lang="tr-TR" dirty="0" err="1"/>
              <a:t>string</a:t>
            </a:r>
            <a:r>
              <a:rPr lang="tr-TR" dirty="0"/>
              <a:t> ifadesinden aynı ağacı tekrar      oluşturacak (</a:t>
            </a:r>
            <a:r>
              <a:rPr lang="tr-TR" dirty="0" err="1"/>
              <a:t>deserialize</a:t>
            </a:r>
            <a:r>
              <a:rPr lang="tr-TR" dirty="0"/>
              <a:t>) iki fonksiyon yazmak isteniyor. </a:t>
            </a:r>
            <a:br>
              <a:rPr lang="tr-TR" dirty="0"/>
            </a:br>
            <a:br>
              <a:rPr lang="tr-TR" dirty="0"/>
            </a:br>
            <a:r>
              <a:rPr lang="tr-TR" dirty="0"/>
              <a:t>Bu işlem, veriyi dosyada saklamak, ağ üzerinden göndermek veya  başka sistemlere taşımak gibi senaryolarda çok önemlidir.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-</a:t>
            </a:r>
            <a:r>
              <a:rPr lang="tr-TR" dirty="0" err="1"/>
              <a:t>TreeNode</a:t>
            </a:r>
            <a:r>
              <a:rPr lang="tr-TR" dirty="0"/>
              <a:t> </a:t>
            </a:r>
            <a:r>
              <a:rPr lang="tr-TR" dirty="0" err="1"/>
              <a:t>root</a:t>
            </a:r>
            <a:r>
              <a:rPr lang="tr-TR" dirty="0"/>
              <a:t> girişli bir ağacı </a:t>
            </a:r>
            <a:r>
              <a:rPr lang="tr-TR" dirty="0" err="1"/>
              <a:t>string</a:t>
            </a:r>
            <a:r>
              <a:rPr lang="tr-TR" dirty="0"/>
              <a:t> hale getirmek.</a:t>
            </a:r>
          </a:p>
          <a:p>
            <a:pPr marL="0" indent="0">
              <a:buNone/>
            </a:pPr>
            <a:r>
              <a:rPr lang="tr-TR" dirty="0"/>
              <a:t>-Sonra bu </a:t>
            </a:r>
            <a:r>
              <a:rPr lang="tr-TR" dirty="0" err="1"/>
              <a:t>string’den</a:t>
            </a:r>
            <a:r>
              <a:rPr lang="tr-TR" dirty="0"/>
              <a:t> tekrar orijinal </a:t>
            </a:r>
            <a:r>
              <a:rPr lang="tr-TR" dirty="0" err="1"/>
              <a:t>TreeNode</a:t>
            </a:r>
            <a:r>
              <a:rPr lang="tr-TR" dirty="0"/>
              <a:t> yapısını oluşturmak.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4222E73-4D63-19C6-8ECD-011EB0528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26C9CA9D-C3F2-2434-365A-4B585CD21011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5434707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Sıkça Sorulan Sorular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996526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dirty="0"/>
              <a:t>1. ‘</a:t>
            </a:r>
            <a:r>
              <a:rPr lang="tr-TR" dirty="0" err="1"/>
              <a:t>null</a:t>
            </a:r>
            <a:r>
              <a:rPr lang="tr-TR" dirty="0"/>
              <a:t>’ değerleri neden </a:t>
            </a:r>
            <a:r>
              <a:rPr lang="tr-TR" dirty="0" err="1"/>
              <a:t>serialize</a:t>
            </a:r>
            <a:r>
              <a:rPr lang="tr-TR" dirty="0"/>
              <a:t> edilirken yazılıyor?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sz="2400" dirty="0"/>
              <a:t>‘</a:t>
            </a:r>
            <a:r>
              <a:rPr lang="tr-TR" sz="2400" dirty="0" err="1"/>
              <a:t>null</a:t>
            </a:r>
            <a:r>
              <a:rPr lang="tr-TR" sz="2400" dirty="0"/>
              <a:t>’ değerleri, bir düğümün eksik sol veya sağ çocuğu olduğunu 	göstermek için yazılır. Bunlar yazılmazsa ağaç yapısı tam olarak yeniden 	oluşturulamaz ve </a:t>
            </a:r>
            <a:r>
              <a:rPr lang="tr-TR" sz="2400" dirty="0" err="1"/>
              <a:t>deserialize</a:t>
            </a:r>
            <a:r>
              <a:rPr lang="tr-TR" sz="2400" dirty="0"/>
              <a:t> işlemi hatalı sonuç verir.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dirty="0"/>
              <a:t>2. </a:t>
            </a:r>
            <a:r>
              <a:rPr lang="tr-TR" dirty="0" err="1"/>
              <a:t>Serialize</a:t>
            </a:r>
            <a:r>
              <a:rPr lang="tr-TR" dirty="0"/>
              <a:t> edilen formatı değiştirebilir miyim?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sz="2400" dirty="0"/>
              <a:t>Evet. Örneğin ‘1,2,null,null,3,null,null’ yerine:</a:t>
            </a:r>
          </a:p>
          <a:p>
            <a:pPr marL="0" indent="0">
              <a:buNone/>
            </a:pPr>
            <a:r>
              <a:rPr lang="tr-TR" sz="2400" dirty="0"/>
              <a:t>	-JSON: {‘val’:1, ‘</a:t>
            </a:r>
            <a:r>
              <a:rPr lang="tr-TR" sz="2400" dirty="0" err="1"/>
              <a:t>left</a:t>
            </a:r>
            <a:r>
              <a:rPr lang="tr-TR" sz="2400" dirty="0"/>
              <a:t>’:…}</a:t>
            </a:r>
          </a:p>
          <a:p>
            <a:pPr marL="0" indent="0">
              <a:buNone/>
            </a:pPr>
            <a:r>
              <a:rPr lang="tr-TR" sz="2400" dirty="0"/>
              <a:t>	-Base64, XML, hatta özel sıkıştırılmış formatlar kullanılabilir.</a:t>
            </a:r>
          </a:p>
          <a:p>
            <a:pPr marL="0" indent="0">
              <a:buNone/>
            </a:pPr>
            <a:r>
              <a:rPr lang="tr-TR" sz="2400" dirty="0"/>
              <a:t>	Ancak </a:t>
            </a:r>
            <a:r>
              <a:rPr lang="tr-TR" sz="2400" dirty="0" err="1"/>
              <a:t>serialize</a:t>
            </a:r>
            <a:r>
              <a:rPr lang="tr-TR" sz="2400" dirty="0"/>
              <a:t> ve </a:t>
            </a:r>
            <a:r>
              <a:rPr lang="tr-TR" sz="2400" dirty="0" err="1"/>
              <a:t>deserialize</a:t>
            </a:r>
            <a:r>
              <a:rPr lang="tr-TR" sz="2400" dirty="0"/>
              <a:t> yöntemlerinin birbiriyle uyumlu olması gerekir.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0427303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B92EA-1C07-8B08-CEDA-807B5AFE3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6ACBDB7C-571B-651A-B726-CBA74ED22851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8ABE0E89-8D68-DA26-664E-92C2A2B6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Sıkça Sorulan Sorular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3AD824-FF80-9F38-0865-77AEA6363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0" y="1825625"/>
            <a:ext cx="1024466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3. Neden DFS yerine BFS kullanayım?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sz="2400" dirty="0"/>
              <a:t>-DFS basit ve hızlıdır, ancak derin ağaçlarda </a:t>
            </a:r>
            <a:r>
              <a:rPr lang="tr-TR" sz="2400" dirty="0" err="1"/>
              <a:t>stack</a:t>
            </a:r>
            <a:r>
              <a:rPr lang="tr-TR" sz="2400" dirty="0"/>
              <a:t> </a:t>
            </a:r>
            <a:r>
              <a:rPr lang="tr-TR" sz="2400" dirty="0" err="1"/>
              <a:t>overflow</a:t>
            </a:r>
            <a:r>
              <a:rPr lang="tr-TR" sz="2400" dirty="0"/>
              <a:t> riski taşır.</a:t>
            </a:r>
          </a:p>
          <a:p>
            <a:pPr marL="0" indent="0">
              <a:buNone/>
            </a:pPr>
            <a:r>
              <a:rPr lang="tr-TR" sz="2400" dirty="0"/>
              <a:t>	-BFS, iteratif olarak çalışır, bu da daha kontrollü bir bellek kullanımı 	sağlar.</a:t>
            </a:r>
          </a:p>
          <a:p>
            <a:pPr marL="0" indent="0">
              <a:buNone/>
            </a:pPr>
            <a:r>
              <a:rPr lang="tr-TR" sz="2400" dirty="0"/>
              <a:t>	-Özellikle dengeli olmayan (</a:t>
            </a:r>
            <a:r>
              <a:rPr lang="tr-TR" sz="2400" dirty="0" err="1"/>
              <a:t>skewed</a:t>
            </a:r>
            <a:r>
              <a:rPr lang="tr-TR" sz="2400" dirty="0"/>
              <a:t>) ağaçlarda BFS daha güvenlidir.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dirty="0"/>
              <a:t>4. Aynı değere sahip düğümler varsa </a:t>
            </a:r>
            <a:r>
              <a:rPr lang="tr-TR" dirty="0" err="1"/>
              <a:t>serialize</a:t>
            </a:r>
            <a:r>
              <a:rPr lang="tr-TR" dirty="0"/>
              <a:t>/</a:t>
            </a:r>
            <a:r>
              <a:rPr lang="tr-TR" dirty="0" err="1"/>
              <a:t>deserialize</a:t>
            </a:r>
            <a:r>
              <a:rPr lang="tr-TR" dirty="0"/>
              <a:t> bozulur mu?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sz="2400" dirty="0"/>
              <a:t>Hayır. Algoritma düğümlerin değerlerini değil, konumlarını	(sırasını) 	dikkate alır. Yani ‘1,2,null,null,2,null,null’ gibi tekrar eden değerler varsa 	bile doğru yapı korunur.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EF189335-4749-ACC1-797D-B6A2B08FE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7031EDF0-604C-2F75-06A8-7102B123661C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2388716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6842A-7893-640A-C3E6-C9458A37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FA180CFD-60C7-7A74-7C79-1937188C123E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28FFF62B-E508-0336-24CE-5CDFE646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Sıkça Sorulan Sorular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88F6B7-2747-F946-E1B7-5E70A5FED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0" y="1825625"/>
            <a:ext cx="102446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5. Büyük ağaçlarda performans sorunları yaşar mıyım?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sz="2400" dirty="0"/>
              <a:t>Evet, özellikle;</a:t>
            </a:r>
          </a:p>
          <a:p>
            <a:pPr marL="0" indent="0">
              <a:buNone/>
            </a:pPr>
            <a:r>
              <a:rPr lang="tr-TR" sz="2400" dirty="0"/>
              <a:t>	-</a:t>
            </a:r>
            <a:r>
              <a:rPr lang="tr-TR" sz="2400" dirty="0" err="1"/>
              <a:t>Rekürsif</a:t>
            </a:r>
            <a:r>
              <a:rPr lang="tr-TR" sz="2400" dirty="0"/>
              <a:t> çözümde: </a:t>
            </a:r>
            <a:r>
              <a:rPr lang="tr-TR" sz="2400" dirty="0" err="1"/>
              <a:t>Stackoverflow</a:t>
            </a:r>
            <a:r>
              <a:rPr lang="tr-TR" sz="2400" dirty="0"/>
              <a:t> riski (örneğin &gt;10^4 düğüm).</a:t>
            </a:r>
          </a:p>
          <a:p>
            <a:pPr marL="0" indent="0">
              <a:buNone/>
            </a:pPr>
            <a:r>
              <a:rPr lang="tr-TR" sz="2400" dirty="0"/>
              <a:t>	-</a:t>
            </a:r>
            <a:r>
              <a:rPr lang="tr-TR" sz="2400" dirty="0" err="1"/>
              <a:t>Serialize</a:t>
            </a:r>
            <a:r>
              <a:rPr lang="tr-TR" sz="2400" dirty="0"/>
              <a:t> edilen </a:t>
            </a:r>
            <a:r>
              <a:rPr lang="tr-TR" sz="2400" dirty="0" err="1"/>
              <a:t>stringin</a:t>
            </a:r>
            <a:r>
              <a:rPr lang="tr-TR" sz="2400" dirty="0"/>
              <a:t> boyutu çok büyürse, I/O veya ağ transferi 	yavaşlayabilir. (Bu durumda iteratif BFS ile sıkıştırılmış formatlar önerilir.)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dirty="0"/>
              <a:t>6. Boş bir ağaç için </a:t>
            </a:r>
            <a:r>
              <a:rPr lang="tr-TR" dirty="0" err="1"/>
              <a:t>serialize</a:t>
            </a:r>
            <a:r>
              <a:rPr lang="tr-TR" dirty="0"/>
              <a:t> sonucu ne olur?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sz="2400" dirty="0"/>
              <a:t>Genellikle ‘</a:t>
            </a:r>
            <a:r>
              <a:rPr lang="tr-TR" sz="2400" dirty="0" err="1"/>
              <a:t>null</a:t>
            </a:r>
            <a:r>
              <a:rPr lang="tr-TR" sz="2400" dirty="0"/>
              <a:t>’ döner. </a:t>
            </a:r>
            <a:r>
              <a:rPr lang="tr-TR" sz="2400" dirty="0" err="1"/>
              <a:t>Deserialize</a:t>
            </a:r>
            <a:r>
              <a:rPr lang="tr-TR" sz="2400" dirty="0"/>
              <a:t> edildiğinde de ‘</a:t>
            </a:r>
            <a:r>
              <a:rPr lang="tr-TR" sz="2400" dirty="0" err="1"/>
              <a:t>null</a:t>
            </a:r>
            <a:r>
              <a:rPr lang="tr-TR" sz="2400" dirty="0"/>
              <a:t>’ olarak yeniden 	oluşturulur.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444E008-BA1B-CDDA-6CDC-170FF68946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DF05E071-3404-2211-425B-2B49AE7E56D6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8521531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C1FCF-5EB1-975C-8ECD-58596AFFB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AD16BD97-E7A5-A38C-EDEC-A8BB6E80215E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28FBA0E0-9995-0521-7747-79C3654D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Sıkça Sorulan Sorular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ECFC1C-561E-0FCC-1291-18398B14E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0" y="1825624"/>
            <a:ext cx="10244668" cy="4829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7.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ile BST arasında fark var mı?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sz="2400" dirty="0"/>
              <a:t>Bu problemde ağaç yapısını (yani dallanma ve </a:t>
            </a:r>
            <a:r>
              <a:rPr lang="tr-TR" sz="2400" dirty="0" err="1"/>
              <a:t>leaf</a:t>
            </a:r>
            <a:r>
              <a:rPr lang="tr-TR" sz="2400" dirty="0"/>
              <a:t>) korunur. Değerlerin 	sırasına göre işlem yapılmaz. Yani hem </a:t>
            </a:r>
            <a:r>
              <a:rPr lang="tr-TR" sz="2400" dirty="0" err="1"/>
              <a:t>Binary</a:t>
            </a:r>
            <a:r>
              <a:rPr lang="tr-TR" sz="2400" dirty="0"/>
              <a:t> </a:t>
            </a:r>
            <a:r>
              <a:rPr lang="tr-TR" sz="2400" dirty="0" err="1"/>
              <a:t>Tree</a:t>
            </a:r>
            <a:r>
              <a:rPr lang="tr-TR" sz="2400" dirty="0"/>
              <a:t> hem de BST bu 	algoritmalarla işlenebilir.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dirty="0"/>
              <a:t>8. Herhangi bir C# koleksiyonu kullanılabilir mi?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sz="2400" dirty="0"/>
              <a:t>Evet. Genellikle;</a:t>
            </a:r>
          </a:p>
          <a:p>
            <a:pPr marL="0" indent="0">
              <a:buNone/>
            </a:pPr>
            <a:r>
              <a:rPr lang="tr-TR" sz="2400" dirty="0"/>
              <a:t>	-Queue&lt;</a:t>
            </a:r>
            <a:r>
              <a:rPr lang="tr-TR" sz="2400" dirty="0" err="1"/>
              <a:t>string</a:t>
            </a:r>
            <a:r>
              <a:rPr lang="tr-TR" sz="2400" dirty="0"/>
              <a:t>&gt; (</a:t>
            </a:r>
            <a:r>
              <a:rPr lang="tr-TR" sz="2400" dirty="0" err="1"/>
              <a:t>deserialize</a:t>
            </a:r>
            <a:r>
              <a:rPr lang="tr-TR" sz="2400" dirty="0"/>
              <a:t> sırasında sırayla veri okumak için)</a:t>
            </a:r>
          </a:p>
          <a:p>
            <a:pPr marL="0" indent="0">
              <a:buNone/>
            </a:pPr>
            <a:r>
              <a:rPr lang="tr-TR" sz="2400" dirty="0"/>
              <a:t>	-</a:t>
            </a:r>
            <a:r>
              <a:rPr lang="tr-TR" sz="2400" dirty="0" err="1"/>
              <a:t>List</a:t>
            </a:r>
            <a:r>
              <a:rPr lang="tr-TR" sz="2400" dirty="0"/>
              <a:t>&lt;</a:t>
            </a:r>
            <a:r>
              <a:rPr lang="tr-TR" sz="2400" dirty="0" err="1"/>
              <a:t>string</a:t>
            </a:r>
            <a:r>
              <a:rPr lang="tr-TR" sz="2400" dirty="0"/>
              <a:t>&gt; veya </a:t>
            </a:r>
            <a:r>
              <a:rPr lang="tr-TR" sz="2400" dirty="0" err="1"/>
              <a:t>StringBuilder</a:t>
            </a:r>
            <a:r>
              <a:rPr lang="tr-TR" sz="2400" dirty="0"/>
              <a:t> (</a:t>
            </a:r>
            <a:r>
              <a:rPr lang="tr-TR" sz="2400" dirty="0" err="1"/>
              <a:t>serialize</a:t>
            </a:r>
            <a:r>
              <a:rPr lang="tr-TR" sz="2400" dirty="0"/>
              <a:t> sırasında)</a:t>
            </a:r>
          </a:p>
          <a:p>
            <a:pPr marL="0" indent="0">
              <a:buNone/>
            </a:pPr>
            <a:r>
              <a:rPr lang="tr-TR" sz="2400" dirty="0"/>
              <a:t>	-</a:t>
            </a:r>
            <a:r>
              <a:rPr lang="tr-TR" sz="2400" dirty="0" err="1"/>
              <a:t>TreeNode</a:t>
            </a:r>
            <a:r>
              <a:rPr lang="tr-TR" sz="2400" dirty="0"/>
              <a:t> yapısı (ağacı temsil eder)</a:t>
            </a:r>
          </a:p>
          <a:p>
            <a:pPr marL="0" indent="0">
              <a:buNone/>
            </a:pPr>
            <a:r>
              <a:rPr lang="tr-TR" sz="2400" dirty="0"/>
              <a:t>	C#’</a:t>
            </a:r>
            <a:r>
              <a:rPr lang="tr-TR" sz="2400" dirty="0" err="1"/>
              <a:t>ın</a:t>
            </a:r>
            <a:r>
              <a:rPr lang="tr-TR" sz="2400" dirty="0"/>
              <a:t> Queue, </a:t>
            </a:r>
            <a:r>
              <a:rPr lang="tr-TR" sz="2400" dirty="0" err="1"/>
              <a:t>List</a:t>
            </a:r>
            <a:r>
              <a:rPr lang="tr-TR" sz="2400" dirty="0"/>
              <a:t>, </a:t>
            </a:r>
            <a:r>
              <a:rPr lang="tr-TR" sz="2400" dirty="0" err="1"/>
              <a:t>Split</a:t>
            </a:r>
            <a:r>
              <a:rPr lang="tr-TR" sz="2400" dirty="0"/>
              <a:t>(), </a:t>
            </a:r>
            <a:r>
              <a:rPr lang="tr-TR" sz="2400" dirty="0" err="1"/>
              <a:t>Join</a:t>
            </a:r>
            <a:r>
              <a:rPr lang="tr-TR" sz="2400" dirty="0"/>
              <a:t>() gibi yapıları işi kolaylaştırır.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36013D8-766E-BF49-7321-EC52B650C6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262BE376-F191-6087-5C88-7B654F2A6B67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418537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Sonuçlar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9990667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/>
              <a:t>‘</a:t>
            </a:r>
            <a:r>
              <a:rPr lang="tr-TR" dirty="0" err="1"/>
              <a:t>Serialize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Deserialize</a:t>
            </a:r>
            <a:r>
              <a:rPr lang="tr-TR" dirty="0"/>
              <a:t>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’, veri yapılarının dış kaynaklara aktarımı (</a:t>
            </a:r>
            <a:r>
              <a:rPr lang="tr-TR" dirty="0" err="1"/>
              <a:t>persist</a:t>
            </a:r>
            <a:r>
              <a:rPr lang="tr-TR" dirty="0"/>
              <a:t>) ve yeniden oluşturulması (</a:t>
            </a:r>
            <a:r>
              <a:rPr lang="tr-TR" dirty="0" err="1"/>
              <a:t>reconstruct</a:t>
            </a:r>
            <a:r>
              <a:rPr lang="tr-TR" dirty="0"/>
              <a:t>) süreçlerini simüle eden temel ama güçlü bir problemdir.</a:t>
            </a:r>
          </a:p>
          <a:p>
            <a:pPr marL="0" indent="0">
              <a:buNone/>
            </a:pPr>
            <a:r>
              <a:rPr lang="tr-TR" dirty="0"/>
              <a:t>Hem algoritma becerilerini (DFS/BFS, </a:t>
            </a:r>
            <a:r>
              <a:rPr lang="tr-TR" dirty="0" err="1"/>
              <a:t>rekürsiyon</a:t>
            </a:r>
            <a:r>
              <a:rPr lang="tr-TR" dirty="0"/>
              <a:t>, veri yapısı seçimi) hem de uygulamalı yazılım geliştirme mantığını (veri formatlama, veri bütünlüğü) geliştirir.</a:t>
            </a:r>
          </a:p>
          <a:p>
            <a:pPr marL="0" indent="0">
              <a:buNone/>
            </a:pPr>
            <a:r>
              <a:rPr lang="tr-TR" dirty="0"/>
              <a:t>C# gibi nesne tabanlı dillerde, koleksiyonlar ve sınıf yapıları ile bu problem kolaylıkla modellenebilir.</a:t>
            </a:r>
          </a:p>
          <a:p>
            <a:pPr marL="0" indent="0">
              <a:buNone/>
            </a:pPr>
            <a:r>
              <a:rPr lang="tr-TR" dirty="0" err="1"/>
              <a:t>Serialize</a:t>
            </a:r>
            <a:r>
              <a:rPr lang="tr-TR" dirty="0"/>
              <a:t> edilen verinin yapısı ne kadar sade ve düzenli olursa, </a:t>
            </a:r>
            <a:r>
              <a:rPr lang="tr-TR" dirty="0" err="1"/>
              <a:t>deserialize</a:t>
            </a:r>
            <a:r>
              <a:rPr lang="tr-TR" dirty="0"/>
              <a:t> işlemi o kadar hızlı ve kararlı olur.</a:t>
            </a:r>
          </a:p>
          <a:p>
            <a:pPr marL="0" indent="0">
              <a:buNone/>
            </a:pPr>
            <a:r>
              <a:rPr lang="tr-TR" dirty="0"/>
              <a:t>Performans açısından DFS (</a:t>
            </a:r>
            <a:r>
              <a:rPr lang="tr-TR" dirty="0" err="1"/>
              <a:t>preorder</a:t>
            </a:r>
            <a:r>
              <a:rPr lang="tr-TR" dirty="0"/>
              <a:t>) ve BFS (</a:t>
            </a:r>
            <a:r>
              <a:rPr lang="tr-TR" dirty="0" err="1"/>
              <a:t>levelorder</a:t>
            </a:r>
            <a:r>
              <a:rPr lang="tr-TR" dirty="0"/>
              <a:t>) yaklaşımlarının doğru senaryolarda tercih edilmesi önemlidir.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7132318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AC90D-410F-5603-BB5B-83FF9A642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B659DFE1-1D3B-9909-9FF4-F97656786293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711A1387-B891-518C-1363-7DF7B488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Öneriler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A5AD67-7327-4CFF-5832-8548933B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809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/>
              <a:t>Algoritmik:</a:t>
            </a:r>
          </a:p>
          <a:p>
            <a:pPr marL="0" indent="0">
              <a:buNone/>
            </a:pPr>
            <a:r>
              <a:rPr lang="tr-TR" dirty="0"/>
              <a:t>Yedekli </a:t>
            </a:r>
            <a:r>
              <a:rPr lang="tr-TR" dirty="0" err="1"/>
              <a:t>null’ları</a:t>
            </a:r>
            <a:r>
              <a:rPr lang="tr-TR" dirty="0"/>
              <a:t> sıkıştırmayı düşün: "</a:t>
            </a:r>
            <a:r>
              <a:rPr lang="tr-TR" dirty="0" err="1"/>
              <a:t>null,null,null</a:t>
            </a:r>
            <a:r>
              <a:rPr lang="tr-TR" dirty="0"/>
              <a:t>" gibi tekrarları kaldırarak daha az yer kaplayan formatlar geliştirilebilir. DFS yerine iteratif BFS yaklaşımını büyük ağaçlarda tercih ederek </a:t>
            </a:r>
            <a:r>
              <a:rPr lang="tr-TR" dirty="0" err="1"/>
              <a:t>StackOverflow</a:t>
            </a:r>
            <a:r>
              <a:rPr lang="tr-TR" dirty="0"/>
              <a:t> sorununu engelle. </a:t>
            </a:r>
            <a:r>
              <a:rPr lang="tr-TR" dirty="0" err="1"/>
              <a:t>StringBuilder</a:t>
            </a:r>
            <a:r>
              <a:rPr lang="tr-TR" dirty="0"/>
              <a:t> gibi </a:t>
            </a:r>
            <a:r>
              <a:rPr lang="tr-TR" dirty="0" err="1"/>
              <a:t>C#’ta</a:t>
            </a:r>
            <a:r>
              <a:rPr lang="tr-TR" dirty="0"/>
              <a:t> daha performanslı </a:t>
            </a:r>
            <a:r>
              <a:rPr lang="tr-TR" dirty="0" err="1"/>
              <a:t>string</a:t>
            </a:r>
            <a:r>
              <a:rPr lang="tr-TR" dirty="0"/>
              <a:t> işlemlerini destekleyen sınıflar kullan.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Test &amp; Dayanıklılık:</a:t>
            </a:r>
          </a:p>
          <a:p>
            <a:pPr marL="0" indent="0">
              <a:buNone/>
            </a:pPr>
            <a:r>
              <a:rPr lang="tr-TR" dirty="0"/>
              <a:t>Boş ağaç, tek düğüm, tamamen dolu ve tamamen eksik ağaç gibi </a:t>
            </a:r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senaryolarla mutlaka test yap. Girdi boyutları büyüdükçe </a:t>
            </a:r>
            <a:r>
              <a:rPr lang="tr-TR" dirty="0" err="1"/>
              <a:t>serialize</a:t>
            </a:r>
            <a:r>
              <a:rPr lang="tr-TR" dirty="0"/>
              <a:t> edilen </a:t>
            </a:r>
            <a:r>
              <a:rPr lang="tr-TR" dirty="0" err="1"/>
              <a:t>string</a:t>
            </a:r>
            <a:r>
              <a:rPr lang="tr-TR" dirty="0"/>
              <a:t> boyutunu ve bellek kullanımını ölç.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CD96D57-1FC5-A073-B0BE-351860D8DB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29196D17-09B7-2AAA-C28C-BC319EF5A783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0628843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60D1F-3874-664D-ED3B-9D10D2664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8BBD4BAF-406F-7BF6-9BD9-54C1DCC87C28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165EC2B4-24DC-B6B9-49A5-1FDC7FAC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Öneriler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81FCED-D640-5CBD-75C2-E590A5388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809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dirty="0"/>
              <a:t>Uygulama Entegrasyonu:</a:t>
            </a:r>
          </a:p>
          <a:p>
            <a:pPr marL="0" indent="0">
              <a:buNone/>
            </a:pPr>
            <a:r>
              <a:rPr lang="tr-TR" dirty="0"/>
              <a:t>Gerçek dünya sistemlerinde </a:t>
            </a:r>
            <a:r>
              <a:rPr lang="tr-TR" dirty="0" err="1"/>
              <a:t>serialize</a:t>
            </a:r>
            <a:r>
              <a:rPr lang="tr-TR" dirty="0"/>
              <a:t> edilen verileri JSON, XML veya </a:t>
            </a:r>
            <a:r>
              <a:rPr lang="tr-TR" dirty="0" err="1"/>
              <a:t>Protobuf</a:t>
            </a:r>
            <a:r>
              <a:rPr lang="tr-TR" dirty="0"/>
              <a:t> gibi formatlara dönüştürmeyi değerlendir. Farklı dillerde yeniden </a:t>
            </a:r>
            <a:r>
              <a:rPr lang="tr-TR" dirty="0" err="1"/>
              <a:t>deserialize</a:t>
            </a:r>
            <a:r>
              <a:rPr lang="tr-TR" dirty="0"/>
              <a:t> yapılacaksa platformlar arası uyumluluğu önceden planla.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Geliştirme Pratikleri:</a:t>
            </a:r>
          </a:p>
          <a:p>
            <a:pPr marL="0" indent="0">
              <a:buNone/>
            </a:pPr>
            <a:r>
              <a:rPr lang="tr-TR" dirty="0"/>
              <a:t>Kodun okunabilirliğini artırmak için metotları küçük ve tek sorumluluğa sahip olacak şekilde düzenle. </a:t>
            </a:r>
            <a:r>
              <a:rPr lang="tr-TR" dirty="0" err="1"/>
              <a:t>Serialize</a:t>
            </a:r>
            <a:r>
              <a:rPr lang="tr-TR" dirty="0"/>
              <a:t>/</a:t>
            </a:r>
            <a:r>
              <a:rPr lang="tr-TR" dirty="0" err="1"/>
              <a:t>deserialize</a:t>
            </a:r>
            <a:r>
              <a:rPr lang="tr-TR" dirty="0"/>
              <a:t> işlemlerinde hata kontrolü (</a:t>
            </a:r>
            <a:r>
              <a:rPr lang="tr-TR" dirty="0" err="1"/>
              <a:t>null</a:t>
            </a:r>
            <a:r>
              <a:rPr lang="tr-TR" dirty="0"/>
              <a:t>, bozuk veri) için </a:t>
            </a:r>
            <a:r>
              <a:rPr lang="tr-TR" dirty="0" err="1"/>
              <a:t>try-catch</a:t>
            </a:r>
            <a:r>
              <a:rPr lang="tr-TR" dirty="0"/>
              <a:t> blokları ve validasyon ekle.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7E70AA5-551F-99B6-4ACA-2DCBA4A496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29205F13-572C-CC9C-7D41-3BFE3B7307D4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6533130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00C73-CC07-FBFD-E835-3D60246C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5589F877-7B8A-6C5D-809E-F80EB4F7417D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1939FA70-A9E0-6F55-5DA1-66BD93D9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Kapanış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6DAFB4-74C2-2AF5-6B52-3A5E3948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95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Bu problem sadece bir algoritma sorusu değildir; aynı zamanda veri modelleme, veri taşınabilirliği ve sistemler arası bütünlük için temel bir konsepttir.</a:t>
            </a:r>
          </a:p>
          <a:p>
            <a:pPr marL="0" indent="0">
              <a:buNone/>
            </a:pPr>
            <a:br>
              <a:rPr lang="tr-TR" dirty="0"/>
            </a:br>
            <a:r>
              <a:rPr lang="tr-TR" dirty="0"/>
              <a:t>Yazılım geliştiricilerinin, özellikle </a:t>
            </a:r>
            <a:r>
              <a:rPr lang="tr-TR" b="1" dirty="0"/>
              <a:t>veri odaklı sistemler</a:t>
            </a:r>
            <a:r>
              <a:rPr lang="tr-TR" dirty="0"/>
              <a:t> veya </a:t>
            </a:r>
            <a:r>
              <a:rPr lang="tr-TR" b="1" dirty="0"/>
              <a:t>dağıtık uygulamalar</a:t>
            </a:r>
            <a:r>
              <a:rPr lang="tr-TR" dirty="0"/>
              <a:t> geliştirirken bu yapıyı sağlam şekilde kullanmaları önerilir.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B7F6F2A-1195-2232-E525-0AA4362014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AAB84187-911E-3D7F-98C8-76AEEB0C4B62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3286317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Kaynaklar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54181" y="1428212"/>
            <a:ext cx="10058096" cy="4888442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tr-TR" dirty="0"/>
              <a:t>Microsoft </a:t>
            </a:r>
            <a:r>
              <a:rPr lang="tr-TR" dirty="0" err="1"/>
              <a:t>Docs</a:t>
            </a:r>
            <a:r>
              <a:rPr lang="tr-TR" dirty="0"/>
              <a:t>. *</a:t>
            </a:r>
            <a:r>
              <a:rPr lang="tr-TR" dirty="0" err="1"/>
              <a:t>TreeNode</a:t>
            </a:r>
            <a:r>
              <a:rPr lang="tr-TR" dirty="0"/>
              <a:t> Class (</a:t>
            </a:r>
            <a:r>
              <a:rPr lang="tr-TR" dirty="0" err="1"/>
              <a:t>System.Windows.Forms</a:t>
            </a:r>
            <a:r>
              <a:rPr lang="tr-TR" dirty="0"/>
              <a:t>)*    </a:t>
            </a:r>
            <a:r>
              <a:rPr lang="tr-TR" dirty="0">
                <a:hlinkClick r:id="rId2"/>
              </a:rPr>
              <a:t>https://learn.microsoft.com/en</a:t>
            </a:r>
            <a:endParaRPr lang="tr-TR" dirty="0"/>
          </a:p>
          <a:p>
            <a:pPr>
              <a:buFontTx/>
              <a:buChar char="-"/>
            </a:pPr>
            <a:r>
              <a:rPr lang="tr-TR" dirty="0"/>
              <a:t>us/dotnet/api/system.windows.forms.treenode?view=windowsdesktop-9.0- </a:t>
            </a:r>
            <a:r>
              <a:rPr lang="tr-TR" dirty="0" err="1"/>
              <a:t>LeetCode</a:t>
            </a:r>
            <a:r>
              <a:rPr lang="tr-TR" dirty="0"/>
              <a:t>. *</a:t>
            </a:r>
            <a:r>
              <a:rPr lang="tr-TR" dirty="0" err="1"/>
              <a:t>Serialize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Deserialize</a:t>
            </a:r>
            <a:r>
              <a:rPr lang="tr-TR" dirty="0"/>
              <a:t>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</a:t>
            </a:r>
          </a:p>
          <a:p>
            <a:pPr>
              <a:buFontTx/>
              <a:buChar char="-"/>
            </a:pPr>
            <a:r>
              <a:rPr lang="tr-TR" dirty="0"/>
              <a:t>Problem </a:t>
            </a:r>
            <a:r>
              <a:rPr lang="tr-TR" dirty="0" err="1"/>
              <a:t>Description</a:t>
            </a:r>
            <a:r>
              <a:rPr lang="tr-TR" dirty="0"/>
              <a:t>*    </a:t>
            </a:r>
            <a:r>
              <a:rPr lang="tr-TR" dirty="0">
                <a:hlinkClick r:id="rId3"/>
              </a:rPr>
              <a:t>https://leetcode.com/problems/serialize-and-deserialize-binary-tree/description/</a:t>
            </a:r>
            <a:endParaRPr lang="tr-TR" dirty="0"/>
          </a:p>
          <a:p>
            <a:pPr>
              <a:buFontTx/>
              <a:buChar char="-"/>
            </a:pPr>
            <a:r>
              <a:rPr lang="tr-TR" dirty="0"/>
              <a:t>Microsoft </a:t>
            </a:r>
            <a:r>
              <a:rPr lang="tr-TR" dirty="0" err="1"/>
              <a:t>Docs</a:t>
            </a:r>
            <a:r>
              <a:rPr lang="tr-TR" dirty="0"/>
              <a:t>. *</a:t>
            </a:r>
            <a:r>
              <a:rPr lang="tr-TR" dirty="0" err="1"/>
              <a:t>System.Collections.Generic</a:t>
            </a:r>
            <a:r>
              <a:rPr lang="tr-TR" dirty="0"/>
              <a:t> </a:t>
            </a:r>
            <a:r>
              <a:rPr lang="tr-TR" dirty="0" err="1"/>
              <a:t>Namespace</a:t>
            </a:r>
            <a:r>
              <a:rPr lang="tr-TR" dirty="0"/>
              <a:t>*    </a:t>
            </a:r>
            <a:r>
              <a:rPr lang="tr-TR" dirty="0">
                <a:hlinkClick r:id="rId2"/>
              </a:rPr>
              <a:t>https://learn.microsoft.com/en</a:t>
            </a:r>
            <a:endParaRPr lang="tr-TR" dirty="0"/>
          </a:p>
          <a:p>
            <a:pPr>
              <a:buFontTx/>
              <a:buChar char="-"/>
            </a:pPr>
            <a:r>
              <a:rPr lang="tr-TR" dirty="0"/>
              <a:t>us/dotnet/api/system.collections.generic?view=net-9.0</a:t>
            </a:r>
          </a:p>
          <a:p>
            <a:pPr>
              <a:buFontTx/>
              <a:buChar char="-"/>
            </a:pPr>
            <a:r>
              <a:rPr lang="tr-TR" dirty="0" err="1"/>
              <a:t>VisuAlgo</a:t>
            </a:r>
            <a:r>
              <a:rPr lang="tr-TR" dirty="0"/>
              <a:t>. *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(BST)*    </a:t>
            </a:r>
            <a:r>
              <a:rPr lang="tr-TR" dirty="0">
                <a:hlinkClick r:id="rId4"/>
              </a:rPr>
              <a:t>https://visualgo.net/en/bst</a:t>
            </a:r>
            <a:endParaRPr lang="tr-TR" dirty="0"/>
          </a:p>
          <a:p>
            <a:pPr>
              <a:buFontTx/>
              <a:buChar char="-"/>
            </a:pPr>
            <a:r>
              <a:rPr lang="tr-TR" dirty="0" err="1"/>
              <a:t>GeeksforGeeks</a:t>
            </a:r>
            <a:r>
              <a:rPr lang="tr-TR" dirty="0"/>
              <a:t>. *</a:t>
            </a:r>
            <a:r>
              <a:rPr lang="tr-TR" dirty="0" err="1"/>
              <a:t>Serialize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Deserialize</a:t>
            </a:r>
            <a:r>
              <a:rPr lang="tr-TR" dirty="0"/>
              <a:t> a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*    </a:t>
            </a:r>
            <a:r>
              <a:rPr lang="tr-TR" dirty="0">
                <a:hlinkClick r:id="rId5"/>
              </a:rPr>
              <a:t>https://www.geeksforgeeks.org/serialize-deserialize-binary-tree/</a:t>
            </a:r>
            <a:endParaRPr lang="tr-TR" dirty="0"/>
          </a:p>
          <a:p>
            <a:pPr>
              <a:buFontTx/>
              <a:buChar char="-"/>
            </a:pPr>
            <a:r>
              <a:rPr lang="tr-TR" dirty="0" err="1"/>
              <a:t>Programiz</a:t>
            </a:r>
            <a:r>
              <a:rPr lang="tr-TR" dirty="0"/>
              <a:t>. *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- Data </a:t>
            </a:r>
            <a:r>
              <a:rPr lang="tr-TR" dirty="0" err="1"/>
              <a:t>Structure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 </a:t>
            </a:r>
            <a:r>
              <a:rPr lang="tr-TR" dirty="0" err="1"/>
              <a:t>Tutorials</a:t>
            </a:r>
            <a:r>
              <a:rPr lang="tr-TR" dirty="0"/>
              <a:t>*    https://www.programiz.com/dsa/binary-tree- YouTube </a:t>
            </a:r>
          </a:p>
          <a:p>
            <a:pPr>
              <a:buFontTx/>
              <a:buChar char="-"/>
            </a:pPr>
            <a:r>
              <a:rPr lang="tr-TR" dirty="0" err="1"/>
              <a:t>NeetCode</a:t>
            </a:r>
            <a:r>
              <a:rPr lang="tr-TR" dirty="0"/>
              <a:t>. *</a:t>
            </a:r>
            <a:r>
              <a:rPr lang="tr-TR" dirty="0" err="1"/>
              <a:t>Serialize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Deserialize</a:t>
            </a:r>
            <a:r>
              <a:rPr lang="tr-TR" dirty="0"/>
              <a:t>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- </a:t>
            </a:r>
            <a:r>
              <a:rPr lang="tr-TR" dirty="0" err="1"/>
              <a:t>Explained</a:t>
            </a:r>
            <a:r>
              <a:rPr lang="tr-TR" dirty="0"/>
              <a:t>*    </a:t>
            </a:r>
            <a:r>
              <a:rPr lang="tr-TR" dirty="0">
                <a:hlinkClick r:id="rId6"/>
              </a:rPr>
              <a:t>https://www.youtube.com/watch?v=u4JAi2JJhI8</a:t>
            </a:r>
            <a:endParaRPr lang="tr-TR" dirty="0"/>
          </a:p>
          <a:p>
            <a:pPr>
              <a:buFontTx/>
              <a:buChar char="-"/>
            </a:pPr>
            <a:r>
              <a:rPr lang="tr-TR" dirty="0"/>
              <a:t>YouTube – </a:t>
            </a:r>
            <a:r>
              <a:rPr lang="tr-TR" dirty="0" err="1"/>
              <a:t>Tushar</a:t>
            </a:r>
            <a:r>
              <a:rPr lang="tr-TR" dirty="0"/>
              <a:t> Roy. *</a:t>
            </a:r>
            <a:r>
              <a:rPr lang="tr-TR" dirty="0" err="1"/>
              <a:t>Serialize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Deserialize</a:t>
            </a:r>
            <a:r>
              <a:rPr lang="tr-TR" dirty="0"/>
              <a:t>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</a:t>
            </a:r>
          </a:p>
          <a:p>
            <a:pPr>
              <a:buFontTx/>
              <a:buChar char="-"/>
            </a:pP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Explanation</a:t>
            </a:r>
            <a:r>
              <a:rPr lang="tr-TR" dirty="0"/>
              <a:t>*    https://www.youtube.com/watch?v=86g8jAQug04</a:t>
            </a: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9494294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Kaynak Kodlar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9066196" cy="4351338"/>
          </a:xfrm>
        </p:spPr>
        <p:txBody>
          <a:bodyPr/>
          <a:lstStyle/>
          <a:p>
            <a:r>
              <a:rPr lang="tr-TR" dirty="0"/>
              <a:t>Kaynak kodlar için aşağıdaki QR okutabilirsiniz.</a:t>
            </a:r>
            <a:endParaRPr lang="en-US" dirty="0"/>
          </a:p>
          <a:p>
            <a:endParaRPr lang="en-US" dirty="0"/>
          </a:p>
          <a:p>
            <a:r>
              <a:rPr lang="tr-TR" dirty="0"/>
              <a:t>Daha fazlası ve tartışmalar için </a:t>
            </a:r>
            <a:r>
              <a:rPr lang="tr-TR" dirty="0" err="1"/>
              <a:t>Discord</a:t>
            </a:r>
            <a:r>
              <a:rPr lang="tr-TR" dirty="0"/>
              <a:t> kanalımıza bekleriz. </a:t>
            </a:r>
          </a:p>
          <a:p>
            <a:endParaRPr lang="en-US" dirty="0"/>
          </a:p>
          <a:p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DFECFDC-9033-09FC-D8CD-CAE252C3F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82" y="3996977"/>
            <a:ext cx="2943636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211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FEF59-E414-FBBE-483E-C67E71712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1A1B7760-F638-FB8B-35E6-35DDF28D3850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53A41842-01E1-A91A-3AE3-C33689D5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Girdi/Çıktı Formatı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9DB2F8-18D4-2218-2C0E-C89B3E572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158"/>
            <a:ext cx="3657600" cy="4351338"/>
          </a:xfrm>
        </p:spPr>
        <p:txBody>
          <a:bodyPr/>
          <a:lstStyle/>
          <a:p>
            <a:pPr marL="0" indent="0">
              <a:buNone/>
            </a:pPr>
            <a:r>
              <a:rPr lang="tr-TR" b="1" dirty="0" err="1"/>
              <a:t>Serialize</a:t>
            </a:r>
            <a:endParaRPr lang="tr-TR" b="1" dirty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tr-TR" dirty="0"/>
              <a:t>Girdi: </a:t>
            </a:r>
            <a:r>
              <a:rPr lang="tr-TR" dirty="0" err="1"/>
              <a:t>TreeNode</a:t>
            </a:r>
            <a:r>
              <a:rPr lang="tr-TR" dirty="0"/>
              <a:t> </a:t>
            </a:r>
            <a:r>
              <a:rPr lang="tr-TR" dirty="0" err="1"/>
              <a:t>root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Çıktı: </a:t>
            </a:r>
            <a:r>
              <a:rPr lang="tr-TR" dirty="0" err="1"/>
              <a:t>List</a:t>
            </a:r>
            <a:r>
              <a:rPr lang="tr-TR" dirty="0"/>
              <a:t>&lt;</a:t>
            </a:r>
            <a:r>
              <a:rPr lang="tr-TR" dirty="0" err="1"/>
              <a:t>string</a:t>
            </a:r>
            <a:r>
              <a:rPr lang="tr-TR" dirty="0"/>
              <a:t>&gt;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DD7568F-11CC-F100-49E9-A56A2D3FEE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E898A7D0-06CC-9294-D613-DA4CC6D04A34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C6075934-BF14-83AB-C9B4-97D079A96C1B}"/>
              </a:ext>
            </a:extLst>
          </p:cNvPr>
          <p:cNvSpPr txBox="1">
            <a:spLocks/>
          </p:cNvSpPr>
          <p:nvPr/>
        </p:nvSpPr>
        <p:spPr>
          <a:xfrm>
            <a:off x="5170370" y="1817158"/>
            <a:ext cx="54722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b="1" dirty="0" err="1"/>
              <a:t>Deserialize</a:t>
            </a:r>
            <a:endParaRPr lang="tr-TR" b="1" dirty="0"/>
          </a:p>
          <a:p>
            <a:pPr marL="0" indent="0">
              <a:buFont typeface="Arial" panose="020B0604020202020204" pitchFamily="34" charset="0"/>
              <a:buNone/>
            </a:pPr>
            <a:endParaRPr lang="tr-T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/>
              <a:t>Girdi: </a:t>
            </a:r>
            <a:r>
              <a:rPr lang="tr-TR" dirty="0" err="1"/>
              <a:t>Serialize</a:t>
            </a:r>
            <a:r>
              <a:rPr lang="tr-TR" dirty="0"/>
              <a:t> edilmiş </a:t>
            </a:r>
            <a:r>
              <a:rPr lang="tr-TR" dirty="0" err="1"/>
              <a:t>List</a:t>
            </a:r>
            <a:r>
              <a:rPr lang="tr-TR" dirty="0"/>
              <a:t>&lt;</a:t>
            </a:r>
            <a:r>
              <a:rPr lang="tr-TR" dirty="0" err="1"/>
              <a:t>string</a:t>
            </a:r>
            <a:r>
              <a:rPr lang="tr-TR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/>
              <a:t>Çıktı: </a:t>
            </a:r>
            <a:r>
              <a:rPr lang="tr-TR" dirty="0" err="1"/>
              <a:t>TreeNode</a:t>
            </a:r>
            <a:r>
              <a:rPr lang="tr-TR" dirty="0"/>
              <a:t> </a:t>
            </a:r>
            <a:r>
              <a:rPr lang="tr-TR" dirty="0" err="1"/>
              <a:t>root</a:t>
            </a:r>
            <a:r>
              <a:rPr lang="tr-TR" dirty="0"/>
              <a:t> (Yeniden oluşturulan ağaç yapısı)</a:t>
            </a:r>
          </a:p>
        </p:txBody>
      </p:sp>
    </p:spTree>
    <p:extLst>
      <p:ext uri="{BB962C8B-B14F-4D97-AF65-F5344CB8AC3E}">
        <p14:creationId xmlns:p14="http://schemas.microsoft.com/office/powerpoint/2010/main" val="1334321420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4B4E28-1826-A29F-0AD2-A89381AE8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72" y="0"/>
            <a:ext cx="4761905" cy="476190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82238BB-9AD4-C87A-1C72-382103BC3150}"/>
              </a:ext>
            </a:extLst>
          </p:cNvPr>
          <p:cNvSpPr txBox="1"/>
          <p:nvPr/>
        </p:nvSpPr>
        <p:spPr>
          <a:xfrm>
            <a:off x="1" y="465411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7200" b="0" i="0" u="none" strike="noStrike" kern="1200" cap="none" spc="0" normalizeH="0" baseline="0" noProof="0" dirty="0">
                <a:ln>
                  <a:noFill/>
                </a:ln>
                <a:solidFill>
                  <a:srgbClr val="4C412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Teşekkürler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82238BB-9AD4-C87A-1C72-382103BC3150}"/>
              </a:ext>
            </a:extLst>
          </p:cNvPr>
          <p:cNvSpPr txBox="1"/>
          <p:nvPr/>
        </p:nvSpPr>
        <p:spPr>
          <a:xfrm>
            <a:off x="1" y="5854439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2400" dirty="0">
                <a:solidFill>
                  <a:srgbClr val="4C4123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Batuhan Korkmaz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rgbClr val="4C412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rPr>
              <a:t>A. Samet Karahan</a:t>
            </a:r>
          </a:p>
        </p:txBody>
      </p:sp>
    </p:spTree>
    <p:extLst>
      <p:ext uri="{BB962C8B-B14F-4D97-AF65-F5344CB8AC3E}">
        <p14:creationId xmlns:p14="http://schemas.microsoft.com/office/powerpoint/2010/main" val="23747337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11D13-26C7-2F2A-B0AE-CCE5B1FC7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FA6B8AAC-7169-7E99-5924-08E318C62718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E768A305-A7E5-7643-C922-B8C005B2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Örnekler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32E384-4010-32D5-CE85-3C346E80C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1000" cy="4351338"/>
          </a:xfrm>
        </p:spPr>
        <p:txBody>
          <a:bodyPr/>
          <a:lstStyle/>
          <a:p>
            <a:pPr marL="0" indent="0">
              <a:buNone/>
            </a:pPr>
            <a:r>
              <a:rPr lang="tr-TR" b="1" dirty="0" err="1"/>
              <a:t>Serialize</a:t>
            </a:r>
            <a:r>
              <a:rPr lang="tr-TR" b="1" dirty="0"/>
              <a:t>: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Yukarıdaki bir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yapısı. DFS – </a:t>
            </a:r>
            <a:r>
              <a:rPr lang="tr-TR" dirty="0" err="1"/>
              <a:t>Preorder</a:t>
            </a:r>
            <a:r>
              <a:rPr lang="tr-TR" dirty="0"/>
              <a:t> </a:t>
            </a:r>
            <a:r>
              <a:rPr lang="tr-TR" dirty="0" err="1"/>
              <a:t>Traversal</a:t>
            </a:r>
            <a:r>
              <a:rPr lang="tr-TR" dirty="0"/>
              <a:t>    (</a:t>
            </a:r>
            <a:r>
              <a:rPr lang="tr-TR" dirty="0" err="1"/>
              <a:t>root</a:t>
            </a:r>
            <a:r>
              <a:rPr lang="tr-TR" dirty="0"/>
              <a:t> -&gt; </a:t>
            </a:r>
            <a:r>
              <a:rPr lang="tr-TR" dirty="0" err="1"/>
              <a:t>left</a:t>
            </a:r>
            <a:r>
              <a:rPr lang="tr-TR" dirty="0"/>
              <a:t> -&gt; </a:t>
            </a:r>
            <a:r>
              <a:rPr lang="tr-TR" dirty="0" err="1"/>
              <a:t>right</a:t>
            </a:r>
            <a:r>
              <a:rPr lang="tr-TR" dirty="0"/>
              <a:t> dolaşımı) kullanılacaktır. Eksik kısımlar </a:t>
            </a:r>
            <a:r>
              <a:rPr lang="tr-TR" dirty="0" err="1"/>
              <a:t>null</a:t>
            </a:r>
            <a:r>
              <a:rPr lang="tr-TR" dirty="0"/>
              <a:t> olarak yazılır. Son olarak aşağıdaki </a:t>
            </a:r>
            <a:r>
              <a:rPr lang="tr-TR" dirty="0" err="1"/>
              <a:t>List</a:t>
            </a:r>
            <a:r>
              <a:rPr lang="tr-TR" dirty="0"/>
              <a:t>&lt;</a:t>
            </a:r>
            <a:r>
              <a:rPr lang="tr-TR" dirty="0" err="1"/>
              <a:t>string</a:t>
            </a:r>
            <a:r>
              <a:rPr lang="tr-TR" dirty="0"/>
              <a:t>&gt; oluşur.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64DAC9C8-3F07-848A-047C-4580DD6E4D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24DCE8C5-ABD9-D0FE-EF36-094A7B8BEFD3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5B262A2-CC8A-24B6-8B1E-04704F6EE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458" y="1295704"/>
            <a:ext cx="1809175" cy="235690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3D2D14B5-1550-2B26-7F73-F4EA01FEC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004" y="5308264"/>
            <a:ext cx="4974484" cy="6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9895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723E4-486E-86E0-78DF-CB90C96C1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D1E4CA1B-2A37-AAA1-D0E3-10634E50B5FD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E50DC411-412B-98C4-B175-95569656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Örnekler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D4C443-834D-EFDB-590D-A6ACE135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1000" cy="4351338"/>
          </a:xfrm>
        </p:spPr>
        <p:txBody>
          <a:bodyPr/>
          <a:lstStyle/>
          <a:p>
            <a:pPr marL="0" indent="0">
              <a:buNone/>
            </a:pPr>
            <a:r>
              <a:rPr lang="tr-TR" b="1" dirty="0" err="1"/>
              <a:t>Deserialize</a:t>
            </a:r>
            <a:r>
              <a:rPr lang="tr-TR" b="1" dirty="0"/>
              <a:t>: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Yukarıdaki </a:t>
            </a:r>
            <a:r>
              <a:rPr lang="tr-TR" dirty="0" err="1"/>
              <a:t>List</a:t>
            </a:r>
            <a:r>
              <a:rPr lang="tr-TR" dirty="0"/>
              <a:t>&lt;</a:t>
            </a:r>
            <a:r>
              <a:rPr lang="tr-TR" dirty="0" err="1"/>
              <a:t>string</a:t>
            </a:r>
            <a:r>
              <a:rPr lang="tr-TR" dirty="0"/>
              <a:t>&gt; ilk indisi </a:t>
            </a:r>
            <a:r>
              <a:rPr lang="tr-TR" dirty="0" err="1"/>
              <a:t>root</a:t>
            </a:r>
            <a:r>
              <a:rPr lang="tr-TR" dirty="0"/>
              <a:t> kabul edecek şekilde yeniden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yapısına dönüştürülür. </a:t>
            </a:r>
            <a:r>
              <a:rPr lang="tr-TR" dirty="0" err="1"/>
              <a:t>Deserialize</a:t>
            </a:r>
            <a:r>
              <a:rPr lang="tr-TR" dirty="0"/>
              <a:t> işleminin sonucunda aşağıdaki </a:t>
            </a:r>
            <a:r>
              <a:rPr lang="tr-TR" dirty="0" err="1"/>
              <a:t>TreeNode</a:t>
            </a:r>
            <a:r>
              <a:rPr lang="tr-TR" dirty="0"/>
              <a:t> yapısı oluşur.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CD2E814-B8DF-2E66-CCE9-2DD6549BB3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29DF586E-B470-4C96-52E1-65C6A7B9522F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A599B1D-00DD-DA07-E879-138915B59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073" y="4302822"/>
            <a:ext cx="1809175" cy="2356908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788A59D0-EB31-59EC-4B43-4D7A2AB61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458" y="1729389"/>
            <a:ext cx="4974484" cy="6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8398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E35BB-C75A-11C1-B1B9-E9CF0DA91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İçerik Yer Tutucusu 5">
            <a:extLst>
              <a:ext uri="{FF2B5EF4-FFF2-40B4-BE49-F238E27FC236}">
                <a16:creationId xmlns:a16="http://schemas.microsoft.com/office/drawing/2014/main" id="{7A4EDAF0-698A-BAB3-EB2A-63ACFD79F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6974" y="1865045"/>
            <a:ext cx="5144559" cy="3858420"/>
          </a:xfrm>
          <a:prstGeom prst="rect">
            <a:avLst/>
          </a:prstGeom>
          <a:ln w="108000">
            <a:solidFill>
              <a:srgbClr val="FFFFFF"/>
            </a:solidFill>
          </a:ln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D570FB56-671F-43B6-E7F5-2C55CCFDCA17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137DEF62-3AEA-F1BD-3784-3E34CCCD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Görselleştirme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F2FC094-6E1C-2937-B14B-023EEBF895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63A0D0C5-6D2B-5A3B-26AE-DCD239E8A8C6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09767BE5-AE07-2EFE-B5B1-442F21DB7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2" t="70188" r="77844" b="10941"/>
          <a:stretch/>
        </p:blipFill>
        <p:spPr bwMode="auto">
          <a:xfrm>
            <a:off x="5399584" y="4566545"/>
            <a:ext cx="711200" cy="72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4EF9F3E4-E8C6-DC88-4ED6-4EDE7C6B9E8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/>
              <a:t>Örnek </a:t>
            </a: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:</a:t>
            </a:r>
          </a:p>
        </p:txBody>
      </p:sp>
      <p:pic>
        <p:nvPicPr>
          <p:cNvPr id="8" name="İçerik Yer Tutucusu 5">
            <a:extLst>
              <a:ext uri="{FF2B5EF4-FFF2-40B4-BE49-F238E27FC236}">
                <a16:creationId xmlns:a16="http://schemas.microsoft.com/office/drawing/2014/main" id="{8C5E1D4C-D266-9698-7BB1-8BCA1E88E6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6" t="70041" r="56830" b="11088"/>
          <a:stretch/>
        </p:blipFill>
        <p:spPr bwMode="auto">
          <a:xfrm>
            <a:off x="6489523" y="4575185"/>
            <a:ext cx="711200" cy="72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Mürekkep 20">
                <a:extLst>
                  <a:ext uri="{FF2B5EF4-FFF2-40B4-BE49-F238E27FC236}">
                    <a16:creationId xmlns:a16="http://schemas.microsoft.com/office/drawing/2014/main" id="{036B989B-F46D-F5A0-ACD1-933EFDE617C9}"/>
                  </a:ext>
                </a:extLst>
              </p14:cNvPr>
              <p14:cNvContentPartPr/>
              <p14:nvPr/>
            </p14:nvContentPartPr>
            <p14:xfrm>
              <a:off x="3287000" y="4923053"/>
              <a:ext cx="227520" cy="228600"/>
            </p14:xfrm>
          </p:contentPart>
        </mc:Choice>
        <mc:Fallback xmlns="">
          <p:pic>
            <p:nvPicPr>
              <p:cNvPr id="21" name="Mürekkep 20">
                <a:extLst>
                  <a:ext uri="{FF2B5EF4-FFF2-40B4-BE49-F238E27FC236}">
                    <a16:creationId xmlns:a16="http://schemas.microsoft.com/office/drawing/2014/main" id="{036B989B-F46D-F5A0-ACD1-933EFDE617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3000" y="4815053"/>
                <a:ext cx="33516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Mürekkep 19">
                <a:extLst>
                  <a:ext uri="{FF2B5EF4-FFF2-40B4-BE49-F238E27FC236}">
                    <a16:creationId xmlns:a16="http://schemas.microsoft.com/office/drawing/2014/main" id="{0084EDE8-3B88-85EA-99E3-345272C1E9F3}"/>
                  </a:ext>
                </a:extLst>
              </p14:cNvPr>
              <p14:cNvContentPartPr/>
              <p14:nvPr/>
            </p14:nvContentPartPr>
            <p14:xfrm>
              <a:off x="3134720" y="5106653"/>
              <a:ext cx="178200" cy="211680"/>
            </p14:xfrm>
          </p:contentPart>
        </mc:Choice>
        <mc:Fallback xmlns="">
          <p:pic>
            <p:nvPicPr>
              <p:cNvPr id="20" name="Mürekkep 19">
                <a:extLst>
                  <a:ext uri="{FF2B5EF4-FFF2-40B4-BE49-F238E27FC236}">
                    <a16:creationId xmlns:a16="http://schemas.microsoft.com/office/drawing/2014/main" id="{0084EDE8-3B88-85EA-99E3-345272C1E9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0720" y="4998653"/>
                <a:ext cx="2858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Mürekkep 16">
                <a:extLst>
                  <a:ext uri="{FF2B5EF4-FFF2-40B4-BE49-F238E27FC236}">
                    <a16:creationId xmlns:a16="http://schemas.microsoft.com/office/drawing/2014/main" id="{9D3BD8FA-558C-9684-F14A-3F81342A22CC}"/>
                  </a:ext>
                </a:extLst>
              </p14:cNvPr>
              <p14:cNvContentPartPr/>
              <p14:nvPr/>
            </p14:nvContentPartPr>
            <p14:xfrm>
              <a:off x="3283040" y="4899653"/>
              <a:ext cx="56160" cy="284040"/>
            </p14:xfrm>
          </p:contentPart>
        </mc:Choice>
        <mc:Fallback xmlns="">
          <p:pic>
            <p:nvPicPr>
              <p:cNvPr id="17" name="Mürekkep 16">
                <a:extLst>
                  <a:ext uri="{FF2B5EF4-FFF2-40B4-BE49-F238E27FC236}">
                    <a16:creationId xmlns:a16="http://schemas.microsoft.com/office/drawing/2014/main" id="{9D3BD8FA-558C-9684-F14A-3F81342A22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29040" y="4791653"/>
                <a:ext cx="1638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Mürekkep 28">
                <a:extLst>
                  <a:ext uri="{FF2B5EF4-FFF2-40B4-BE49-F238E27FC236}">
                    <a16:creationId xmlns:a16="http://schemas.microsoft.com/office/drawing/2014/main" id="{FA9A63DF-0A67-4CA5-C9A6-DC00429E0F14}"/>
                  </a:ext>
                </a:extLst>
              </p14:cNvPr>
              <p14:cNvContentPartPr/>
              <p14:nvPr/>
            </p14:nvContentPartPr>
            <p14:xfrm>
              <a:off x="3460880" y="4872293"/>
              <a:ext cx="18360" cy="144720"/>
            </p14:xfrm>
          </p:contentPart>
        </mc:Choice>
        <mc:Fallback xmlns="">
          <p:pic>
            <p:nvPicPr>
              <p:cNvPr id="29" name="Mürekkep 28">
                <a:extLst>
                  <a:ext uri="{FF2B5EF4-FFF2-40B4-BE49-F238E27FC236}">
                    <a16:creationId xmlns:a16="http://schemas.microsoft.com/office/drawing/2014/main" id="{FA9A63DF-0A67-4CA5-C9A6-DC00429E0F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06880" y="4764293"/>
                <a:ext cx="1260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Mürekkep 27">
                <a:extLst>
                  <a:ext uri="{FF2B5EF4-FFF2-40B4-BE49-F238E27FC236}">
                    <a16:creationId xmlns:a16="http://schemas.microsoft.com/office/drawing/2014/main" id="{36686CFE-7EDC-A825-B6B0-43315471DDBD}"/>
                  </a:ext>
                </a:extLst>
              </p14:cNvPr>
              <p14:cNvContentPartPr/>
              <p14:nvPr/>
            </p14:nvContentPartPr>
            <p14:xfrm>
              <a:off x="3278720" y="4872293"/>
              <a:ext cx="182520" cy="58680"/>
            </p14:xfrm>
          </p:contentPart>
        </mc:Choice>
        <mc:Fallback xmlns="">
          <p:pic>
            <p:nvPicPr>
              <p:cNvPr id="28" name="Mürekkep 27">
                <a:extLst>
                  <a:ext uri="{FF2B5EF4-FFF2-40B4-BE49-F238E27FC236}">
                    <a16:creationId xmlns:a16="http://schemas.microsoft.com/office/drawing/2014/main" id="{36686CFE-7EDC-A825-B6B0-43315471DD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24720" y="4764293"/>
                <a:ext cx="2901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Mürekkep 26">
                <a:extLst>
                  <a:ext uri="{FF2B5EF4-FFF2-40B4-BE49-F238E27FC236}">
                    <a16:creationId xmlns:a16="http://schemas.microsoft.com/office/drawing/2014/main" id="{35E54798-DA76-1B2B-C1EE-22E1386D48DA}"/>
                  </a:ext>
                </a:extLst>
              </p14:cNvPr>
              <p14:cNvContentPartPr/>
              <p14:nvPr/>
            </p14:nvContentPartPr>
            <p14:xfrm>
              <a:off x="3514160" y="5055533"/>
              <a:ext cx="65520" cy="95760"/>
            </p14:xfrm>
          </p:contentPart>
        </mc:Choice>
        <mc:Fallback xmlns="">
          <p:pic>
            <p:nvPicPr>
              <p:cNvPr id="27" name="Mürekkep 26">
                <a:extLst>
                  <a:ext uri="{FF2B5EF4-FFF2-40B4-BE49-F238E27FC236}">
                    <a16:creationId xmlns:a16="http://schemas.microsoft.com/office/drawing/2014/main" id="{35E54798-DA76-1B2B-C1EE-22E1386D48D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60160" y="4947533"/>
                <a:ext cx="1731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Mürekkep 25">
                <a:extLst>
                  <a:ext uri="{FF2B5EF4-FFF2-40B4-BE49-F238E27FC236}">
                    <a16:creationId xmlns:a16="http://schemas.microsoft.com/office/drawing/2014/main" id="{2178FA42-DEDF-C85C-D04E-84583A495943}"/>
                  </a:ext>
                </a:extLst>
              </p14:cNvPr>
              <p14:cNvContentPartPr/>
              <p14:nvPr/>
            </p14:nvContentPartPr>
            <p14:xfrm>
              <a:off x="3278720" y="4930613"/>
              <a:ext cx="300960" cy="125280"/>
            </p14:xfrm>
          </p:contentPart>
        </mc:Choice>
        <mc:Fallback xmlns="">
          <p:pic>
            <p:nvPicPr>
              <p:cNvPr id="26" name="Mürekkep 25">
                <a:extLst>
                  <a:ext uri="{FF2B5EF4-FFF2-40B4-BE49-F238E27FC236}">
                    <a16:creationId xmlns:a16="http://schemas.microsoft.com/office/drawing/2014/main" id="{2178FA42-DEDF-C85C-D04E-84583A4959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24720" y="4822613"/>
                <a:ext cx="4086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Mürekkep 31">
                <a:extLst>
                  <a:ext uri="{FF2B5EF4-FFF2-40B4-BE49-F238E27FC236}">
                    <a16:creationId xmlns:a16="http://schemas.microsoft.com/office/drawing/2014/main" id="{DA9E71DA-C7B0-23B5-5837-EC231CED7C34}"/>
                  </a:ext>
                </a:extLst>
              </p14:cNvPr>
              <p14:cNvContentPartPr/>
              <p14:nvPr/>
            </p14:nvContentPartPr>
            <p14:xfrm>
              <a:off x="4199240" y="5153093"/>
              <a:ext cx="194760" cy="56520"/>
            </p14:xfrm>
          </p:contentPart>
        </mc:Choice>
        <mc:Fallback xmlns="">
          <p:pic>
            <p:nvPicPr>
              <p:cNvPr id="32" name="Mürekkep 31">
                <a:extLst>
                  <a:ext uri="{FF2B5EF4-FFF2-40B4-BE49-F238E27FC236}">
                    <a16:creationId xmlns:a16="http://schemas.microsoft.com/office/drawing/2014/main" id="{DA9E71DA-C7B0-23B5-5837-EC231CED7C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45600" y="5045453"/>
                <a:ext cx="3024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Mürekkep 30">
                <a:extLst>
                  <a:ext uri="{FF2B5EF4-FFF2-40B4-BE49-F238E27FC236}">
                    <a16:creationId xmlns:a16="http://schemas.microsoft.com/office/drawing/2014/main" id="{A985B23C-4018-DBC2-4982-77B5284E17D4}"/>
                  </a:ext>
                </a:extLst>
              </p14:cNvPr>
              <p14:cNvContentPartPr/>
              <p14:nvPr/>
            </p14:nvContentPartPr>
            <p14:xfrm>
              <a:off x="4203200" y="5153093"/>
              <a:ext cx="191160" cy="72720"/>
            </p14:xfrm>
          </p:contentPart>
        </mc:Choice>
        <mc:Fallback xmlns="">
          <p:pic>
            <p:nvPicPr>
              <p:cNvPr id="31" name="Mürekkep 30">
                <a:extLst>
                  <a:ext uri="{FF2B5EF4-FFF2-40B4-BE49-F238E27FC236}">
                    <a16:creationId xmlns:a16="http://schemas.microsoft.com/office/drawing/2014/main" id="{A985B23C-4018-DBC2-4982-77B5284E17D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49200" y="5045453"/>
                <a:ext cx="2988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Mürekkep 23">
                <a:extLst>
                  <a:ext uri="{FF2B5EF4-FFF2-40B4-BE49-F238E27FC236}">
                    <a16:creationId xmlns:a16="http://schemas.microsoft.com/office/drawing/2014/main" id="{A8E886B0-ADCB-A7F3-E891-5E7AB71E4A55}"/>
                  </a:ext>
                </a:extLst>
              </p14:cNvPr>
              <p14:cNvContentPartPr/>
              <p14:nvPr/>
            </p14:nvContentPartPr>
            <p14:xfrm>
              <a:off x="3918440" y="5009813"/>
              <a:ext cx="22680" cy="59400"/>
            </p14:xfrm>
          </p:contentPart>
        </mc:Choice>
        <mc:Fallback xmlns="">
          <p:pic>
            <p:nvPicPr>
              <p:cNvPr id="24" name="Mürekkep 23">
                <a:extLst>
                  <a:ext uri="{FF2B5EF4-FFF2-40B4-BE49-F238E27FC236}">
                    <a16:creationId xmlns:a16="http://schemas.microsoft.com/office/drawing/2014/main" id="{A8E886B0-ADCB-A7F3-E891-5E7AB71E4A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64440" y="4901813"/>
                <a:ext cx="1303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Mürekkep 22">
                <a:extLst>
                  <a:ext uri="{FF2B5EF4-FFF2-40B4-BE49-F238E27FC236}">
                    <a16:creationId xmlns:a16="http://schemas.microsoft.com/office/drawing/2014/main" id="{B8DD30DB-7C29-D886-D20B-BA2F8B09DAB2}"/>
                  </a:ext>
                </a:extLst>
              </p14:cNvPr>
              <p14:cNvContentPartPr/>
              <p14:nvPr/>
            </p14:nvContentPartPr>
            <p14:xfrm>
              <a:off x="3837800" y="4939253"/>
              <a:ext cx="81000" cy="116640"/>
            </p14:xfrm>
          </p:contentPart>
        </mc:Choice>
        <mc:Fallback xmlns="">
          <p:pic>
            <p:nvPicPr>
              <p:cNvPr id="23" name="Mürekkep 22">
                <a:extLst>
                  <a:ext uri="{FF2B5EF4-FFF2-40B4-BE49-F238E27FC236}">
                    <a16:creationId xmlns:a16="http://schemas.microsoft.com/office/drawing/2014/main" id="{B8DD30DB-7C29-D886-D20B-BA2F8B09DA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83800" y="4831253"/>
                <a:ext cx="18864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Mürekkep 35">
                <a:extLst>
                  <a:ext uri="{FF2B5EF4-FFF2-40B4-BE49-F238E27FC236}">
                    <a16:creationId xmlns:a16="http://schemas.microsoft.com/office/drawing/2014/main" id="{07FBEF5F-4BC6-99E2-A48A-15CB1498FAD3}"/>
                  </a:ext>
                </a:extLst>
              </p14:cNvPr>
              <p14:cNvContentPartPr/>
              <p14:nvPr/>
            </p14:nvContentPartPr>
            <p14:xfrm>
              <a:off x="2861480" y="4546493"/>
              <a:ext cx="558360" cy="418320"/>
            </p14:xfrm>
          </p:contentPart>
        </mc:Choice>
        <mc:Fallback xmlns="">
          <p:pic>
            <p:nvPicPr>
              <p:cNvPr id="36" name="Mürekkep 35">
                <a:extLst>
                  <a:ext uri="{FF2B5EF4-FFF2-40B4-BE49-F238E27FC236}">
                    <a16:creationId xmlns:a16="http://schemas.microsoft.com/office/drawing/2014/main" id="{07FBEF5F-4BC6-99E2-A48A-15CB1498FAD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71840" y="4366493"/>
                <a:ext cx="738000" cy="7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7" name="Mürekkep 36">
                <a:extLst>
                  <a:ext uri="{FF2B5EF4-FFF2-40B4-BE49-F238E27FC236}">
                    <a16:creationId xmlns:a16="http://schemas.microsoft.com/office/drawing/2014/main" id="{31576F70-61F0-DDB4-5308-10C2B04AF60E}"/>
                  </a:ext>
                </a:extLst>
              </p14:cNvPr>
              <p14:cNvContentPartPr/>
              <p14:nvPr/>
            </p14:nvContentPartPr>
            <p14:xfrm>
              <a:off x="3333080" y="4969853"/>
              <a:ext cx="96120" cy="15480"/>
            </p14:xfrm>
          </p:contentPart>
        </mc:Choice>
        <mc:Fallback xmlns="">
          <p:pic>
            <p:nvPicPr>
              <p:cNvPr id="37" name="Mürekkep 36">
                <a:extLst>
                  <a:ext uri="{FF2B5EF4-FFF2-40B4-BE49-F238E27FC236}">
                    <a16:creationId xmlns:a16="http://schemas.microsoft.com/office/drawing/2014/main" id="{31576F70-61F0-DDB4-5308-10C2B04AF60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43440" y="4789853"/>
                <a:ext cx="2757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" name="Mürekkep 37">
                <a:extLst>
                  <a:ext uri="{FF2B5EF4-FFF2-40B4-BE49-F238E27FC236}">
                    <a16:creationId xmlns:a16="http://schemas.microsoft.com/office/drawing/2014/main" id="{00861BF2-57FB-B9AF-F653-7F9E8F48183F}"/>
                  </a:ext>
                </a:extLst>
              </p14:cNvPr>
              <p14:cNvContentPartPr/>
              <p14:nvPr/>
            </p14:nvContentPartPr>
            <p14:xfrm>
              <a:off x="3107000" y="4974893"/>
              <a:ext cx="360" cy="3600"/>
            </p14:xfrm>
          </p:contentPart>
        </mc:Choice>
        <mc:Fallback xmlns="">
          <p:pic>
            <p:nvPicPr>
              <p:cNvPr id="38" name="Mürekkep 37">
                <a:extLst>
                  <a:ext uri="{FF2B5EF4-FFF2-40B4-BE49-F238E27FC236}">
                    <a16:creationId xmlns:a16="http://schemas.microsoft.com/office/drawing/2014/main" id="{00861BF2-57FB-B9AF-F653-7F9E8F48183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17360" y="4794893"/>
                <a:ext cx="1800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Mürekkep 38">
                <a:extLst>
                  <a:ext uri="{FF2B5EF4-FFF2-40B4-BE49-F238E27FC236}">
                    <a16:creationId xmlns:a16="http://schemas.microsoft.com/office/drawing/2014/main" id="{D755A9C0-1744-1F7E-DB1C-9DF4028CC9D6}"/>
                  </a:ext>
                </a:extLst>
              </p14:cNvPr>
              <p14:cNvContentPartPr/>
              <p14:nvPr/>
            </p14:nvContentPartPr>
            <p14:xfrm>
              <a:off x="3166400" y="4964453"/>
              <a:ext cx="10440" cy="5760"/>
            </p14:xfrm>
          </p:contentPart>
        </mc:Choice>
        <mc:Fallback xmlns="">
          <p:pic>
            <p:nvPicPr>
              <p:cNvPr id="39" name="Mürekkep 38">
                <a:extLst>
                  <a:ext uri="{FF2B5EF4-FFF2-40B4-BE49-F238E27FC236}">
                    <a16:creationId xmlns:a16="http://schemas.microsoft.com/office/drawing/2014/main" id="{D755A9C0-1744-1F7E-DB1C-9DF4028CC9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76400" y="4784813"/>
                <a:ext cx="1900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Mürekkep 39">
                <a:extLst>
                  <a:ext uri="{FF2B5EF4-FFF2-40B4-BE49-F238E27FC236}">
                    <a16:creationId xmlns:a16="http://schemas.microsoft.com/office/drawing/2014/main" id="{C2A3BE00-A2B9-BBC8-F518-7DD6174FA24D}"/>
                  </a:ext>
                </a:extLst>
              </p14:cNvPr>
              <p14:cNvContentPartPr/>
              <p14:nvPr/>
            </p14:nvContentPartPr>
            <p14:xfrm>
              <a:off x="3200240" y="4926653"/>
              <a:ext cx="5760" cy="18000"/>
            </p14:xfrm>
          </p:contentPart>
        </mc:Choice>
        <mc:Fallback xmlns="">
          <p:pic>
            <p:nvPicPr>
              <p:cNvPr id="40" name="Mürekkep 39">
                <a:extLst>
                  <a:ext uri="{FF2B5EF4-FFF2-40B4-BE49-F238E27FC236}">
                    <a16:creationId xmlns:a16="http://schemas.microsoft.com/office/drawing/2014/main" id="{C2A3BE00-A2B9-BBC8-F518-7DD6174FA24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10240" y="4746653"/>
                <a:ext cx="1854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Mürekkep 40">
                <a:extLst>
                  <a:ext uri="{FF2B5EF4-FFF2-40B4-BE49-F238E27FC236}">
                    <a16:creationId xmlns:a16="http://schemas.microsoft.com/office/drawing/2014/main" id="{3ABB775A-20D4-CDC6-D7D7-C5DD9FE91700}"/>
                  </a:ext>
                </a:extLst>
              </p14:cNvPr>
              <p14:cNvContentPartPr/>
              <p14:nvPr/>
            </p14:nvContentPartPr>
            <p14:xfrm>
              <a:off x="3217160" y="4893533"/>
              <a:ext cx="9000" cy="360"/>
            </p14:xfrm>
          </p:contentPart>
        </mc:Choice>
        <mc:Fallback xmlns="">
          <p:pic>
            <p:nvPicPr>
              <p:cNvPr id="41" name="Mürekkep 40">
                <a:extLst>
                  <a:ext uri="{FF2B5EF4-FFF2-40B4-BE49-F238E27FC236}">
                    <a16:creationId xmlns:a16="http://schemas.microsoft.com/office/drawing/2014/main" id="{3ABB775A-20D4-CDC6-D7D7-C5DD9FE9170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27520" y="4713893"/>
                <a:ext cx="1886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3" name="Mürekkep 42">
                <a:extLst>
                  <a:ext uri="{FF2B5EF4-FFF2-40B4-BE49-F238E27FC236}">
                    <a16:creationId xmlns:a16="http://schemas.microsoft.com/office/drawing/2014/main" id="{3B7255DC-AAA9-AFBC-8F62-BCCD2B4ECD40}"/>
                  </a:ext>
                </a:extLst>
              </p14:cNvPr>
              <p14:cNvContentPartPr/>
              <p14:nvPr/>
            </p14:nvContentPartPr>
            <p14:xfrm>
              <a:off x="1608320" y="3758813"/>
              <a:ext cx="1119960" cy="340560"/>
            </p14:xfrm>
          </p:contentPart>
        </mc:Choice>
        <mc:Fallback xmlns="">
          <p:pic>
            <p:nvPicPr>
              <p:cNvPr id="43" name="Mürekkep 42">
                <a:extLst>
                  <a:ext uri="{FF2B5EF4-FFF2-40B4-BE49-F238E27FC236}">
                    <a16:creationId xmlns:a16="http://schemas.microsoft.com/office/drawing/2014/main" id="{3B7255DC-AAA9-AFBC-8F62-BCCD2B4ECD4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45680" y="3696173"/>
                <a:ext cx="124560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Mürekkep 43">
                <a:extLst>
                  <a:ext uri="{FF2B5EF4-FFF2-40B4-BE49-F238E27FC236}">
                    <a16:creationId xmlns:a16="http://schemas.microsoft.com/office/drawing/2014/main" id="{4077F14D-739C-D526-D4CA-F9515E2120A4}"/>
                  </a:ext>
                </a:extLst>
              </p14:cNvPr>
              <p14:cNvContentPartPr/>
              <p14:nvPr/>
            </p14:nvContentPartPr>
            <p14:xfrm>
              <a:off x="2825840" y="4137893"/>
              <a:ext cx="986760" cy="1710720"/>
            </p14:xfrm>
          </p:contentPart>
        </mc:Choice>
        <mc:Fallback xmlns="">
          <p:pic>
            <p:nvPicPr>
              <p:cNvPr id="44" name="Mürekkep 43">
                <a:extLst>
                  <a:ext uri="{FF2B5EF4-FFF2-40B4-BE49-F238E27FC236}">
                    <a16:creationId xmlns:a16="http://schemas.microsoft.com/office/drawing/2014/main" id="{4077F14D-739C-D526-D4CA-F9515E2120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63200" y="4075253"/>
                <a:ext cx="1112400" cy="18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Mürekkep 44">
                <a:extLst>
                  <a:ext uri="{FF2B5EF4-FFF2-40B4-BE49-F238E27FC236}">
                    <a16:creationId xmlns:a16="http://schemas.microsoft.com/office/drawing/2014/main" id="{82900933-6C72-FF5E-919A-A68DE4F6B7A4}"/>
                  </a:ext>
                </a:extLst>
              </p14:cNvPr>
              <p14:cNvContentPartPr/>
              <p14:nvPr/>
            </p14:nvContentPartPr>
            <p14:xfrm>
              <a:off x="3266840" y="4123853"/>
              <a:ext cx="1472400" cy="1192680"/>
            </p14:xfrm>
          </p:contentPart>
        </mc:Choice>
        <mc:Fallback xmlns="">
          <p:pic>
            <p:nvPicPr>
              <p:cNvPr id="45" name="Mürekkep 44">
                <a:extLst>
                  <a:ext uri="{FF2B5EF4-FFF2-40B4-BE49-F238E27FC236}">
                    <a16:creationId xmlns:a16="http://schemas.microsoft.com/office/drawing/2014/main" id="{82900933-6C72-FF5E-919A-A68DE4F6B7A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03840" y="4061213"/>
                <a:ext cx="1598040" cy="13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" name="Mürekkep 50">
                <a:extLst>
                  <a:ext uri="{FF2B5EF4-FFF2-40B4-BE49-F238E27FC236}">
                    <a16:creationId xmlns:a16="http://schemas.microsoft.com/office/drawing/2014/main" id="{44EBD276-BE4C-F1D6-5CDA-BB5E1832D83A}"/>
                  </a:ext>
                </a:extLst>
              </p14:cNvPr>
              <p14:cNvContentPartPr/>
              <p14:nvPr/>
            </p14:nvContentPartPr>
            <p14:xfrm>
              <a:off x="4283840" y="4232573"/>
              <a:ext cx="42840" cy="218160"/>
            </p14:xfrm>
          </p:contentPart>
        </mc:Choice>
        <mc:Fallback xmlns="">
          <p:pic>
            <p:nvPicPr>
              <p:cNvPr id="51" name="Mürekkep 50">
                <a:extLst>
                  <a:ext uri="{FF2B5EF4-FFF2-40B4-BE49-F238E27FC236}">
                    <a16:creationId xmlns:a16="http://schemas.microsoft.com/office/drawing/2014/main" id="{44EBD276-BE4C-F1D6-5CDA-BB5E1832D8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21200" y="4169573"/>
                <a:ext cx="1684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3" name="Mürekkep 52">
                <a:extLst>
                  <a:ext uri="{FF2B5EF4-FFF2-40B4-BE49-F238E27FC236}">
                    <a16:creationId xmlns:a16="http://schemas.microsoft.com/office/drawing/2014/main" id="{2A3E1289-06F1-B59B-3E94-F42BFA2E0699}"/>
                  </a:ext>
                </a:extLst>
              </p14:cNvPr>
              <p14:cNvContentPartPr/>
              <p14:nvPr/>
            </p14:nvContentPartPr>
            <p14:xfrm>
              <a:off x="7950080" y="5274413"/>
              <a:ext cx="360" cy="14040"/>
            </p14:xfrm>
          </p:contentPart>
        </mc:Choice>
        <mc:Fallback xmlns="">
          <p:pic>
            <p:nvPicPr>
              <p:cNvPr id="53" name="Mürekkep 52">
                <a:extLst>
                  <a:ext uri="{FF2B5EF4-FFF2-40B4-BE49-F238E27FC236}">
                    <a16:creationId xmlns:a16="http://schemas.microsoft.com/office/drawing/2014/main" id="{2A3E1289-06F1-B59B-3E94-F42BFA2E069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87080" y="5211773"/>
                <a:ext cx="1260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4" name="Mürekkep 53">
                <a:extLst>
                  <a:ext uri="{FF2B5EF4-FFF2-40B4-BE49-F238E27FC236}">
                    <a16:creationId xmlns:a16="http://schemas.microsoft.com/office/drawing/2014/main" id="{0AAAA0C2-75C0-F592-BBF6-C6BFDEE2C1D6}"/>
                  </a:ext>
                </a:extLst>
              </p14:cNvPr>
              <p14:cNvContentPartPr/>
              <p14:nvPr/>
            </p14:nvContentPartPr>
            <p14:xfrm>
              <a:off x="9101720" y="5351453"/>
              <a:ext cx="9000" cy="42120"/>
            </p14:xfrm>
          </p:contentPart>
        </mc:Choice>
        <mc:Fallback xmlns="">
          <p:pic>
            <p:nvPicPr>
              <p:cNvPr id="54" name="Mürekkep 53">
                <a:extLst>
                  <a:ext uri="{FF2B5EF4-FFF2-40B4-BE49-F238E27FC236}">
                    <a16:creationId xmlns:a16="http://schemas.microsoft.com/office/drawing/2014/main" id="{0AAAA0C2-75C0-F592-BBF6-C6BFDEE2C1D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38720" y="5288813"/>
                <a:ext cx="134640" cy="1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up 57">
            <a:extLst>
              <a:ext uri="{FF2B5EF4-FFF2-40B4-BE49-F238E27FC236}">
                <a16:creationId xmlns:a16="http://schemas.microsoft.com/office/drawing/2014/main" id="{04174A64-F8D9-45D7-4681-128112669B33}"/>
              </a:ext>
            </a:extLst>
          </p:cNvPr>
          <p:cNvGrpSpPr/>
          <p:nvPr/>
        </p:nvGrpSpPr>
        <p:grpSpPr>
          <a:xfrm>
            <a:off x="6012920" y="4535693"/>
            <a:ext cx="61920" cy="78840"/>
            <a:chOff x="6012920" y="4535693"/>
            <a:chExt cx="61920" cy="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Mürekkep 54">
                  <a:extLst>
                    <a:ext uri="{FF2B5EF4-FFF2-40B4-BE49-F238E27FC236}">
                      <a16:creationId xmlns:a16="http://schemas.microsoft.com/office/drawing/2014/main" id="{9B50BE5E-B0F5-4F1A-2261-35803132FF9E}"/>
                    </a:ext>
                  </a:extLst>
                </p14:cNvPr>
                <p14:cNvContentPartPr/>
                <p14:nvPr/>
              </p14:nvContentPartPr>
              <p14:xfrm>
                <a:off x="6012920" y="4535693"/>
                <a:ext cx="61920" cy="78480"/>
              </p14:xfrm>
            </p:contentPart>
          </mc:Choice>
          <mc:Fallback xmlns="">
            <p:pic>
              <p:nvPicPr>
                <p:cNvPr id="55" name="Mürekkep 54">
                  <a:extLst>
                    <a:ext uri="{FF2B5EF4-FFF2-40B4-BE49-F238E27FC236}">
                      <a16:creationId xmlns:a16="http://schemas.microsoft.com/office/drawing/2014/main" id="{9B50BE5E-B0F5-4F1A-2261-35803132FF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77280" y="4500053"/>
                  <a:ext cx="133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Mürekkep 55">
                  <a:extLst>
                    <a:ext uri="{FF2B5EF4-FFF2-40B4-BE49-F238E27FC236}">
                      <a16:creationId xmlns:a16="http://schemas.microsoft.com/office/drawing/2014/main" id="{3A3137B4-FDA8-CDFF-AE53-BDA2FDC1224D}"/>
                    </a:ext>
                  </a:extLst>
                </p14:cNvPr>
                <p14:cNvContentPartPr/>
                <p14:nvPr/>
              </p14:nvContentPartPr>
              <p14:xfrm>
                <a:off x="6019760" y="4605533"/>
                <a:ext cx="360" cy="360"/>
              </p14:xfrm>
            </p:contentPart>
          </mc:Choice>
          <mc:Fallback xmlns="">
            <p:pic>
              <p:nvPicPr>
                <p:cNvPr id="56" name="Mürekkep 55">
                  <a:extLst>
                    <a:ext uri="{FF2B5EF4-FFF2-40B4-BE49-F238E27FC236}">
                      <a16:creationId xmlns:a16="http://schemas.microsoft.com/office/drawing/2014/main" id="{3A3137B4-FDA8-CDFF-AE53-BDA2FDC122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83760" y="456989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Mürekkep 56">
                  <a:extLst>
                    <a:ext uri="{FF2B5EF4-FFF2-40B4-BE49-F238E27FC236}">
                      <a16:creationId xmlns:a16="http://schemas.microsoft.com/office/drawing/2014/main" id="{C7DD492C-AF85-FF8E-CB95-68BFAF46E48D}"/>
                    </a:ext>
                  </a:extLst>
                </p14:cNvPr>
                <p14:cNvContentPartPr/>
                <p14:nvPr/>
              </p14:nvContentPartPr>
              <p14:xfrm>
                <a:off x="6019760" y="4614173"/>
                <a:ext cx="360" cy="360"/>
              </p14:xfrm>
            </p:contentPart>
          </mc:Choice>
          <mc:Fallback xmlns="">
            <p:pic>
              <p:nvPicPr>
                <p:cNvPr id="57" name="Mürekkep 56">
                  <a:extLst>
                    <a:ext uri="{FF2B5EF4-FFF2-40B4-BE49-F238E27FC236}">
                      <a16:creationId xmlns:a16="http://schemas.microsoft.com/office/drawing/2014/main" id="{C7DD492C-AF85-FF8E-CB95-68BFAF46E48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83760" y="457817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up 59">
            <a:extLst>
              <a:ext uri="{FF2B5EF4-FFF2-40B4-BE49-F238E27FC236}">
                <a16:creationId xmlns:a16="http://schemas.microsoft.com/office/drawing/2014/main" id="{683B7E73-4D80-F310-11D5-422EEF419425}"/>
              </a:ext>
            </a:extLst>
          </p:cNvPr>
          <p:cNvGrpSpPr/>
          <p:nvPr/>
        </p:nvGrpSpPr>
        <p:grpSpPr>
          <a:xfrm>
            <a:off x="3955520" y="4039973"/>
            <a:ext cx="83520" cy="49680"/>
            <a:chOff x="3955520" y="4039973"/>
            <a:chExt cx="83520" cy="4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8" name="Mürekkep 47">
                  <a:extLst>
                    <a:ext uri="{FF2B5EF4-FFF2-40B4-BE49-F238E27FC236}">
                      <a16:creationId xmlns:a16="http://schemas.microsoft.com/office/drawing/2014/main" id="{8A94E983-70D1-9B73-2C4E-91732A4B2C25}"/>
                    </a:ext>
                  </a:extLst>
                </p14:cNvPr>
                <p14:cNvContentPartPr/>
                <p14:nvPr/>
              </p14:nvContentPartPr>
              <p14:xfrm>
                <a:off x="3978920" y="4081013"/>
                <a:ext cx="360" cy="360"/>
              </p14:xfrm>
            </p:contentPart>
          </mc:Choice>
          <mc:Fallback xmlns="">
            <p:pic>
              <p:nvPicPr>
                <p:cNvPr id="48" name="Mürekkep 47">
                  <a:extLst>
                    <a:ext uri="{FF2B5EF4-FFF2-40B4-BE49-F238E27FC236}">
                      <a16:creationId xmlns:a16="http://schemas.microsoft.com/office/drawing/2014/main" id="{8A94E983-70D1-9B73-2C4E-91732A4B2C2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916280" y="40180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9" name="Mürekkep 48">
                  <a:extLst>
                    <a:ext uri="{FF2B5EF4-FFF2-40B4-BE49-F238E27FC236}">
                      <a16:creationId xmlns:a16="http://schemas.microsoft.com/office/drawing/2014/main" id="{BDB01C5E-A7D6-0E4F-8A86-49ED00459BBB}"/>
                    </a:ext>
                  </a:extLst>
                </p14:cNvPr>
                <p14:cNvContentPartPr/>
                <p14:nvPr/>
              </p14:nvContentPartPr>
              <p14:xfrm>
                <a:off x="3955520" y="4039973"/>
                <a:ext cx="24120" cy="41400"/>
              </p14:xfrm>
            </p:contentPart>
          </mc:Choice>
          <mc:Fallback xmlns="">
            <p:pic>
              <p:nvPicPr>
                <p:cNvPr id="49" name="Mürekkep 48">
                  <a:extLst>
                    <a:ext uri="{FF2B5EF4-FFF2-40B4-BE49-F238E27FC236}">
                      <a16:creationId xmlns:a16="http://schemas.microsoft.com/office/drawing/2014/main" id="{BDB01C5E-A7D6-0E4F-8A86-49ED00459BB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892520" y="3976973"/>
                  <a:ext cx="149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9" name="Mürekkep 58">
                  <a:extLst>
                    <a:ext uri="{FF2B5EF4-FFF2-40B4-BE49-F238E27FC236}">
                      <a16:creationId xmlns:a16="http://schemas.microsoft.com/office/drawing/2014/main" id="{B59F7AF5-D516-A3AB-FA2D-B78AE5DD4469}"/>
                    </a:ext>
                  </a:extLst>
                </p14:cNvPr>
                <p14:cNvContentPartPr/>
                <p14:nvPr/>
              </p14:nvContentPartPr>
              <p14:xfrm>
                <a:off x="4037240" y="4086053"/>
                <a:ext cx="1800" cy="3600"/>
              </p14:xfrm>
            </p:contentPart>
          </mc:Choice>
          <mc:Fallback xmlns="">
            <p:pic>
              <p:nvPicPr>
                <p:cNvPr id="59" name="Mürekkep 58">
                  <a:extLst>
                    <a:ext uri="{FF2B5EF4-FFF2-40B4-BE49-F238E27FC236}">
                      <a16:creationId xmlns:a16="http://schemas.microsoft.com/office/drawing/2014/main" id="{B59F7AF5-D516-A3AB-FA2D-B78AE5DD446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001240" y="4050053"/>
                  <a:ext cx="7344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1" name="Mürekkep 60">
                <a:extLst>
                  <a:ext uri="{FF2B5EF4-FFF2-40B4-BE49-F238E27FC236}">
                    <a16:creationId xmlns:a16="http://schemas.microsoft.com/office/drawing/2014/main" id="{B358AA19-B0C1-9ECA-67B4-8B557CE744AB}"/>
                  </a:ext>
                </a:extLst>
              </p14:cNvPr>
              <p14:cNvContentPartPr/>
              <p14:nvPr/>
            </p14:nvContentPartPr>
            <p14:xfrm>
              <a:off x="6815360" y="4520933"/>
              <a:ext cx="360" cy="360"/>
            </p14:xfrm>
          </p:contentPart>
        </mc:Choice>
        <mc:Fallback xmlns="">
          <p:pic>
            <p:nvPicPr>
              <p:cNvPr id="61" name="Mürekkep 60">
                <a:extLst>
                  <a:ext uri="{FF2B5EF4-FFF2-40B4-BE49-F238E27FC236}">
                    <a16:creationId xmlns:a16="http://schemas.microsoft.com/office/drawing/2014/main" id="{B358AA19-B0C1-9ECA-67B4-8B557CE744A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79720" y="4484933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018121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7F9B3-9B38-9964-3AE7-086CF4B59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Resim 26">
            <a:extLst>
              <a:ext uri="{FF2B5EF4-FFF2-40B4-BE49-F238E27FC236}">
                <a16:creationId xmlns:a16="http://schemas.microsoft.com/office/drawing/2014/main" id="{FDC4C90E-F7EE-588F-89F4-69AED62C6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110" y="2141210"/>
            <a:ext cx="4334480" cy="3810532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9A27ABD0-4441-A3CE-3538-4D62DBA7BAFE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BCE9E605-B06F-81F9-DE22-09B3AB8A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Görselleştirme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950F9D7E-3F03-C56B-A97A-944E502F99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86B2111E-2E1F-5C3D-F898-BD5F37C3BBAD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2526EF01-C9F8-0EFB-82D5-92941C94808F}"/>
              </a:ext>
            </a:extLst>
          </p:cNvPr>
          <p:cNvSpPr txBox="1">
            <a:spLocks/>
          </p:cNvSpPr>
          <p:nvPr/>
        </p:nvSpPr>
        <p:spPr>
          <a:xfrm>
            <a:off x="771175" y="1873250"/>
            <a:ext cx="44196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node</a:t>
            </a:r>
            <a:r>
              <a:rPr lang="tr-TR" dirty="0"/>
              <a:t> =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-&gt;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 -&gt; </a:t>
            </a:r>
            <a:r>
              <a:rPr lang="tr-TR" dirty="0" err="1"/>
              <a:t>node</a:t>
            </a:r>
            <a:r>
              <a:rPr lang="tr-TR" dirty="0"/>
              <a:t> =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Print</a:t>
            </a:r>
            <a:r>
              <a:rPr lang="tr-TR" dirty="0"/>
              <a:t> -&gt;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 -&gt; </a:t>
            </a:r>
            <a:r>
              <a:rPr lang="tr-TR" dirty="0" err="1"/>
              <a:t>node</a:t>
            </a:r>
            <a:r>
              <a:rPr lang="tr-TR" dirty="0"/>
              <a:t> = </a:t>
            </a:r>
            <a:r>
              <a:rPr lang="tr-TR" dirty="0" err="1"/>
              <a:t>null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Print</a:t>
            </a:r>
            <a:r>
              <a:rPr lang="tr-TR" dirty="0"/>
              <a:t> -&gt; </a:t>
            </a:r>
            <a:r>
              <a:rPr lang="tr-TR" dirty="0" err="1"/>
              <a:t>null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 -&gt; </a:t>
            </a:r>
            <a:r>
              <a:rPr lang="tr-TR" dirty="0" err="1"/>
              <a:t>node</a:t>
            </a:r>
            <a:r>
              <a:rPr lang="tr-TR" dirty="0"/>
              <a:t> = </a:t>
            </a:r>
            <a:r>
              <a:rPr lang="tr-TR" dirty="0" err="1"/>
              <a:t>null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Print</a:t>
            </a:r>
            <a:r>
              <a:rPr lang="tr-TR" dirty="0"/>
              <a:t> -&gt; </a:t>
            </a:r>
            <a:r>
              <a:rPr lang="tr-TR" dirty="0" err="1"/>
              <a:t>null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Back</a:t>
            </a:r>
            <a:r>
              <a:rPr lang="tr-TR" dirty="0"/>
              <a:t> -&gt; </a:t>
            </a:r>
            <a:r>
              <a:rPr lang="tr-TR" dirty="0" err="1"/>
              <a:t>node</a:t>
            </a:r>
            <a:r>
              <a:rPr lang="tr-TR" dirty="0"/>
              <a:t> =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 -&gt; </a:t>
            </a:r>
            <a:r>
              <a:rPr lang="tr-TR" dirty="0" err="1"/>
              <a:t>node</a:t>
            </a:r>
            <a:r>
              <a:rPr lang="tr-TR" dirty="0"/>
              <a:t> = 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3" name="İçerik Yer Tutucusu 5">
            <a:extLst>
              <a:ext uri="{FF2B5EF4-FFF2-40B4-BE49-F238E27FC236}">
                <a16:creationId xmlns:a16="http://schemas.microsoft.com/office/drawing/2014/main" id="{8F44E89C-68A2-6091-FFA6-68584DBFA9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3" t="40345" r="56943" b="41003"/>
          <a:stretch/>
        </p:blipFill>
        <p:spPr bwMode="auto">
          <a:xfrm>
            <a:off x="3880885" y="2936809"/>
            <a:ext cx="437621" cy="44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İçerik Yer Tutucusu 5">
            <a:extLst>
              <a:ext uri="{FF2B5EF4-FFF2-40B4-BE49-F238E27FC236}">
                <a16:creationId xmlns:a16="http://schemas.microsoft.com/office/drawing/2014/main" id="{9ACD27E8-A014-110B-2A2F-C82E129250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3" t="40345" r="56943" b="41003"/>
          <a:stretch/>
        </p:blipFill>
        <p:spPr bwMode="auto">
          <a:xfrm>
            <a:off x="2756938" y="3712734"/>
            <a:ext cx="437622" cy="44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İçerik Yer Tutucusu 5">
            <a:extLst>
              <a:ext uri="{FF2B5EF4-FFF2-40B4-BE49-F238E27FC236}">
                <a16:creationId xmlns:a16="http://schemas.microsoft.com/office/drawing/2014/main" id="{0D6C8AEE-4D3E-2F9B-3AA0-B84D6465C6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92" t="10721" r="42955" b="70407"/>
          <a:stretch/>
        </p:blipFill>
        <p:spPr bwMode="auto">
          <a:xfrm>
            <a:off x="4072782" y="5631841"/>
            <a:ext cx="414871" cy="41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İçerik Yer Tutucusu 5">
            <a:extLst>
              <a:ext uri="{FF2B5EF4-FFF2-40B4-BE49-F238E27FC236}">
                <a16:creationId xmlns:a16="http://schemas.microsoft.com/office/drawing/2014/main" id="{6290DB08-0124-7558-04F0-62582FD02E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6" t="40892" r="29685" b="40237"/>
          <a:stretch/>
        </p:blipFill>
        <p:spPr bwMode="auto">
          <a:xfrm>
            <a:off x="4057932" y="6046712"/>
            <a:ext cx="429721" cy="4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ABFBF791-696F-3DB5-2755-A5EACDD7E6CE}"/>
              </a:ext>
            </a:extLst>
          </p:cNvPr>
          <p:cNvSpPr txBox="1"/>
          <p:nvPr/>
        </p:nvSpPr>
        <p:spPr>
          <a:xfrm>
            <a:off x="1539873" y="2286444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29800F3-AE43-8EB4-751B-6D14857F6E70}"/>
              </a:ext>
            </a:extLst>
          </p:cNvPr>
          <p:cNvSpPr txBox="1"/>
          <p:nvPr/>
        </p:nvSpPr>
        <p:spPr>
          <a:xfrm>
            <a:off x="1539873" y="2644421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C8ECACBC-D9F0-1A1A-B69E-6B85F235FBAD}"/>
              </a:ext>
            </a:extLst>
          </p:cNvPr>
          <p:cNvSpPr txBox="1"/>
          <p:nvPr/>
        </p:nvSpPr>
        <p:spPr>
          <a:xfrm>
            <a:off x="1539186" y="3787956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2E49D1F2-A8CC-3DCA-782D-C905DE420DF1}"/>
              </a:ext>
            </a:extLst>
          </p:cNvPr>
          <p:cNvSpPr txBox="1"/>
          <p:nvPr/>
        </p:nvSpPr>
        <p:spPr>
          <a:xfrm>
            <a:off x="1550932" y="4177884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B30B31E5-161D-8680-F9CC-225860007DFC}"/>
              </a:ext>
            </a:extLst>
          </p:cNvPr>
          <p:cNvSpPr txBox="1"/>
          <p:nvPr/>
        </p:nvSpPr>
        <p:spPr>
          <a:xfrm>
            <a:off x="1561413" y="4582058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92D27CD4-2B18-D8D9-B530-7273E83FA1E0}"/>
              </a:ext>
            </a:extLst>
          </p:cNvPr>
          <p:cNvSpPr txBox="1"/>
          <p:nvPr/>
        </p:nvSpPr>
        <p:spPr>
          <a:xfrm>
            <a:off x="1544480" y="4941648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4299DF0D-1275-7E01-4A34-73A5D6CCE404}"/>
              </a:ext>
            </a:extLst>
          </p:cNvPr>
          <p:cNvSpPr txBox="1"/>
          <p:nvPr/>
        </p:nvSpPr>
        <p:spPr>
          <a:xfrm>
            <a:off x="1552946" y="5344819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3CA8AE36-1DAF-CF48-B584-B3122BEC09B3}"/>
              </a:ext>
            </a:extLst>
          </p:cNvPr>
          <p:cNvSpPr txBox="1"/>
          <p:nvPr/>
        </p:nvSpPr>
        <p:spPr>
          <a:xfrm>
            <a:off x="1561413" y="5714117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55585602-FFE7-74AE-A197-5995295FE439}"/>
              </a:ext>
            </a:extLst>
          </p:cNvPr>
          <p:cNvSpPr txBox="1"/>
          <p:nvPr/>
        </p:nvSpPr>
        <p:spPr>
          <a:xfrm>
            <a:off x="1561413" y="6090639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49DDC479-14D9-4BAD-2BD1-86271356B993}"/>
              </a:ext>
            </a:extLst>
          </p:cNvPr>
          <p:cNvSpPr txBox="1"/>
          <p:nvPr/>
        </p:nvSpPr>
        <p:spPr>
          <a:xfrm>
            <a:off x="7610473" y="2067633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0C21E7BA-CA0E-B9B5-ED6C-C00554AA33AC}"/>
              </a:ext>
            </a:extLst>
          </p:cNvPr>
          <p:cNvSpPr txBox="1"/>
          <p:nvPr/>
        </p:nvSpPr>
        <p:spPr>
          <a:xfrm>
            <a:off x="6746873" y="3209620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4B6B7072-87E1-5419-91A5-E716BC554C3C}"/>
              </a:ext>
            </a:extLst>
          </p:cNvPr>
          <p:cNvSpPr txBox="1"/>
          <p:nvPr/>
        </p:nvSpPr>
        <p:spPr>
          <a:xfrm>
            <a:off x="6088694" y="4800764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1AD89F0D-5D2A-D175-1143-DC96F8517613}"/>
              </a:ext>
            </a:extLst>
          </p:cNvPr>
          <p:cNvSpPr txBox="1"/>
          <p:nvPr/>
        </p:nvSpPr>
        <p:spPr>
          <a:xfrm>
            <a:off x="7903883" y="4941280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17803FAD-DC03-63AA-E551-23121CA15FE3}"/>
              </a:ext>
            </a:extLst>
          </p:cNvPr>
          <p:cNvCxnSpPr/>
          <p:nvPr/>
        </p:nvCxnSpPr>
        <p:spPr>
          <a:xfrm flipH="1">
            <a:off x="7171267" y="2644421"/>
            <a:ext cx="381000" cy="56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A14556F0-0CAE-16B5-C1B8-DD427104882E}"/>
              </a:ext>
            </a:extLst>
          </p:cNvPr>
          <p:cNvCxnSpPr/>
          <p:nvPr/>
        </p:nvCxnSpPr>
        <p:spPr>
          <a:xfrm flipH="1">
            <a:off x="6350000" y="4294185"/>
            <a:ext cx="511173" cy="57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69DE23A7-B32F-DD6F-1FD7-B00DA72F0796}"/>
              </a:ext>
            </a:extLst>
          </p:cNvPr>
          <p:cNvCxnSpPr/>
          <p:nvPr/>
        </p:nvCxnSpPr>
        <p:spPr>
          <a:xfrm>
            <a:off x="7552267" y="4440379"/>
            <a:ext cx="401106" cy="57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Ok Bağlayıcısı 36">
            <a:extLst>
              <a:ext uri="{FF2B5EF4-FFF2-40B4-BE49-F238E27FC236}">
                <a16:creationId xmlns:a16="http://schemas.microsoft.com/office/drawing/2014/main" id="{ADF3E500-A0CA-90C0-EF91-2F0BB88FFACF}"/>
              </a:ext>
            </a:extLst>
          </p:cNvPr>
          <p:cNvCxnSpPr/>
          <p:nvPr/>
        </p:nvCxnSpPr>
        <p:spPr>
          <a:xfrm flipV="1">
            <a:off x="7724773" y="3107267"/>
            <a:ext cx="293410" cy="46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0A662E39-B38B-086F-2EA8-6AAB2DB31865}"/>
              </a:ext>
            </a:extLst>
          </p:cNvPr>
          <p:cNvCxnSpPr/>
          <p:nvPr/>
        </p:nvCxnSpPr>
        <p:spPr>
          <a:xfrm>
            <a:off x="8593667" y="2790615"/>
            <a:ext cx="379374" cy="63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EA332A85-6DBF-0075-9A27-D2083058B7F4}"/>
              </a:ext>
            </a:extLst>
          </p:cNvPr>
          <p:cNvSpPr txBox="1"/>
          <p:nvPr/>
        </p:nvSpPr>
        <p:spPr>
          <a:xfrm>
            <a:off x="8001399" y="3021662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4860816A-82E8-99B9-C3E2-9FA406BCC8CB}"/>
              </a:ext>
            </a:extLst>
          </p:cNvPr>
          <p:cNvSpPr txBox="1"/>
          <p:nvPr/>
        </p:nvSpPr>
        <p:spPr>
          <a:xfrm>
            <a:off x="8696350" y="2807144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9</a:t>
            </a:r>
          </a:p>
        </p:txBody>
      </p:sp>
      <p:pic>
        <p:nvPicPr>
          <p:cNvPr id="43" name="Resim 42">
            <a:extLst>
              <a:ext uri="{FF2B5EF4-FFF2-40B4-BE49-F238E27FC236}">
                <a16:creationId xmlns:a16="http://schemas.microsoft.com/office/drawing/2014/main" id="{FA7114F7-80CE-3195-DD44-17C5E770C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529" y="5772531"/>
            <a:ext cx="2674521" cy="656899"/>
          </a:xfrm>
          <a:prstGeom prst="rect">
            <a:avLst/>
          </a:prstGeom>
        </p:spPr>
      </p:pic>
      <p:sp>
        <p:nvSpPr>
          <p:cNvPr id="44" name="Metin kutusu 43">
            <a:extLst>
              <a:ext uri="{FF2B5EF4-FFF2-40B4-BE49-F238E27FC236}">
                <a16:creationId xmlns:a16="http://schemas.microsoft.com/office/drawing/2014/main" id="{F23AFB0C-DC5C-5E62-98E6-D1C1128A74E2}"/>
              </a:ext>
            </a:extLst>
          </p:cNvPr>
          <p:cNvSpPr txBox="1"/>
          <p:nvPr/>
        </p:nvSpPr>
        <p:spPr>
          <a:xfrm>
            <a:off x="6160815" y="5477044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0CDF992B-CC0D-A354-70FD-748CB98A93FF}"/>
              </a:ext>
            </a:extLst>
          </p:cNvPr>
          <p:cNvSpPr txBox="1"/>
          <p:nvPr/>
        </p:nvSpPr>
        <p:spPr>
          <a:xfrm>
            <a:off x="6533242" y="5474877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1F8F7B75-D6A2-0A7E-B8A5-639EEA69D720}"/>
              </a:ext>
            </a:extLst>
          </p:cNvPr>
          <p:cNvSpPr txBox="1"/>
          <p:nvPr/>
        </p:nvSpPr>
        <p:spPr>
          <a:xfrm>
            <a:off x="7132109" y="5463927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AD22B9E5-FC7B-1C74-EF2F-404C39A3F049}"/>
              </a:ext>
            </a:extLst>
          </p:cNvPr>
          <p:cNvSpPr txBox="1"/>
          <p:nvPr/>
        </p:nvSpPr>
        <p:spPr>
          <a:xfrm>
            <a:off x="8007751" y="5474877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7</a:t>
            </a:r>
          </a:p>
        </p:txBody>
      </p:sp>
      <p:pic>
        <p:nvPicPr>
          <p:cNvPr id="49" name="Resim 48">
            <a:extLst>
              <a:ext uri="{FF2B5EF4-FFF2-40B4-BE49-F238E27FC236}">
                <a16:creationId xmlns:a16="http://schemas.microsoft.com/office/drawing/2014/main" id="{D4B579DA-616B-F3E6-76FF-490DF6AA9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6938" y="2251839"/>
            <a:ext cx="367257" cy="359273"/>
          </a:xfrm>
          <a:prstGeom prst="rect">
            <a:avLst/>
          </a:prstGeom>
        </p:spPr>
      </p:pic>
      <p:pic>
        <p:nvPicPr>
          <p:cNvPr id="51" name="Resim 50">
            <a:extLst>
              <a:ext uri="{FF2B5EF4-FFF2-40B4-BE49-F238E27FC236}">
                <a16:creationId xmlns:a16="http://schemas.microsoft.com/office/drawing/2014/main" id="{60E98515-48C6-EDC8-CA06-14DDCD439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6819" y="2672055"/>
            <a:ext cx="357376" cy="349607"/>
          </a:xfrm>
          <a:prstGeom prst="rect">
            <a:avLst/>
          </a:prstGeom>
        </p:spPr>
      </p:pic>
      <p:sp>
        <p:nvSpPr>
          <p:cNvPr id="52" name="Metin kutusu 51">
            <a:extLst>
              <a:ext uri="{FF2B5EF4-FFF2-40B4-BE49-F238E27FC236}">
                <a16:creationId xmlns:a16="http://schemas.microsoft.com/office/drawing/2014/main" id="{FAB3FBAC-7427-00DE-4E02-99C831ACF4DA}"/>
              </a:ext>
            </a:extLst>
          </p:cNvPr>
          <p:cNvSpPr txBox="1"/>
          <p:nvPr/>
        </p:nvSpPr>
        <p:spPr>
          <a:xfrm>
            <a:off x="1539873" y="3027925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188451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710CB-47BA-4E5E-1BBE-141DA547B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Resim 26">
            <a:extLst>
              <a:ext uri="{FF2B5EF4-FFF2-40B4-BE49-F238E27FC236}">
                <a16:creationId xmlns:a16="http://schemas.microsoft.com/office/drawing/2014/main" id="{875ECB0D-2361-1B00-0800-2669554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781" y="2157020"/>
            <a:ext cx="4334480" cy="3810532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22EA4988-B2FD-E00A-7142-A0CA0C3CD9F3}"/>
              </a:ext>
            </a:extLst>
          </p:cNvPr>
          <p:cNvSpPr/>
          <p:nvPr/>
        </p:nvSpPr>
        <p:spPr>
          <a:xfrm>
            <a:off x="10896296" y="0"/>
            <a:ext cx="1295704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58D95031-810F-B5DE-D0BD-942594A2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4C4123"/>
                </a:solidFill>
              </a:rPr>
              <a:t>Görselleştirme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3D29424-5BF4-2D39-3282-03C0BA2EEF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296" y="0"/>
            <a:ext cx="1295704" cy="1295704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09ECC050-4796-3DD7-981C-D9EFA4C5B9D0}"/>
              </a:ext>
            </a:extLst>
          </p:cNvPr>
          <p:cNvSpPr/>
          <p:nvPr/>
        </p:nvSpPr>
        <p:spPr>
          <a:xfrm>
            <a:off x="0" y="0"/>
            <a:ext cx="163629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334A3232-BA75-5082-92FA-6A32213870E0}"/>
              </a:ext>
            </a:extLst>
          </p:cNvPr>
          <p:cNvSpPr txBox="1">
            <a:spLocks/>
          </p:cNvSpPr>
          <p:nvPr/>
        </p:nvSpPr>
        <p:spPr>
          <a:xfrm>
            <a:off x="763129" y="1724022"/>
            <a:ext cx="4419600" cy="4667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node</a:t>
            </a:r>
            <a:r>
              <a:rPr lang="tr-TR" dirty="0"/>
              <a:t> =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Print</a:t>
            </a:r>
            <a:r>
              <a:rPr lang="tr-TR" dirty="0"/>
              <a:t> -&gt;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 -&gt; </a:t>
            </a:r>
            <a:r>
              <a:rPr lang="tr-TR" dirty="0" err="1"/>
              <a:t>node</a:t>
            </a:r>
            <a:r>
              <a:rPr lang="tr-TR" dirty="0"/>
              <a:t> =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node</a:t>
            </a:r>
            <a:r>
              <a:rPr lang="tr-TR" dirty="0"/>
              <a:t> =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Print</a:t>
            </a:r>
            <a:r>
              <a:rPr lang="tr-TR" dirty="0"/>
              <a:t> -&gt;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 -&gt; </a:t>
            </a:r>
            <a:r>
              <a:rPr lang="tr-TR" dirty="0" err="1"/>
              <a:t>node</a:t>
            </a:r>
            <a:r>
              <a:rPr lang="tr-TR" dirty="0"/>
              <a:t> = </a:t>
            </a:r>
            <a:r>
              <a:rPr lang="tr-TR" dirty="0" err="1"/>
              <a:t>null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Print</a:t>
            </a:r>
            <a:r>
              <a:rPr lang="tr-TR" dirty="0"/>
              <a:t> -&gt; </a:t>
            </a:r>
            <a:r>
              <a:rPr lang="tr-TR" dirty="0" err="1"/>
              <a:t>null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 -&gt; </a:t>
            </a:r>
            <a:r>
              <a:rPr lang="tr-TR" dirty="0" err="1"/>
              <a:t>node</a:t>
            </a:r>
            <a:r>
              <a:rPr lang="tr-TR" dirty="0"/>
              <a:t> = </a:t>
            </a:r>
            <a:r>
              <a:rPr lang="tr-TR" dirty="0" err="1"/>
              <a:t>null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Print</a:t>
            </a:r>
            <a:r>
              <a:rPr lang="tr-TR" dirty="0"/>
              <a:t> -&gt; </a:t>
            </a:r>
            <a:r>
              <a:rPr lang="tr-TR" dirty="0" err="1"/>
              <a:t>null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back</a:t>
            </a:r>
            <a:r>
              <a:rPr lang="tr-TR" dirty="0"/>
              <a:t> -&gt; </a:t>
            </a:r>
            <a:r>
              <a:rPr lang="tr-TR" dirty="0" err="1"/>
              <a:t>node</a:t>
            </a:r>
            <a:r>
              <a:rPr lang="tr-TR" dirty="0"/>
              <a:t> =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 -&gt; </a:t>
            </a:r>
            <a:r>
              <a:rPr lang="tr-TR" dirty="0" err="1"/>
              <a:t>node</a:t>
            </a:r>
            <a:r>
              <a:rPr lang="tr-TR" dirty="0"/>
              <a:t> = 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9D1E38E4-741C-1C3A-8947-F5BE2942C2F7}"/>
              </a:ext>
            </a:extLst>
          </p:cNvPr>
          <p:cNvSpPr txBox="1"/>
          <p:nvPr/>
        </p:nvSpPr>
        <p:spPr>
          <a:xfrm>
            <a:off x="1539873" y="2142505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010E784-F380-BF9B-7EBD-1907633BF71C}"/>
              </a:ext>
            </a:extLst>
          </p:cNvPr>
          <p:cNvSpPr txBox="1"/>
          <p:nvPr/>
        </p:nvSpPr>
        <p:spPr>
          <a:xfrm>
            <a:off x="1539873" y="2887007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63D1516A-8784-03DB-331C-54216310BAB3}"/>
              </a:ext>
            </a:extLst>
          </p:cNvPr>
          <p:cNvSpPr txBox="1"/>
          <p:nvPr/>
        </p:nvSpPr>
        <p:spPr>
          <a:xfrm>
            <a:off x="1539873" y="3282806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3556356-7A44-F0B7-9589-D610F5B5B189}"/>
              </a:ext>
            </a:extLst>
          </p:cNvPr>
          <p:cNvSpPr txBox="1"/>
          <p:nvPr/>
        </p:nvSpPr>
        <p:spPr>
          <a:xfrm>
            <a:off x="1539873" y="3660573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31DF3CC4-3584-7030-55F7-240E05D6AFCC}"/>
              </a:ext>
            </a:extLst>
          </p:cNvPr>
          <p:cNvSpPr txBox="1"/>
          <p:nvPr/>
        </p:nvSpPr>
        <p:spPr>
          <a:xfrm>
            <a:off x="1539873" y="4030221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C28A1467-CBC4-538A-0E5E-807238A298BF}"/>
              </a:ext>
            </a:extLst>
          </p:cNvPr>
          <p:cNvSpPr txBox="1"/>
          <p:nvPr/>
        </p:nvSpPr>
        <p:spPr>
          <a:xfrm>
            <a:off x="1539873" y="4427171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683CBCF4-E93E-BE2B-5251-402961E75A13}"/>
              </a:ext>
            </a:extLst>
          </p:cNvPr>
          <p:cNvSpPr txBox="1"/>
          <p:nvPr/>
        </p:nvSpPr>
        <p:spPr>
          <a:xfrm>
            <a:off x="1547653" y="4800764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E470813F-CD6A-05BB-8F28-ACDB985F019B}"/>
              </a:ext>
            </a:extLst>
          </p:cNvPr>
          <p:cNvSpPr txBox="1"/>
          <p:nvPr/>
        </p:nvSpPr>
        <p:spPr>
          <a:xfrm>
            <a:off x="1547653" y="5193076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4E9A5A93-F065-0A6F-2C1C-96BB6D922A3A}"/>
              </a:ext>
            </a:extLst>
          </p:cNvPr>
          <p:cNvSpPr txBox="1"/>
          <p:nvPr/>
        </p:nvSpPr>
        <p:spPr>
          <a:xfrm>
            <a:off x="1547653" y="5585388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E8E84856-B885-ECC5-49A0-EC663672BF04}"/>
              </a:ext>
            </a:extLst>
          </p:cNvPr>
          <p:cNvSpPr txBox="1"/>
          <p:nvPr/>
        </p:nvSpPr>
        <p:spPr>
          <a:xfrm>
            <a:off x="9083119" y="3355814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FBB42F5B-ACBC-4713-57B8-B219F0C4E9C2}"/>
              </a:ext>
            </a:extLst>
          </p:cNvPr>
          <p:cNvSpPr txBox="1"/>
          <p:nvPr/>
        </p:nvSpPr>
        <p:spPr>
          <a:xfrm>
            <a:off x="8467750" y="4376074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234B2B4A-0672-CC68-FBBB-3F3C1493FAF8}"/>
              </a:ext>
            </a:extLst>
          </p:cNvPr>
          <p:cNvSpPr txBox="1"/>
          <p:nvPr/>
        </p:nvSpPr>
        <p:spPr>
          <a:xfrm>
            <a:off x="5019841" y="1703559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702D848B-5FB1-5A7B-DD02-55CD7BF1B1F4}"/>
              </a:ext>
            </a:extLst>
          </p:cNvPr>
          <p:cNvSpPr txBox="1"/>
          <p:nvPr/>
        </p:nvSpPr>
        <p:spPr>
          <a:xfrm>
            <a:off x="5719339" y="1695700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7BE32C15-DDFF-1C2E-B1B4-794C2DCE2E2B}"/>
              </a:ext>
            </a:extLst>
          </p:cNvPr>
          <p:cNvSpPr txBox="1"/>
          <p:nvPr/>
        </p:nvSpPr>
        <p:spPr>
          <a:xfrm>
            <a:off x="6787634" y="1663781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B6AB1DBC-9B72-2D14-CB8B-64CFBC328A9E}"/>
              </a:ext>
            </a:extLst>
          </p:cNvPr>
          <p:cNvSpPr txBox="1"/>
          <p:nvPr/>
        </p:nvSpPr>
        <p:spPr>
          <a:xfrm>
            <a:off x="9050835" y="4464448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120B11BA-69E5-6AED-9CA6-8AB0C0600B5A}"/>
              </a:ext>
            </a:extLst>
          </p:cNvPr>
          <p:cNvSpPr txBox="1"/>
          <p:nvPr/>
        </p:nvSpPr>
        <p:spPr>
          <a:xfrm>
            <a:off x="4603585" y="1703559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63089D93-D24F-1035-BF29-9F8C78184547}"/>
              </a:ext>
            </a:extLst>
          </p:cNvPr>
          <p:cNvSpPr txBox="1"/>
          <p:nvPr/>
        </p:nvSpPr>
        <p:spPr>
          <a:xfrm>
            <a:off x="8393053" y="4801580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6C88D9FB-BABF-0A28-F9B7-D917E2838CD1}"/>
              </a:ext>
            </a:extLst>
          </p:cNvPr>
          <p:cNvSpPr txBox="1"/>
          <p:nvPr/>
        </p:nvSpPr>
        <p:spPr>
          <a:xfrm>
            <a:off x="7986005" y="6042106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2CFDAB8-9EDA-93F2-47C0-4A5308FF9630}"/>
              </a:ext>
            </a:extLst>
          </p:cNvPr>
          <p:cNvSpPr txBox="1"/>
          <p:nvPr/>
        </p:nvSpPr>
        <p:spPr>
          <a:xfrm>
            <a:off x="9674928" y="6064019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C63957FC-F670-DF28-1A37-4E81E16F3CD6}"/>
              </a:ext>
            </a:extLst>
          </p:cNvPr>
          <p:cNvSpPr txBox="1"/>
          <p:nvPr/>
        </p:nvSpPr>
        <p:spPr>
          <a:xfrm>
            <a:off x="1543046" y="2514756"/>
            <a:ext cx="22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06677D8D-715D-C7E0-85FC-21EC58BCC797}"/>
              </a:ext>
            </a:extLst>
          </p:cNvPr>
          <p:cNvSpPr txBox="1"/>
          <p:nvPr/>
        </p:nvSpPr>
        <p:spPr>
          <a:xfrm>
            <a:off x="1467675" y="5954786"/>
            <a:ext cx="4400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10</a:t>
            </a:r>
          </a:p>
        </p:txBody>
      </p:sp>
      <p:pic>
        <p:nvPicPr>
          <p:cNvPr id="32" name="Resim 31">
            <a:extLst>
              <a:ext uri="{FF2B5EF4-FFF2-40B4-BE49-F238E27FC236}">
                <a16:creationId xmlns:a16="http://schemas.microsoft.com/office/drawing/2014/main" id="{054DF4DA-0BEF-34DC-E81C-C2B0EB1AB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585" y="1931123"/>
            <a:ext cx="2757124" cy="729827"/>
          </a:xfrm>
          <a:prstGeom prst="rect">
            <a:avLst/>
          </a:prstGeom>
        </p:spPr>
      </p:pic>
      <p:cxnSp>
        <p:nvCxnSpPr>
          <p:cNvPr id="35" name="Düz Ok Bağlayıcısı 34">
            <a:extLst>
              <a:ext uri="{FF2B5EF4-FFF2-40B4-BE49-F238E27FC236}">
                <a16:creationId xmlns:a16="http://schemas.microsoft.com/office/drawing/2014/main" id="{D8930961-8F2E-9619-D7B0-22CFB50D99C3}"/>
              </a:ext>
            </a:extLst>
          </p:cNvPr>
          <p:cNvCxnSpPr/>
          <p:nvPr/>
        </p:nvCxnSpPr>
        <p:spPr>
          <a:xfrm>
            <a:off x="8696350" y="4322609"/>
            <a:ext cx="0" cy="47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52A4273E-6DBD-738F-514A-F26D97DF2300}"/>
              </a:ext>
            </a:extLst>
          </p:cNvPr>
          <p:cNvCxnSpPr/>
          <p:nvPr/>
        </p:nvCxnSpPr>
        <p:spPr>
          <a:xfrm flipH="1">
            <a:off x="8229999" y="5621071"/>
            <a:ext cx="466351" cy="62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E803DD72-D362-215D-F4B4-82569ACC0962}"/>
              </a:ext>
            </a:extLst>
          </p:cNvPr>
          <p:cNvCxnSpPr/>
          <p:nvPr/>
        </p:nvCxnSpPr>
        <p:spPr>
          <a:xfrm>
            <a:off x="9197419" y="5621071"/>
            <a:ext cx="484604" cy="62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9331049D-BA48-2FC1-E5A1-C8D68207824F}"/>
              </a:ext>
            </a:extLst>
          </p:cNvPr>
          <p:cNvCxnSpPr/>
          <p:nvPr/>
        </p:nvCxnSpPr>
        <p:spPr>
          <a:xfrm flipV="1">
            <a:off x="9083119" y="4427171"/>
            <a:ext cx="0" cy="29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3A93DD83-9F48-750A-CF26-D18B55037210}"/>
              </a:ext>
            </a:extLst>
          </p:cNvPr>
          <p:cNvCxnSpPr/>
          <p:nvPr/>
        </p:nvCxnSpPr>
        <p:spPr>
          <a:xfrm>
            <a:off x="9439721" y="4057647"/>
            <a:ext cx="584812" cy="66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02C43E94-53FB-3462-5FB6-1B5B1BA0E38A}"/>
              </a:ext>
            </a:extLst>
          </p:cNvPr>
          <p:cNvSpPr txBox="1"/>
          <p:nvPr/>
        </p:nvSpPr>
        <p:spPr>
          <a:xfrm>
            <a:off x="9715586" y="4206995"/>
            <a:ext cx="3900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00" dirty="0">
                <a:solidFill>
                  <a:srgbClr val="FF0000"/>
                </a:solidFill>
              </a:rPr>
              <a:t>10</a:t>
            </a:r>
          </a:p>
        </p:txBody>
      </p:sp>
      <p:pic>
        <p:nvPicPr>
          <p:cNvPr id="55" name="Resim 54">
            <a:extLst>
              <a:ext uri="{FF2B5EF4-FFF2-40B4-BE49-F238E27FC236}">
                <a16:creationId xmlns:a16="http://schemas.microsoft.com/office/drawing/2014/main" id="{777D3A41-3BCC-CFBE-89D4-53459013F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230" y="2055813"/>
            <a:ext cx="411953" cy="421533"/>
          </a:xfrm>
          <a:prstGeom prst="rect">
            <a:avLst/>
          </a:prstGeom>
        </p:spPr>
      </p:pic>
      <p:pic>
        <p:nvPicPr>
          <p:cNvPr id="57" name="Resim 56">
            <a:extLst>
              <a:ext uri="{FF2B5EF4-FFF2-40B4-BE49-F238E27FC236}">
                <a16:creationId xmlns:a16="http://schemas.microsoft.com/office/drawing/2014/main" id="{4C249F31-4BB0-10A6-DEC1-8B4F7DAE85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292" y="2838520"/>
            <a:ext cx="426868" cy="421533"/>
          </a:xfrm>
          <a:prstGeom prst="rect">
            <a:avLst/>
          </a:prstGeom>
        </p:spPr>
      </p:pic>
      <p:pic>
        <p:nvPicPr>
          <p:cNvPr id="59" name="Resim 58">
            <a:extLst>
              <a:ext uri="{FF2B5EF4-FFF2-40B4-BE49-F238E27FC236}">
                <a16:creationId xmlns:a16="http://schemas.microsoft.com/office/drawing/2014/main" id="{2BD00029-F7C2-A038-9C12-0ACD258E26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9627" y="5936024"/>
            <a:ext cx="416456" cy="421534"/>
          </a:xfrm>
          <a:prstGeom prst="rect">
            <a:avLst/>
          </a:prstGeom>
        </p:spPr>
      </p:pic>
      <p:pic>
        <p:nvPicPr>
          <p:cNvPr id="60" name="Resim 59">
            <a:extLst>
              <a:ext uri="{FF2B5EF4-FFF2-40B4-BE49-F238E27FC236}">
                <a16:creationId xmlns:a16="http://schemas.microsoft.com/office/drawing/2014/main" id="{488B935F-368F-D6AC-D5C0-3DFF24AA1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738" y="2409492"/>
            <a:ext cx="411953" cy="421533"/>
          </a:xfrm>
          <a:prstGeom prst="rect">
            <a:avLst/>
          </a:prstGeom>
        </p:spPr>
      </p:pic>
      <p:pic>
        <p:nvPicPr>
          <p:cNvPr id="61" name="Resim 60">
            <a:extLst>
              <a:ext uri="{FF2B5EF4-FFF2-40B4-BE49-F238E27FC236}">
                <a16:creationId xmlns:a16="http://schemas.microsoft.com/office/drawing/2014/main" id="{BE3ECD8A-9E33-AF0E-B54E-DD0767495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0230" y="3211022"/>
            <a:ext cx="426868" cy="421533"/>
          </a:xfrm>
          <a:prstGeom prst="rect">
            <a:avLst/>
          </a:prstGeom>
        </p:spPr>
      </p:pic>
      <p:pic>
        <p:nvPicPr>
          <p:cNvPr id="62" name="Resim 61">
            <a:extLst>
              <a:ext uri="{FF2B5EF4-FFF2-40B4-BE49-F238E27FC236}">
                <a16:creationId xmlns:a16="http://schemas.microsoft.com/office/drawing/2014/main" id="{A9385485-F9A5-AD76-C368-C95A6A6972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6823" y="3575194"/>
            <a:ext cx="426868" cy="421533"/>
          </a:xfrm>
          <a:prstGeom prst="rect">
            <a:avLst/>
          </a:prstGeom>
        </p:spPr>
      </p:pic>
      <p:pic>
        <p:nvPicPr>
          <p:cNvPr id="63" name="Resim 62">
            <a:extLst>
              <a:ext uri="{FF2B5EF4-FFF2-40B4-BE49-F238E27FC236}">
                <a16:creationId xmlns:a16="http://schemas.microsoft.com/office/drawing/2014/main" id="{5B6C4712-A8B7-AFAF-3986-7807BA289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061" y="5506023"/>
            <a:ext cx="411953" cy="421533"/>
          </a:xfrm>
          <a:prstGeom prst="rect">
            <a:avLst/>
          </a:prstGeom>
        </p:spPr>
      </p:pic>
      <p:grpSp>
        <p:nvGrpSpPr>
          <p:cNvPr id="68" name="Grup 67">
            <a:extLst>
              <a:ext uri="{FF2B5EF4-FFF2-40B4-BE49-F238E27FC236}">
                <a16:creationId xmlns:a16="http://schemas.microsoft.com/office/drawing/2014/main" id="{1076C607-21F5-879F-C6F4-8E1CE883E5B4}"/>
              </a:ext>
            </a:extLst>
          </p:cNvPr>
          <p:cNvGrpSpPr/>
          <p:nvPr/>
        </p:nvGrpSpPr>
        <p:grpSpPr>
          <a:xfrm>
            <a:off x="2663840" y="2055293"/>
            <a:ext cx="45720" cy="48960"/>
            <a:chOff x="2663840" y="2055293"/>
            <a:chExt cx="45720" cy="4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4" name="Mürekkep 63">
                  <a:extLst>
                    <a:ext uri="{FF2B5EF4-FFF2-40B4-BE49-F238E27FC236}">
                      <a16:creationId xmlns:a16="http://schemas.microsoft.com/office/drawing/2014/main" id="{E9C95D77-0B0B-DA59-F5A0-4D1ADB822008}"/>
                    </a:ext>
                  </a:extLst>
                </p14:cNvPr>
                <p14:cNvContentPartPr/>
                <p14:nvPr/>
              </p14:nvContentPartPr>
              <p14:xfrm>
                <a:off x="2709200" y="2065733"/>
                <a:ext cx="360" cy="360"/>
              </p14:xfrm>
            </p:contentPart>
          </mc:Choice>
          <mc:Fallback xmlns="">
            <p:pic>
              <p:nvPicPr>
                <p:cNvPr id="64" name="Mürekkep 63">
                  <a:extLst>
                    <a:ext uri="{FF2B5EF4-FFF2-40B4-BE49-F238E27FC236}">
                      <a16:creationId xmlns:a16="http://schemas.microsoft.com/office/drawing/2014/main" id="{E9C95D77-0B0B-DA59-F5A0-4D1ADB8220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03080" y="205961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5" name="Mürekkep 64">
                  <a:extLst>
                    <a:ext uri="{FF2B5EF4-FFF2-40B4-BE49-F238E27FC236}">
                      <a16:creationId xmlns:a16="http://schemas.microsoft.com/office/drawing/2014/main" id="{21BD7AFF-F475-ABCE-B7DC-8EE96A4D09FA}"/>
                    </a:ext>
                  </a:extLst>
                </p14:cNvPr>
                <p14:cNvContentPartPr/>
                <p14:nvPr/>
              </p14:nvContentPartPr>
              <p14:xfrm>
                <a:off x="2663840" y="2055293"/>
                <a:ext cx="27000" cy="48960"/>
              </p14:xfrm>
            </p:contentPart>
          </mc:Choice>
          <mc:Fallback xmlns="">
            <p:pic>
              <p:nvPicPr>
                <p:cNvPr id="65" name="Mürekkep 64">
                  <a:extLst>
                    <a:ext uri="{FF2B5EF4-FFF2-40B4-BE49-F238E27FC236}">
                      <a16:creationId xmlns:a16="http://schemas.microsoft.com/office/drawing/2014/main" id="{21BD7AFF-F475-ABCE-B7DC-8EE96A4D09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57720" y="2049173"/>
                  <a:ext cx="392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7" name="Mürekkep 66">
                  <a:extLst>
                    <a:ext uri="{FF2B5EF4-FFF2-40B4-BE49-F238E27FC236}">
                      <a16:creationId xmlns:a16="http://schemas.microsoft.com/office/drawing/2014/main" id="{F7173269-5029-9F1C-2355-8DDDE69CF784}"/>
                    </a:ext>
                  </a:extLst>
                </p14:cNvPr>
                <p14:cNvContentPartPr/>
                <p14:nvPr/>
              </p14:nvContentPartPr>
              <p14:xfrm>
                <a:off x="2709200" y="2082653"/>
                <a:ext cx="360" cy="360"/>
              </p14:xfrm>
            </p:contentPart>
          </mc:Choice>
          <mc:Fallback xmlns="">
            <p:pic>
              <p:nvPicPr>
                <p:cNvPr id="67" name="Mürekkep 66">
                  <a:extLst>
                    <a:ext uri="{FF2B5EF4-FFF2-40B4-BE49-F238E27FC236}">
                      <a16:creationId xmlns:a16="http://schemas.microsoft.com/office/drawing/2014/main" id="{F7173269-5029-9F1C-2355-8DDDE69CF7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03080" y="207653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2D398A58-FF61-FBA8-ECA2-7FDF627EAA82}"/>
              </a:ext>
            </a:extLst>
          </p:cNvPr>
          <p:cNvGrpSpPr/>
          <p:nvPr/>
        </p:nvGrpSpPr>
        <p:grpSpPr>
          <a:xfrm>
            <a:off x="2965880" y="2413853"/>
            <a:ext cx="82800" cy="82080"/>
            <a:chOff x="2965880" y="2413853"/>
            <a:chExt cx="82800" cy="8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9" name="Mürekkep 68">
                  <a:extLst>
                    <a:ext uri="{FF2B5EF4-FFF2-40B4-BE49-F238E27FC236}">
                      <a16:creationId xmlns:a16="http://schemas.microsoft.com/office/drawing/2014/main" id="{690AC46B-7977-1E98-2C7B-325BAC8115E0}"/>
                    </a:ext>
                  </a:extLst>
                </p14:cNvPr>
                <p14:cNvContentPartPr/>
                <p14:nvPr/>
              </p14:nvContentPartPr>
              <p14:xfrm>
                <a:off x="3009440" y="2451653"/>
                <a:ext cx="21600" cy="12240"/>
              </p14:xfrm>
            </p:contentPart>
          </mc:Choice>
          <mc:Fallback xmlns="">
            <p:pic>
              <p:nvPicPr>
                <p:cNvPr id="69" name="Mürekkep 68">
                  <a:extLst>
                    <a:ext uri="{FF2B5EF4-FFF2-40B4-BE49-F238E27FC236}">
                      <a16:creationId xmlns:a16="http://schemas.microsoft.com/office/drawing/2014/main" id="{690AC46B-7977-1E98-2C7B-325BAC8115E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03320" y="2445533"/>
                  <a:ext cx="33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0" name="Mürekkep 69">
                  <a:extLst>
                    <a:ext uri="{FF2B5EF4-FFF2-40B4-BE49-F238E27FC236}">
                      <a16:creationId xmlns:a16="http://schemas.microsoft.com/office/drawing/2014/main" id="{D46B927D-021B-3764-F4E2-90E5625E224B}"/>
                    </a:ext>
                  </a:extLst>
                </p14:cNvPr>
                <p14:cNvContentPartPr/>
                <p14:nvPr/>
              </p14:nvContentPartPr>
              <p14:xfrm>
                <a:off x="2997200" y="2448053"/>
                <a:ext cx="42480" cy="47880"/>
              </p14:xfrm>
            </p:contentPart>
          </mc:Choice>
          <mc:Fallback xmlns="">
            <p:pic>
              <p:nvPicPr>
                <p:cNvPr id="70" name="Mürekkep 69">
                  <a:extLst>
                    <a:ext uri="{FF2B5EF4-FFF2-40B4-BE49-F238E27FC236}">
                      <a16:creationId xmlns:a16="http://schemas.microsoft.com/office/drawing/2014/main" id="{D46B927D-021B-3764-F4E2-90E5625E22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91080" y="2441933"/>
                  <a:ext cx="54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2" name="Mürekkep 71">
                  <a:extLst>
                    <a:ext uri="{FF2B5EF4-FFF2-40B4-BE49-F238E27FC236}">
                      <a16:creationId xmlns:a16="http://schemas.microsoft.com/office/drawing/2014/main" id="{7A0CADC6-C278-155A-8F23-7F83374037FF}"/>
                    </a:ext>
                  </a:extLst>
                </p14:cNvPr>
                <p14:cNvContentPartPr/>
                <p14:nvPr/>
              </p14:nvContentPartPr>
              <p14:xfrm>
                <a:off x="3002240" y="2460293"/>
                <a:ext cx="12240" cy="3600"/>
              </p14:xfrm>
            </p:contentPart>
          </mc:Choice>
          <mc:Fallback xmlns="">
            <p:pic>
              <p:nvPicPr>
                <p:cNvPr id="72" name="Mürekkep 71">
                  <a:extLst>
                    <a:ext uri="{FF2B5EF4-FFF2-40B4-BE49-F238E27FC236}">
                      <a16:creationId xmlns:a16="http://schemas.microsoft.com/office/drawing/2014/main" id="{7A0CADC6-C278-155A-8F23-7F83374037F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96120" y="2454173"/>
                  <a:ext cx="244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4" name="Mürekkep 73">
                  <a:extLst>
                    <a:ext uri="{FF2B5EF4-FFF2-40B4-BE49-F238E27FC236}">
                      <a16:creationId xmlns:a16="http://schemas.microsoft.com/office/drawing/2014/main" id="{72E22D72-CE57-687D-176F-4226D9BBB6A6}"/>
                    </a:ext>
                  </a:extLst>
                </p14:cNvPr>
                <p14:cNvContentPartPr/>
                <p14:nvPr/>
              </p14:nvContentPartPr>
              <p14:xfrm>
                <a:off x="2965880" y="2413853"/>
                <a:ext cx="82800" cy="78120"/>
              </p14:xfrm>
            </p:contentPart>
          </mc:Choice>
          <mc:Fallback xmlns="">
            <p:pic>
              <p:nvPicPr>
                <p:cNvPr id="74" name="Mürekkep 73">
                  <a:extLst>
                    <a:ext uri="{FF2B5EF4-FFF2-40B4-BE49-F238E27FC236}">
                      <a16:creationId xmlns:a16="http://schemas.microsoft.com/office/drawing/2014/main" id="{72E22D72-CE57-687D-176F-4226D9BBB6A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59760" y="2407733"/>
                  <a:ext cx="950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 80">
            <a:extLst>
              <a:ext uri="{FF2B5EF4-FFF2-40B4-BE49-F238E27FC236}">
                <a16:creationId xmlns:a16="http://schemas.microsoft.com/office/drawing/2014/main" id="{63D64570-0C42-C139-904D-DCE4B48B1BFA}"/>
              </a:ext>
            </a:extLst>
          </p:cNvPr>
          <p:cNvGrpSpPr/>
          <p:nvPr/>
        </p:nvGrpSpPr>
        <p:grpSpPr>
          <a:xfrm>
            <a:off x="3611360" y="2384333"/>
            <a:ext cx="92160" cy="75600"/>
            <a:chOff x="3611360" y="2384333"/>
            <a:chExt cx="92160" cy="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6" name="Mürekkep 75">
                  <a:extLst>
                    <a:ext uri="{FF2B5EF4-FFF2-40B4-BE49-F238E27FC236}">
                      <a16:creationId xmlns:a16="http://schemas.microsoft.com/office/drawing/2014/main" id="{7F8F7792-FB6C-CC2C-D3B2-5ED6CACBF8BD}"/>
                    </a:ext>
                  </a:extLst>
                </p14:cNvPr>
                <p14:cNvContentPartPr/>
                <p14:nvPr/>
              </p14:nvContentPartPr>
              <p14:xfrm>
                <a:off x="3699560" y="2429693"/>
                <a:ext cx="360" cy="360"/>
              </p14:xfrm>
            </p:contentPart>
          </mc:Choice>
          <mc:Fallback xmlns="">
            <p:pic>
              <p:nvPicPr>
                <p:cNvPr id="76" name="Mürekkep 75">
                  <a:extLst>
                    <a:ext uri="{FF2B5EF4-FFF2-40B4-BE49-F238E27FC236}">
                      <a16:creationId xmlns:a16="http://schemas.microsoft.com/office/drawing/2014/main" id="{7F8F7792-FB6C-CC2C-D3B2-5ED6CACBF8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93440" y="242357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7" name="Mürekkep 76">
                  <a:extLst>
                    <a:ext uri="{FF2B5EF4-FFF2-40B4-BE49-F238E27FC236}">
                      <a16:creationId xmlns:a16="http://schemas.microsoft.com/office/drawing/2014/main" id="{AF8BA78E-1744-CAF3-44F0-762DE6CB1391}"/>
                    </a:ext>
                  </a:extLst>
                </p14:cNvPr>
                <p14:cNvContentPartPr/>
                <p14:nvPr/>
              </p14:nvContentPartPr>
              <p14:xfrm>
                <a:off x="3699560" y="2384333"/>
                <a:ext cx="3960" cy="45720"/>
              </p14:xfrm>
            </p:contentPart>
          </mc:Choice>
          <mc:Fallback xmlns="">
            <p:pic>
              <p:nvPicPr>
                <p:cNvPr id="77" name="Mürekkep 76">
                  <a:extLst>
                    <a:ext uri="{FF2B5EF4-FFF2-40B4-BE49-F238E27FC236}">
                      <a16:creationId xmlns:a16="http://schemas.microsoft.com/office/drawing/2014/main" id="{AF8BA78E-1744-CAF3-44F0-762DE6CB139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3440" y="2378213"/>
                  <a:ext cx="16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8" name="Mürekkep 77">
                  <a:extLst>
                    <a:ext uri="{FF2B5EF4-FFF2-40B4-BE49-F238E27FC236}">
                      <a16:creationId xmlns:a16="http://schemas.microsoft.com/office/drawing/2014/main" id="{1D7B9742-107C-1631-1A68-63079E5147B4}"/>
                    </a:ext>
                  </a:extLst>
                </p14:cNvPr>
                <p14:cNvContentPartPr/>
                <p14:nvPr/>
              </p14:nvContentPartPr>
              <p14:xfrm>
                <a:off x="3611360" y="2387573"/>
                <a:ext cx="55080" cy="64800"/>
              </p14:xfrm>
            </p:contentPart>
          </mc:Choice>
          <mc:Fallback xmlns="">
            <p:pic>
              <p:nvPicPr>
                <p:cNvPr id="78" name="Mürekkep 77">
                  <a:extLst>
                    <a:ext uri="{FF2B5EF4-FFF2-40B4-BE49-F238E27FC236}">
                      <a16:creationId xmlns:a16="http://schemas.microsoft.com/office/drawing/2014/main" id="{1D7B9742-107C-1631-1A68-63079E5147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05240" y="2381453"/>
                  <a:ext cx="673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0" name="Mürekkep 79">
                  <a:extLst>
                    <a:ext uri="{FF2B5EF4-FFF2-40B4-BE49-F238E27FC236}">
                      <a16:creationId xmlns:a16="http://schemas.microsoft.com/office/drawing/2014/main" id="{845AB8EE-35D4-D09D-8475-2F93C9747E9D}"/>
                    </a:ext>
                  </a:extLst>
                </p14:cNvPr>
                <p14:cNvContentPartPr/>
                <p14:nvPr/>
              </p14:nvContentPartPr>
              <p14:xfrm>
                <a:off x="3637280" y="2421413"/>
                <a:ext cx="54360" cy="38520"/>
              </p14:xfrm>
            </p:contentPart>
          </mc:Choice>
          <mc:Fallback xmlns="">
            <p:pic>
              <p:nvPicPr>
                <p:cNvPr id="80" name="Mürekkep 79">
                  <a:extLst>
                    <a:ext uri="{FF2B5EF4-FFF2-40B4-BE49-F238E27FC236}">
                      <a16:creationId xmlns:a16="http://schemas.microsoft.com/office/drawing/2014/main" id="{845AB8EE-35D4-D09D-8475-2F93C9747E9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31160" y="2415293"/>
                  <a:ext cx="6660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Mürekkep 81">
                <a:extLst>
                  <a:ext uri="{FF2B5EF4-FFF2-40B4-BE49-F238E27FC236}">
                    <a16:creationId xmlns:a16="http://schemas.microsoft.com/office/drawing/2014/main" id="{7334094C-48B2-267B-A79B-541E4880154E}"/>
                  </a:ext>
                </a:extLst>
              </p14:cNvPr>
              <p14:cNvContentPartPr/>
              <p14:nvPr/>
            </p14:nvContentPartPr>
            <p14:xfrm>
              <a:off x="4000520" y="2799413"/>
              <a:ext cx="38520" cy="28800"/>
            </p14:xfrm>
          </p:contentPart>
        </mc:Choice>
        <mc:Fallback xmlns="">
          <p:pic>
            <p:nvPicPr>
              <p:cNvPr id="82" name="Mürekkep 81">
                <a:extLst>
                  <a:ext uri="{FF2B5EF4-FFF2-40B4-BE49-F238E27FC236}">
                    <a16:creationId xmlns:a16="http://schemas.microsoft.com/office/drawing/2014/main" id="{7334094C-48B2-267B-A79B-541E4880154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94400" y="2793293"/>
                <a:ext cx="5076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up 103">
            <a:extLst>
              <a:ext uri="{FF2B5EF4-FFF2-40B4-BE49-F238E27FC236}">
                <a16:creationId xmlns:a16="http://schemas.microsoft.com/office/drawing/2014/main" id="{62650F77-7D74-3CE5-F67C-4F5F8D9F38B8}"/>
              </a:ext>
            </a:extLst>
          </p:cNvPr>
          <p:cNvGrpSpPr/>
          <p:nvPr/>
        </p:nvGrpSpPr>
        <p:grpSpPr>
          <a:xfrm>
            <a:off x="3985040" y="2774573"/>
            <a:ext cx="67320" cy="45000"/>
            <a:chOff x="3985040" y="2774573"/>
            <a:chExt cx="67320" cy="4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3" name="Mürekkep 82">
                  <a:extLst>
                    <a:ext uri="{FF2B5EF4-FFF2-40B4-BE49-F238E27FC236}">
                      <a16:creationId xmlns:a16="http://schemas.microsoft.com/office/drawing/2014/main" id="{877C3B33-E026-D061-2D43-FF66C070E78D}"/>
                    </a:ext>
                  </a:extLst>
                </p14:cNvPr>
                <p14:cNvContentPartPr/>
                <p14:nvPr/>
              </p14:nvContentPartPr>
              <p14:xfrm>
                <a:off x="4004480" y="2795813"/>
                <a:ext cx="42480" cy="15480"/>
              </p14:xfrm>
            </p:contentPart>
          </mc:Choice>
          <mc:Fallback xmlns="">
            <p:pic>
              <p:nvPicPr>
                <p:cNvPr id="83" name="Mürekkep 82">
                  <a:extLst>
                    <a:ext uri="{FF2B5EF4-FFF2-40B4-BE49-F238E27FC236}">
                      <a16:creationId xmlns:a16="http://schemas.microsoft.com/office/drawing/2014/main" id="{877C3B33-E026-D061-2D43-FF66C070E7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98360" y="2789693"/>
                  <a:ext cx="54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4" name="Mürekkep 83">
                  <a:extLst>
                    <a:ext uri="{FF2B5EF4-FFF2-40B4-BE49-F238E27FC236}">
                      <a16:creationId xmlns:a16="http://schemas.microsoft.com/office/drawing/2014/main" id="{24B493FB-2719-908B-7A1A-9D2043177884}"/>
                    </a:ext>
                  </a:extLst>
                </p14:cNvPr>
                <p14:cNvContentPartPr/>
                <p14:nvPr/>
              </p14:nvContentPartPr>
              <p14:xfrm>
                <a:off x="4013120" y="2810933"/>
                <a:ext cx="360" cy="360"/>
              </p14:xfrm>
            </p:contentPart>
          </mc:Choice>
          <mc:Fallback xmlns="">
            <p:pic>
              <p:nvPicPr>
                <p:cNvPr id="84" name="Mürekkep 83">
                  <a:extLst>
                    <a:ext uri="{FF2B5EF4-FFF2-40B4-BE49-F238E27FC236}">
                      <a16:creationId xmlns:a16="http://schemas.microsoft.com/office/drawing/2014/main" id="{24B493FB-2719-908B-7A1A-9D20431778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7000" y="280481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6" name="Mürekkep 85">
                  <a:extLst>
                    <a:ext uri="{FF2B5EF4-FFF2-40B4-BE49-F238E27FC236}">
                      <a16:creationId xmlns:a16="http://schemas.microsoft.com/office/drawing/2014/main" id="{216847E4-DBBC-46A9-B5BA-048FCFCE0CD4}"/>
                    </a:ext>
                  </a:extLst>
                </p14:cNvPr>
                <p14:cNvContentPartPr/>
                <p14:nvPr/>
              </p14:nvContentPartPr>
              <p14:xfrm>
                <a:off x="3995840" y="2810933"/>
                <a:ext cx="360" cy="360"/>
              </p14:xfrm>
            </p:contentPart>
          </mc:Choice>
          <mc:Fallback xmlns="">
            <p:pic>
              <p:nvPicPr>
                <p:cNvPr id="86" name="Mürekkep 85">
                  <a:extLst>
                    <a:ext uri="{FF2B5EF4-FFF2-40B4-BE49-F238E27FC236}">
                      <a16:creationId xmlns:a16="http://schemas.microsoft.com/office/drawing/2014/main" id="{216847E4-DBBC-46A9-B5BA-048FCFCE0C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89720" y="280481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8" name="Mürekkep 87">
                  <a:extLst>
                    <a:ext uri="{FF2B5EF4-FFF2-40B4-BE49-F238E27FC236}">
                      <a16:creationId xmlns:a16="http://schemas.microsoft.com/office/drawing/2014/main" id="{B7E0BD4E-D7B5-DAEA-1CAD-FAC7C5F42CCD}"/>
                    </a:ext>
                  </a:extLst>
                </p14:cNvPr>
                <p14:cNvContentPartPr/>
                <p14:nvPr/>
              </p14:nvContentPartPr>
              <p14:xfrm>
                <a:off x="4004480" y="2785373"/>
                <a:ext cx="360" cy="360"/>
              </p14:xfrm>
            </p:contentPart>
          </mc:Choice>
          <mc:Fallback xmlns="">
            <p:pic>
              <p:nvPicPr>
                <p:cNvPr id="88" name="Mürekkep 87">
                  <a:extLst>
                    <a:ext uri="{FF2B5EF4-FFF2-40B4-BE49-F238E27FC236}">
                      <a16:creationId xmlns:a16="http://schemas.microsoft.com/office/drawing/2014/main" id="{B7E0BD4E-D7B5-DAEA-1CAD-FAC7C5F42C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98360" y="277925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0" name="Mürekkep 89">
                  <a:extLst>
                    <a:ext uri="{FF2B5EF4-FFF2-40B4-BE49-F238E27FC236}">
                      <a16:creationId xmlns:a16="http://schemas.microsoft.com/office/drawing/2014/main" id="{2A7AC13C-5DC1-B32F-C013-E5040B27D158}"/>
                    </a:ext>
                  </a:extLst>
                </p14:cNvPr>
                <p14:cNvContentPartPr/>
                <p14:nvPr/>
              </p14:nvContentPartPr>
              <p14:xfrm>
                <a:off x="3995840" y="2819213"/>
                <a:ext cx="360" cy="360"/>
              </p14:xfrm>
            </p:contentPart>
          </mc:Choice>
          <mc:Fallback xmlns="">
            <p:pic>
              <p:nvPicPr>
                <p:cNvPr id="90" name="Mürekkep 89">
                  <a:extLst>
                    <a:ext uri="{FF2B5EF4-FFF2-40B4-BE49-F238E27FC236}">
                      <a16:creationId xmlns:a16="http://schemas.microsoft.com/office/drawing/2014/main" id="{2A7AC13C-5DC1-B32F-C013-E5040B27D1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89720" y="281309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2" name="Mürekkep 91">
                  <a:extLst>
                    <a:ext uri="{FF2B5EF4-FFF2-40B4-BE49-F238E27FC236}">
                      <a16:creationId xmlns:a16="http://schemas.microsoft.com/office/drawing/2014/main" id="{62E797BB-1CFB-093D-E71A-F11C61532835}"/>
                    </a:ext>
                  </a:extLst>
                </p14:cNvPr>
                <p14:cNvContentPartPr/>
                <p14:nvPr/>
              </p14:nvContentPartPr>
              <p14:xfrm>
                <a:off x="4004480" y="2794013"/>
                <a:ext cx="360" cy="360"/>
              </p14:xfrm>
            </p:contentPart>
          </mc:Choice>
          <mc:Fallback xmlns="">
            <p:pic>
              <p:nvPicPr>
                <p:cNvPr id="92" name="Mürekkep 91">
                  <a:extLst>
                    <a:ext uri="{FF2B5EF4-FFF2-40B4-BE49-F238E27FC236}">
                      <a16:creationId xmlns:a16="http://schemas.microsoft.com/office/drawing/2014/main" id="{62E797BB-1CFB-093D-E71A-F11C615328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98360" y="278789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4" name="Mürekkep 93">
                  <a:extLst>
                    <a:ext uri="{FF2B5EF4-FFF2-40B4-BE49-F238E27FC236}">
                      <a16:creationId xmlns:a16="http://schemas.microsoft.com/office/drawing/2014/main" id="{B85DFEA9-4AF4-1961-A74E-03D75F40029B}"/>
                    </a:ext>
                  </a:extLst>
                </p14:cNvPr>
                <p14:cNvContentPartPr/>
                <p14:nvPr/>
              </p14:nvContentPartPr>
              <p14:xfrm>
                <a:off x="4021760" y="2810933"/>
                <a:ext cx="360" cy="360"/>
              </p14:xfrm>
            </p:contentPart>
          </mc:Choice>
          <mc:Fallback xmlns="">
            <p:pic>
              <p:nvPicPr>
                <p:cNvPr id="94" name="Mürekkep 93">
                  <a:extLst>
                    <a:ext uri="{FF2B5EF4-FFF2-40B4-BE49-F238E27FC236}">
                      <a16:creationId xmlns:a16="http://schemas.microsoft.com/office/drawing/2014/main" id="{B85DFEA9-4AF4-1961-A74E-03D75F4002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15640" y="280481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6" name="Mürekkep 95">
                  <a:extLst>
                    <a:ext uri="{FF2B5EF4-FFF2-40B4-BE49-F238E27FC236}">
                      <a16:creationId xmlns:a16="http://schemas.microsoft.com/office/drawing/2014/main" id="{B88946A7-B69F-3987-BDD4-2B3F3798C87E}"/>
                    </a:ext>
                  </a:extLst>
                </p14:cNvPr>
                <p14:cNvContentPartPr/>
                <p14:nvPr/>
              </p14:nvContentPartPr>
              <p14:xfrm>
                <a:off x="3995840" y="2810933"/>
                <a:ext cx="360" cy="360"/>
              </p14:xfrm>
            </p:contentPart>
          </mc:Choice>
          <mc:Fallback xmlns="">
            <p:pic>
              <p:nvPicPr>
                <p:cNvPr id="96" name="Mürekkep 95">
                  <a:extLst>
                    <a:ext uri="{FF2B5EF4-FFF2-40B4-BE49-F238E27FC236}">
                      <a16:creationId xmlns:a16="http://schemas.microsoft.com/office/drawing/2014/main" id="{B88946A7-B69F-3987-BDD4-2B3F3798C8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89720" y="280481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8" name="Mürekkep 97">
                  <a:extLst>
                    <a:ext uri="{FF2B5EF4-FFF2-40B4-BE49-F238E27FC236}">
                      <a16:creationId xmlns:a16="http://schemas.microsoft.com/office/drawing/2014/main" id="{43C2C7C4-B260-486A-DF8A-1D71BF775410}"/>
                    </a:ext>
                  </a:extLst>
                </p14:cNvPr>
                <p14:cNvContentPartPr/>
                <p14:nvPr/>
              </p14:nvContentPartPr>
              <p14:xfrm>
                <a:off x="3995840" y="2774573"/>
                <a:ext cx="56520" cy="36360"/>
              </p14:xfrm>
            </p:contentPart>
          </mc:Choice>
          <mc:Fallback xmlns="">
            <p:pic>
              <p:nvPicPr>
                <p:cNvPr id="98" name="Mürekkep 97">
                  <a:extLst>
                    <a:ext uri="{FF2B5EF4-FFF2-40B4-BE49-F238E27FC236}">
                      <a16:creationId xmlns:a16="http://schemas.microsoft.com/office/drawing/2014/main" id="{43C2C7C4-B260-486A-DF8A-1D71BF77541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89720" y="2768453"/>
                  <a:ext cx="68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9" name="Mürekkep 98">
                  <a:extLst>
                    <a:ext uri="{FF2B5EF4-FFF2-40B4-BE49-F238E27FC236}">
                      <a16:creationId xmlns:a16="http://schemas.microsoft.com/office/drawing/2014/main" id="{28E2631B-F344-6DF7-9817-E9A6ED58A3D4}"/>
                    </a:ext>
                  </a:extLst>
                </p14:cNvPr>
                <p14:cNvContentPartPr/>
                <p14:nvPr/>
              </p14:nvContentPartPr>
              <p14:xfrm>
                <a:off x="4004480" y="2797973"/>
                <a:ext cx="10440" cy="21600"/>
              </p14:xfrm>
            </p:contentPart>
          </mc:Choice>
          <mc:Fallback xmlns="">
            <p:pic>
              <p:nvPicPr>
                <p:cNvPr id="99" name="Mürekkep 98">
                  <a:extLst>
                    <a:ext uri="{FF2B5EF4-FFF2-40B4-BE49-F238E27FC236}">
                      <a16:creationId xmlns:a16="http://schemas.microsoft.com/office/drawing/2014/main" id="{28E2631B-F344-6DF7-9817-E9A6ED58A3D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98360" y="2791853"/>
                  <a:ext cx="22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1" name="Mürekkep 100">
                  <a:extLst>
                    <a:ext uri="{FF2B5EF4-FFF2-40B4-BE49-F238E27FC236}">
                      <a16:creationId xmlns:a16="http://schemas.microsoft.com/office/drawing/2014/main" id="{8F48FF78-B4D2-969D-FB8D-1B6D6C9B3608}"/>
                    </a:ext>
                  </a:extLst>
                </p14:cNvPr>
                <p14:cNvContentPartPr/>
                <p14:nvPr/>
              </p14:nvContentPartPr>
              <p14:xfrm>
                <a:off x="4004480" y="2802293"/>
                <a:ext cx="360" cy="360"/>
              </p14:xfrm>
            </p:contentPart>
          </mc:Choice>
          <mc:Fallback xmlns="">
            <p:pic>
              <p:nvPicPr>
                <p:cNvPr id="101" name="Mürekkep 100">
                  <a:extLst>
                    <a:ext uri="{FF2B5EF4-FFF2-40B4-BE49-F238E27FC236}">
                      <a16:creationId xmlns:a16="http://schemas.microsoft.com/office/drawing/2014/main" id="{8F48FF78-B4D2-969D-FB8D-1B6D6C9B36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98360" y="279617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3" name="Mürekkep 102">
                  <a:extLst>
                    <a:ext uri="{FF2B5EF4-FFF2-40B4-BE49-F238E27FC236}">
                      <a16:creationId xmlns:a16="http://schemas.microsoft.com/office/drawing/2014/main" id="{C5C13554-B07E-E433-D0EE-72D4E7D7266F}"/>
                    </a:ext>
                  </a:extLst>
                </p14:cNvPr>
                <p14:cNvContentPartPr/>
                <p14:nvPr/>
              </p14:nvContentPartPr>
              <p14:xfrm>
                <a:off x="3985040" y="2794013"/>
                <a:ext cx="20160" cy="3600"/>
              </p14:xfrm>
            </p:contentPart>
          </mc:Choice>
          <mc:Fallback xmlns="">
            <p:pic>
              <p:nvPicPr>
                <p:cNvPr id="103" name="Mürekkep 102">
                  <a:extLst>
                    <a:ext uri="{FF2B5EF4-FFF2-40B4-BE49-F238E27FC236}">
                      <a16:creationId xmlns:a16="http://schemas.microsoft.com/office/drawing/2014/main" id="{C5C13554-B07E-E433-D0EE-72D4E7D7266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78920" y="2787893"/>
                  <a:ext cx="32400" cy="1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6866172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2280</Words>
  <Application>Microsoft Office PowerPoint</Application>
  <PresentationFormat>Geniş ekran</PresentationFormat>
  <Paragraphs>322</Paragraphs>
  <Slides>40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Roboto Condensed</vt:lpstr>
      <vt:lpstr>Office Teması</vt:lpstr>
      <vt:lpstr>PowerPoint Sunusu</vt:lpstr>
      <vt:lpstr>Problem Tanımı</vt:lpstr>
      <vt:lpstr>Problem Tanımı</vt:lpstr>
      <vt:lpstr>Girdi/Çıktı Formatı</vt:lpstr>
      <vt:lpstr>Örnekler</vt:lpstr>
      <vt:lpstr>Örnekler</vt:lpstr>
      <vt:lpstr>Görselleştirme</vt:lpstr>
      <vt:lpstr>Görselleştirme</vt:lpstr>
      <vt:lpstr>Görselleştirme</vt:lpstr>
      <vt:lpstr>Görselleştirme</vt:lpstr>
      <vt:lpstr>Görselleştirme</vt:lpstr>
      <vt:lpstr>Kısıtlar ve Beklentiler</vt:lpstr>
      <vt:lpstr>Zaman Karmaşıklığı (Time Complexity)</vt:lpstr>
      <vt:lpstr>Alan Karmaşıklığı (Space Complexity)</vt:lpstr>
      <vt:lpstr>Girdi Büyüklüğü (Input Size)</vt:lpstr>
      <vt:lpstr>Edge Case’ler (Kenar Durumlar)</vt:lpstr>
      <vt:lpstr>Çözüm</vt:lpstr>
      <vt:lpstr>Çözüm</vt:lpstr>
      <vt:lpstr>Çözüm</vt:lpstr>
      <vt:lpstr>Sınırlamalar</vt:lpstr>
      <vt:lpstr>Sınırlamalar</vt:lpstr>
      <vt:lpstr>İyileştirilmiş Çözüm Yaklaşımları</vt:lpstr>
      <vt:lpstr>Kullanılan Veri Yapıları</vt:lpstr>
      <vt:lpstr>Algoritma Ayrıntıları</vt:lpstr>
      <vt:lpstr>Ne Zaman Hangi Yöntem?</vt:lpstr>
      <vt:lpstr>Gerçek Hayat Kullanım Senaryosu</vt:lpstr>
      <vt:lpstr>Gerçek Hayat Kullanım Senaryosu</vt:lpstr>
      <vt:lpstr>Neden Serialize-Deserialize?</vt:lpstr>
      <vt:lpstr>Başka Örnek Uygulamalar</vt:lpstr>
      <vt:lpstr>Sıkça Sorulan Sorular</vt:lpstr>
      <vt:lpstr>Sıkça Sorulan Sorular</vt:lpstr>
      <vt:lpstr>Sıkça Sorulan Sorular</vt:lpstr>
      <vt:lpstr>Sıkça Sorulan Sorular</vt:lpstr>
      <vt:lpstr>Sonuçlar</vt:lpstr>
      <vt:lpstr>Öneriler</vt:lpstr>
      <vt:lpstr>Öneriler</vt:lpstr>
      <vt:lpstr>Kapanış</vt:lpstr>
      <vt:lpstr>Kaynaklar</vt:lpstr>
      <vt:lpstr>Kaynak Kodlar 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Oya Cansu Demirkale</dc:creator>
  <cp:lastModifiedBy>Samet KarahaN</cp:lastModifiedBy>
  <cp:revision>27</cp:revision>
  <dcterms:created xsi:type="dcterms:W3CDTF">2022-02-03T19:47:36Z</dcterms:created>
  <dcterms:modified xsi:type="dcterms:W3CDTF">2025-06-01T16:30:55Z</dcterms:modified>
</cp:coreProperties>
</file>