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8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5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6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1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5400-055E-4085-97FC-3D7A633E726B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6DA-2B7C-4297-B4A1-2D998E522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20258"/>
            <a:ext cx="11919284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проекта</a:t>
            </a:r>
            <a:br>
              <a:rPr lang="ru-RU" dirty="0" smtClean="0"/>
            </a:br>
            <a:r>
              <a:rPr lang="ru-RU" b="1" dirty="0"/>
              <a:t>"Расписание занятий на заданный день"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5284" y="3922880"/>
            <a:ext cx="9144000" cy="2157078"/>
          </a:xfrm>
        </p:spPr>
        <p:txBody>
          <a:bodyPr>
            <a:noAutofit/>
          </a:bodyPr>
          <a:lstStyle/>
          <a:p>
            <a:pPr algn="r"/>
            <a:r>
              <a:rPr lang="ru-RU" sz="2800" dirty="0" smtClean="0"/>
              <a:t>Подготовили</a:t>
            </a:r>
          </a:p>
          <a:p>
            <a:pPr algn="r"/>
            <a:r>
              <a:rPr lang="ru-RU" sz="2800" dirty="0" err="1" smtClean="0"/>
              <a:t>Пятько</a:t>
            </a:r>
            <a:r>
              <a:rPr lang="ru-RU" sz="2800" dirty="0" smtClean="0"/>
              <a:t> </a:t>
            </a:r>
            <a:r>
              <a:rPr lang="ru-RU" sz="2800" dirty="0"/>
              <a:t>В</a:t>
            </a:r>
            <a:r>
              <a:rPr lang="ru-RU" sz="2800" dirty="0" smtClean="0"/>
              <a:t>алерий</a:t>
            </a:r>
          </a:p>
          <a:p>
            <a:pPr algn="r"/>
            <a:r>
              <a:rPr lang="ru-RU" sz="2800" dirty="0" err="1" smtClean="0"/>
              <a:t>Шикунец</a:t>
            </a:r>
            <a:r>
              <a:rPr lang="ru-RU" sz="2800" dirty="0" smtClean="0"/>
              <a:t> Егор</a:t>
            </a:r>
          </a:p>
          <a:p>
            <a:pPr algn="r"/>
            <a:r>
              <a:rPr lang="ru-RU" sz="2800" dirty="0" err="1" smtClean="0"/>
              <a:t>Авчинник</a:t>
            </a:r>
            <a:r>
              <a:rPr lang="ru-RU" sz="2800" dirty="0" smtClean="0"/>
              <a:t> Елизавета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574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9423" y="1591408"/>
            <a:ext cx="10694377" cy="45855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Пользователь проекта "Расписание занятий на заданный день" может быть любым человеком, который стремится эффективно управлять своим временем и легко организовывать свои ежедневные занятия. Вот несколько примеров пользователей:</a:t>
            </a:r>
            <a:endParaRPr lang="en-US" dirty="0"/>
          </a:p>
          <a:p>
            <a:pPr lvl="0"/>
            <a:r>
              <a:rPr lang="ru-RU" dirty="0"/>
              <a:t>Студенты: Могут использовать приложение для ведения расписания учебных занятий, лекций, сессий и других активностей.</a:t>
            </a:r>
            <a:endParaRPr lang="en-US" dirty="0"/>
          </a:p>
          <a:p>
            <a:pPr lvl="0"/>
            <a:r>
              <a:rPr lang="ru-RU" dirty="0"/>
              <a:t>Преподаватели: Смогут создавать и отслеживать расписание своих занятий, встреч с студентами, планировать консультации и другие образовательные мероприятия.</a:t>
            </a:r>
            <a:endParaRPr lang="en-US" dirty="0"/>
          </a:p>
          <a:p>
            <a:pPr lvl="0"/>
            <a:r>
              <a:rPr lang="ru-RU" dirty="0"/>
              <a:t>Работающие профессионалы: Имеют возможность планировать встречи, совещания, деловые поездки и другие рабочие обязанности.</a:t>
            </a:r>
            <a:endParaRPr lang="en-US" dirty="0"/>
          </a:p>
          <a:p>
            <a:pPr lvl="0"/>
            <a:r>
              <a:rPr lang="ru-RU" dirty="0"/>
              <a:t>Школьники: Дети и подростки могут использовать приложение для управления своим расписанием учебы, домашних заданий и внешкольных занятий.</a:t>
            </a:r>
            <a:endParaRPr lang="en-US" dirty="0"/>
          </a:p>
          <a:p>
            <a:pPr lvl="0"/>
            <a:r>
              <a:rPr lang="ru-RU" dirty="0"/>
              <a:t>Люди, ведущие активный образ жизни: Спортсмены, художники, музыканты и другие люди, участвующие в различных занятиях и мероприятиях, могут организовывать свое время для развития своих увлечений.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9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ВНИМАНИЕ!!!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19" y="1752234"/>
            <a:ext cx="6575962" cy="4376004"/>
          </a:xfrm>
        </p:spPr>
      </p:pic>
    </p:spTree>
    <p:extLst>
      <p:ext uri="{BB962C8B-B14F-4D97-AF65-F5344CB8AC3E}">
        <p14:creationId xmlns:p14="http://schemas.microsoft.com/office/powerpoint/2010/main" val="4197248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План презентации:</a:t>
            </a:r>
            <a:endParaRPr lang="en-US" sz="5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Вступление</a:t>
            </a:r>
          </a:p>
          <a:p>
            <a:r>
              <a:rPr lang="ru-RU" dirty="0" smtClean="0"/>
              <a:t>Обзор кода</a:t>
            </a:r>
          </a:p>
          <a:p>
            <a:r>
              <a:rPr lang="ru-RU" dirty="0" smtClean="0"/>
              <a:t>Обзор тестирования</a:t>
            </a:r>
          </a:p>
          <a:p>
            <a:r>
              <a:rPr lang="ru-RU" dirty="0" smtClean="0"/>
              <a:t>Применение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6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Вступление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программный код написан на языке программирования C++. Его цель - получение расписания для заданной недели и дня недели из текстового файла. Программа предоставляет пользователю возможность ввода дня недели, номера подгруппы и номера недели.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4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кода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2326" cy="4351338"/>
          </a:xfrm>
        </p:spPr>
        <p:txBody>
          <a:bodyPr/>
          <a:lstStyle/>
          <a:p>
            <a:r>
              <a:rPr lang="ru-RU" b="1" dirty="0"/>
              <a:t>#</a:t>
            </a:r>
            <a:r>
              <a:rPr lang="ru-RU" b="1" dirty="0" err="1"/>
              <a:t>include</a:t>
            </a:r>
            <a:r>
              <a:rPr lang="ru-RU" b="1" dirty="0"/>
              <a:t> &lt;</a:t>
            </a:r>
            <a:r>
              <a:rPr lang="ru-RU" b="1" dirty="0" err="1"/>
              <a:t>iostream</a:t>
            </a:r>
            <a:r>
              <a:rPr lang="ru-RU" b="1" dirty="0"/>
              <a:t>&gt; - </a:t>
            </a:r>
            <a:r>
              <a:rPr lang="ru-RU" dirty="0"/>
              <a:t>для </a:t>
            </a:r>
            <a:r>
              <a:rPr lang="ru-RU" dirty="0" smtClean="0"/>
              <a:t>ввода/вывода информации </a:t>
            </a:r>
            <a:r>
              <a:rPr lang="ru-RU" dirty="0"/>
              <a:t>через консоль</a:t>
            </a:r>
            <a:endParaRPr lang="en-US" dirty="0"/>
          </a:p>
          <a:p>
            <a:r>
              <a:rPr lang="ru-RU" b="1" dirty="0"/>
              <a:t>#</a:t>
            </a:r>
            <a:r>
              <a:rPr lang="ru-RU" b="1" dirty="0" err="1"/>
              <a:t>include</a:t>
            </a:r>
            <a:r>
              <a:rPr lang="ru-RU" b="1" dirty="0"/>
              <a:t> &lt;</a:t>
            </a:r>
            <a:r>
              <a:rPr lang="ru-RU" b="1" dirty="0" err="1"/>
              <a:t>fstream</a:t>
            </a:r>
            <a:r>
              <a:rPr lang="ru-RU" b="1" dirty="0"/>
              <a:t>&gt; - </a:t>
            </a:r>
            <a:r>
              <a:rPr lang="ru-RU" dirty="0"/>
              <a:t>для работы с файлами</a:t>
            </a:r>
            <a:endParaRPr lang="en-US" dirty="0"/>
          </a:p>
          <a:p>
            <a:r>
              <a:rPr lang="ru-RU" b="1" dirty="0"/>
              <a:t>#</a:t>
            </a:r>
            <a:r>
              <a:rPr lang="ru-RU" b="1" dirty="0" err="1"/>
              <a:t>include</a:t>
            </a:r>
            <a:r>
              <a:rPr lang="ru-RU" b="1" dirty="0"/>
              <a:t> &lt;</a:t>
            </a:r>
            <a:r>
              <a:rPr lang="ru-RU" b="1" dirty="0" err="1"/>
              <a:t>string</a:t>
            </a:r>
            <a:r>
              <a:rPr lang="ru-RU" b="1" dirty="0"/>
              <a:t>&gt; - </a:t>
            </a:r>
            <a:r>
              <a:rPr lang="ru-RU" dirty="0"/>
              <a:t>для работы с строками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2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238" y="233241"/>
            <a:ext cx="10515600" cy="1325563"/>
          </a:xfrm>
        </p:spPr>
        <p:txBody>
          <a:bodyPr/>
          <a:lstStyle/>
          <a:p>
            <a:r>
              <a:rPr lang="ru-RU" dirty="0" smtClean="0"/>
              <a:t>Обзор </a:t>
            </a:r>
            <a:r>
              <a:rPr lang="ru-RU" dirty="0" smtClean="0"/>
              <a:t>функций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44" y="1444502"/>
            <a:ext cx="6774901" cy="3136289"/>
          </a:xfrm>
        </p:spPr>
      </p:pic>
      <p:sp>
        <p:nvSpPr>
          <p:cNvPr id="5" name="Прямоугольник 4"/>
          <p:cNvSpPr/>
          <p:nvPr/>
        </p:nvSpPr>
        <p:spPr>
          <a:xfrm>
            <a:off x="445477" y="1444502"/>
            <a:ext cx="4328746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getschedule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(string filename)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Функция принимает имя файла </a:t>
            </a:r>
            <a:r>
              <a:rPr lang="ru-RU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filename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в качестве аргумента. Открывает указанный файл, считывает его строки и возвращает их в виде одной объединенной строки.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u="sng" dirty="0">
                <a:ea typeface="Calibri" panose="020F0502020204030204" pitchFamily="34" charset="0"/>
                <a:cs typeface="Times New Roman" panose="02020603050405020304" pitchFamily="18" charset="0"/>
              </a:rPr>
              <a:t>Параметры: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filename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(тип: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- имя файла с расписанием.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u="sng" dirty="0">
                <a:ea typeface="Calibri" panose="020F0502020204030204" pitchFamily="34" charset="0"/>
                <a:cs typeface="Times New Roman" panose="02020603050405020304" pitchFamily="18" charset="0"/>
              </a:rPr>
              <a:t>Возвращаемое значение: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Строка, содержащая расписание.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2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функций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92" y="1444504"/>
            <a:ext cx="6617677" cy="2320700"/>
          </a:xfrm>
        </p:spPr>
      </p:pic>
      <p:sp>
        <p:nvSpPr>
          <p:cNvPr id="5" name="Прямоугольник 4"/>
          <p:cNvSpPr/>
          <p:nvPr/>
        </p:nvSpPr>
        <p:spPr>
          <a:xfrm>
            <a:off x="348761" y="1444504"/>
            <a:ext cx="44694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getfilename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WeekDay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, string </a:t>
            </a:r>
            <a:r>
              <a:rPr lang="en-US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WeekNum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Функция принимает две строки: </a:t>
            </a:r>
            <a:r>
              <a:rPr lang="ru-RU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WeekDay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- день недели и </a:t>
            </a:r>
            <a:r>
              <a:rPr lang="ru-RU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WeekNum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- номер недели. Возвращает сгенерированное имя файла в формате </a:t>
            </a:r>
            <a:r>
              <a:rPr 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"WeekDay_WeekNum.txt".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u="sng" dirty="0">
                <a:ea typeface="Calibri" panose="020F0502020204030204" pitchFamily="34" charset="0"/>
                <a:cs typeface="Times New Roman" panose="02020603050405020304" pitchFamily="18" charset="0"/>
              </a:rPr>
              <a:t>Параметры: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WeekDay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(тип: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- день недели.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WeekNum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(тип: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- номер недели.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u="sng" dirty="0">
                <a:ea typeface="Calibri" panose="020F0502020204030204" pitchFamily="34" charset="0"/>
                <a:cs typeface="Times New Roman" panose="02020603050405020304" pitchFamily="18" charset="0"/>
              </a:rPr>
              <a:t>Возвращаемое значение: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Сгенерированное имя файла.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5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108" y="127732"/>
            <a:ext cx="10515600" cy="1325563"/>
          </a:xfrm>
        </p:spPr>
        <p:txBody>
          <a:bodyPr/>
          <a:lstStyle/>
          <a:p>
            <a:r>
              <a:rPr lang="ru-RU" dirty="0" smtClean="0"/>
              <a:t>Обзор функций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85" y="1529417"/>
            <a:ext cx="6500446" cy="4247128"/>
          </a:xfrm>
        </p:spPr>
      </p:pic>
      <p:sp>
        <p:nvSpPr>
          <p:cNvPr id="5" name="Прямоугольник 4"/>
          <p:cNvSpPr/>
          <p:nvPr/>
        </p:nvSpPr>
        <p:spPr>
          <a:xfrm>
            <a:off x="208083" y="1146251"/>
            <a:ext cx="5410201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Основная функция программы. Запрашивает у пользователя ввод дня недели и номера недели, затем вызывает</a:t>
            </a:r>
            <a:r>
              <a:rPr lang="ru-RU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getfilename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для формирования имени файла и </a:t>
            </a:r>
            <a:r>
              <a:rPr lang="ru-RU" sz="1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getschedule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для получения расписания. Результат выводится на экран.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u="sng" dirty="0">
                <a:ea typeface="Calibri" panose="020F0502020204030204" pitchFamily="34" charset="0"/>
                <a:cs typeface="Times New Roman" panose="02020603050405020304" pitchFamily="18" charset="0"/>
              </a:rPr>
              <a:t>Переменные: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WeekDay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(тип: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 - хранит введенный пользователем день недели.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WeekNum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(тип: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 - хранит введенный пользователем номер недели.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filename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(тип: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 - хранит сгенерированное имя файла.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schedule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 (тип: 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 - хранит полученное расписание.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u="sng" dirty="0">
                <a:ea typeface="Calibri" panose="020F0502020204030204" pitchFamily="34" charset="0"/>
                <a:cs typeface="Times New Roman" panose="02020603050405020304" pitchFamily="18" charset="0"/>
              </a:rPr>
              <a:t>Ввод пользователя: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Вводит день недели (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WeekDay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Вводит номер недели (</a:t>
            </a:r>
            <a:r>
              <a:rPr lang="ru-RU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WeekNum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u="sng" dirty="0">
                <a:ea typeface="Calibri" panose="020F0502020204030204" pitchFamily="34" charset="0"/>
                <a:cs typeface="Times New Roman" panose="02020603050405020304" pitchFamily="18" charset="0"/>
              </a:rPr>
              <a:t>Вывод: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Расписание на экран.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0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3" y="1787403"/>
            <a:ext cx="10515600" cy="2509987"/>
          </a:xfrm>
        </p:spPr>
      </p:pic>
    </p:spTree>
    <p:extLst>
      <p:ext uri="{BB962C8B-B14F-4D97-AF65-F5344CB8AC3E}">
        <p14:creationId xmlns:p14="http://schemas.microsoft.com/office/powerpoint/2010/main" val="29363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Тестирование(неправильный ввод данных)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4" y="3939439"/>
            <a:ext cx="10515600" cy="1615580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4" y="1942213"/>
            <a:ext cx="10515600" cy="15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459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проекта "Расписание занятий на заданный день"</vt:lpstr>
      <vt:lpstr>План презентации:</vt:lpstr>
      <vt:lpstr>Вступление</vt:lpstr>
      <vt:lpstr>Обзор кода</vt:lpstr>
      <vt:lpstr>Обзор функций</vt:lpstr>
      <vt:lpstr>Обзор функций</vt:lpstr>
      <vt:lpstr>Обзор функций</vt:lpstr>
      <vt:lpstr>Тестирование</vt:lpstr>
      <vt:lpstr>Тестирование(неправильный ввод данных)</vt:lpstr>
      <vt:lpstr>Применение</vt:lpstr>
      <vt:lpstr>ВНИМАНИЕ!!!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"Расписание занятий на заданный день"</dc:title>
  <dc:creator>User</dc:creator>
  <cp:lastModifiedBy>User</cp:lastModifiedBy>
  <cp:revision>5</cp:revision>
  <dcterms:created xsi:type="dcterms:W3CDTF">2024-01-08T11:25:26Z</dcterms:created>
  <dcterms:modified xsi:type="dcterms:W3CDTF">2024-01-08T11:56:15Z</dcterms:modified>
</cp:coreProperties>
</file>