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  <p:sldMasterId id="2147483873" r:id="rId2"/>
  </p:sldMasterIdLst>
  <p:notesMasterIdLst>
    <p:notesMasterId r:id="rId15"/>
  </p:notesMasterIdLst>
  <p:sldIdLst>
    <p:sldId id="256" r:id="rId3"/>
    <p:sldId id="257" r:id="rId4"/>
    <p:sldId id="261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363" autoAdjust="0"/>
  </p:normalViewPr>
  <p:slideViewPr>
    <p:cSldViewPr snapToGrid="0">
      <p:cViewPr varScale="1">
        <p:scale>
          <a:sx n="119" d="100"/>
          <a:sy n="119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-2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FAC1-0F58-480E-99B7-45F6FC4863F6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8916-F68A-47AC-AD3A-11E3139D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comm.com/invention/research/projects/deep-learn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인공지능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인간과 비슷하게 사고하는 컴퓨터 지능 포괄</a:t>
            </a:r>
            <a:endParaRPr lang="en-US" altLang="ko-KR" dirty="0" smtClean="0"/>
          </a:p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입력해 컴퓨터를 학습시키거나 스스로 배우게 해 인공지능 성능을 향상시키는 방법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인공신경망</a:t>
            </a:r>
            <a:r>
              <a:rPr lang="ko-KR" altLang="en-US" dirty="0" smtClean="0"/>
              <a:t> 이론을 기반으로 복잡한 비선형 문제를 기계가 스스로 학습 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8916-F68A-47AC-AD3A-11E3139D76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8916-F68A-47AC-AD3A-11E3139D76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5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기계학습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부분집합으로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AI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접근방식의 하나입니다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 업무를 처리하는 컴퓨터 프로그래밍 접근법이 아니라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 것에 초점이 맞춰져 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가능한 기계는 복잡한 알고리즘을 이용해 대량의 데이터를 분석해 그 중 패턴을 인식하고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 바탕으로 예측을 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과정에서 인간이 소프트웨어에 특정 명령을 입력할 필요는 없습니다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 과정에서 만약 치즈 과자를 오렌지로 잘못 인식했다면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 패턴 인식 기능은 마치 인간처럼 스스로 오류를 수정하고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실수로부터 학습하며 정확도를 점점 높여갑니다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8916-F68A-47AC-AD3A-11E3139D76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4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심층학습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 설명한 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부분 집합인 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컴퓨터의 지능을 한 차원 더 올려놓는 역할을 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대량의 데이터와 컴퓨팅 기술을 활용해 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심층신경망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(Deep Neural Networks, 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링크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구현합니다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심층신경망의 기본적인 원리는 인간 두뇌의 연결성을 모방해 데이터 세트를 분류하고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 간 상관 관계를 찾아내는 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인간의 도움 없이도 새롭게 발견한 지식을 바탕으로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기계는 다른 데이터 세트에 통찰력을 적용합니다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처리하는 데이터의 양이 많아질수록 기계의 예측도 더 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가능한 기기는 과일의 색상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수확시기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원산지 등 대량의 데이터 세트를 검토해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사과가 홍옥 사과가 맞는지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오렌지가 감귤인지 구분할 수 있는 것입니다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8916-F68A-47AC-AD3A-11E3139D76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1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8916-F68A-47AC-AD3A-11E3139D76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1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http://webofthink.tistory.com/66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https://www.youtube.com/watch?v=MFAnsx1y9ZI&amp;feature=youtu.be </a:t>
            </a:r>
            <a:r>
              <a:rPr lang="ko-KR" altLang="en-US" dirty="0" smtClean="0"/>
              <a:t>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 정리</a:t>
            </a:r>
            <a:endParaRPr lang="en-US" altLang="ko-KR" dirty="0" smtClean="0"/>
          </a:p>
          <a:p>
            <a:r>
              <a:rPr lang="en-US" altLang="ko-KR" smtClean="0"/>
              <a:t>http://studioplug.tistory.com/258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8916-F68A-47AC-AD3A-11E3139D76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5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5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3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7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2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1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4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94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C1E6-ADDC-4CE0-9F3C-37CA95BAA1E7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6AAC-6971-4E11-BB19-9778F05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경사하강법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46" y="2388071"/>
            <a:ext cx="4998307" cy="2950220"/>
          </a:xfrm>
        </p:spPr>
      </p:pic>
    </p:spTree>
    <p:extLst>
      <p:ext uri="{BB962C8B-B14F-4D97-AF65-F5344CB8AC3E}">
        <p14:creationId xmlns:p14="http://schemas.microsoft.com/office/powerpoint/2010/main" val="5402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302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89" y="2302042"/>
            <a:ext cx="63961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1-1. Hypothesis</a:t>
            </a:r>
          </a:p>
          <a:p>
            <a:r>
              <a:rPr lang="en-US" altLang="ko-KR" dirty="0"/>
              <a:t># Hypothesis</a:t>
            </a:r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tf.matmul</a:t>
            </a:r>
            <a:r>
              <a:rPr lang="en-US" altLang="ko-KR" dirty="0"/>
              <a:t>(X, W) + b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1-2. Cost</a:t>
            </a:r>
          </a:p>
          <a:p>
            <a:r>
              <a:rPr lang="en-US" altLang="ko-KR" dirty="0"/>
              <a:t># Simplified cost/loss function</a:t>
            </a:r>
          </a:p>
          <a:p>
            <a:r>
              <a:rPr lang="en-US" altLang="ko-KR" dirty="0"/>
              <a:t>cost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(hypothesis - Y))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1-3. Gradient Descent</a:t>
            </a:r>
          </a:p>
          <a:p>
            <a:r>
              <a:rPr lang="en-US" altLang="ko-KR" dirty="0"/>
              <a:t># Minimize</a:t>
            </a:r>
          </a:p>
          <a:p>
            <a:r>
              <a:rPr lang="en-US" altLang="ko-KR" dirty="0"/>
              <a:t>optimizer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=1e-5)</a:t>
            </a:r>
          </a:p>
          <a:p>
            <a:r>
              <a:rPr lang="en-US" altLang="ko-KR" dirty="0"/>
              <a:t>train = </a:t>
            </a:r>
            <a:r>
              <a:rPr lang="en-US" altLang="ko-KR" dirty="0" err="1"/>
              <a:t>optimizer.minimize</a:t>
            </a:r>
            <a:r>
              <a:rPr lang="en-US" altLang="ko-KR" dirty="0"/>
              <a:t>(cost)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2674" y="2302042"/>
            <a:ext cx="72419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2-1. Hypothesis</a:t>
            </a:r>
          </a:p>
          <a:p>
            <a:r>
              <a:rPr lang="en-US" altLang="ko-KR" dirty="0"/>
              <a:t># Hypothesis using sigmoid: </a:t>
            </a:r>
            <a:r>
              <a:rPr lang="en-US" altLang="ko-KR" dirty="0" err="1"/>
              <a:t>tf.div</a:t>
            </a:r>
            <a:r>
              <a:rPr lang="en-US" altLang="ko-KR" dirty="0"/>
              <a:t>(1., 1. + </a:t>
            </a:r>
            <a:r>
              <a:rPr lang="en-US" altLang="ko-KR" dirty="0" err="1"/>
              <a:t>tf.exp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W)))</a:t>
            </a:r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tf.sigmoid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W) + b)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2-2. Cost</a:t>
            </a:r>
          </a:p>
          <a:p>
            <a:r>
              <a:rPr lang="en-US" altLang="ko-KR" dirty="0"/>
              <a:t># cost/loss function</a:t>
            </a:r>
          </a:p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(Y * tf.log(hypothesis) + (1 - Y) *</a:t>
            </a:r>
          </a:p>
          <a:p>
            <a:r>
              <a:rPr lang="en-US" altLang="ko-KR" dirty="0"/>
              <a:t>                       tf.log(1 - hypothesis))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2-3. Gradient Descent</a:t>
            </a:r>
          </a:p>
          <a:p>
            <a:r>
              <a:rPr lang="en-US" altLang="ko-KR" dirty="0"/>
              <a:t>train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=0.01).minimize(cost)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52" y="1840377"/>
            <a:ext cx="18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Linear Regression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8364" y="1784229"/>
            <a:ext cx="21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Binary </a:t>
            </a:r>
            <a:r>
              <a:rPr lang="en-US" altLang="ko-KR" b="1" u="sng" dirty="0" smtClean="0"/>
              <a:t>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302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89" y="2302042"/>
            <a:ext cx="75535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3-1. Hypothesis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tf.nn.softmax</a:t>
            </a:r>
            <a:r>
              <a:rPr lang="en-US" altLang="ko-KR" dirty="0"/>
              <a:t> computes </a:t>
            </a:r>
            <a:r>
              <a:rPr lang="en-US" altLang="ko-KR" dirty="0" err="1"/>
              <a:t>softmax</a:t>
            </a:r>
            <a:r>
              <a:rPr lang="en-US" altLang="ko-KR" dirty="0"/>
              <a:t> activations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softmax</a:t>
            </a:r>
            <a:r>
              <a:rPr lang="en-US" altLang="ko-KR" dirty="0"/>
              <a:t> = </a:t>
            </a:r>
            <a:r>
              <a:rPr lang="en-US" altLang="ko-KR" dirty="0" err="1"/>
              <a:t>exp</a:t>
            </a:r>
            <a:r>
              <a:rPr lang="en-US" altLang="ko-KR" dirty="0"/>
              <a:t>(logits) / </a:t>
            </a:r>
            <a:r>
              <a:rPr lang="en-US" altLang="ko-KR" dirty="0" err="1"/>
              <a:t>reduce_sum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(logits), dim)</a:t>
            </a:r>
          </a:p>
          <a:p>
            <a:r>
              <a:rPr lang="en-US" altLang="ko-KR" dirty="0"/>
              <a:t>logits = </a:t>
            </a:r>
            <a:r>
              <a:rPr lang="en-US" altLang="ko-KR" dirty="0" err="1"/>
              <a:t>tf.matmul</a:t>
            </a:r>
            <a:r>
              <a:rPr lang="en-US" altLang="ko-KR" dirty="0"/>
              <a:t>(X, W) + b</a:t>
            </a:r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tf.nn.softmax</a:t>
            </a:r>
            <a:r>
              <a:rPr lang="en-US" altLang="ko-KR" dirty="0"/>
              <a:t>(logits)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3-2. Cost</a:t>
            </a:r>
          </a:p>
          <a:p>
            <a:r>
              <a:rPr lang="en-US" altLang="ko-KR" dirty="0" smtClean="0"/>
              <a:t># </a:t>
            </a:r>
            <a:r>
              <a:rPr lang="en-US" altLang="ko-KR" dirty="0"/>
              <a:t>Cross entropy cost/loss</a:t>
            </a:r>
          </a:p>
          <a:p>
            <a:r>
              <a:rPr lang="en-US" altLang="ko-KR" dirty="0" err="1"/>
              <a:t>cost_i</a:t>
            </a:r>
            <a:r>
              <a:rPr lang="en-US" altLang="ko-KR" dirty="0"/>
              <a:t> = </a:t>
            </a:r>
            <a:r>
              <a:rPr lang="en-US" altLang="ko-KR" dirty="0" err="1"/>
              <a:t>tf.nn.softmax_cross_entropy_with_logits</a:t>
            </a:r>
            <a:r>
              <a:rPr lang="en-US" altLang="ko-KR" dirty="0"/>
              <a:t>(logits=logits,</a:t>
            </a:r>
          </a:p>
          <a:p>
            <a:r>
              <a:rPr lang="en-US" altLang="ko-KR" dirty="0"/>
              <a:t>                                                 labels=</a:t>
            </a:r>
            <a:r>
              <a:rPr lang="en-US" altLang="ko-KR" dirty="0" err="1"/>
              <a:t>Y_one_hot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cost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cost_i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3-3. Gradient Descent</a:t>
            </a:r>
          </a:p>
          <a:p>
            <a:r>
              <a:rPr lang="en-US" altLang="ko-KR" dirty="0"/>
              <a:t>optimizer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=0.1).minimize(cost)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252" y="1840377"/>
            <a:ext cx="20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/>
              <a:t>Softmax</a:t>
            </a:r>
            <a:r>
              <a:rPr lang="en-US" altLang="ko-KR" b="1" u="sng" dirty="0"/>
              <a:t>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3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459" y="1588169"/>
            <a:ext cx="4034590" cy="1485900"/>
          </a:xfrm>
        </p:spPr>
        <p:txBody>
          <a:bodyPr/>
          <a:lstStyle/>
          <a:p>
            <a:r>
              <a:rPr lang="en-US" altLang="ko-KR" dirty="0" smtClean="0"/>
              <a:t>CONTENS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7058" y="2549692"/>
            <a:ext cx="9601200" cy="35814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머신러닝이란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 err="1" smtClean="0"/>
              <a:t>구동원리</a:t>
            </a:r>
            <a:endParaRPr lang="en-US" altLang="ko-KR" dirty="0" smtClean="0"/>
          </a:p>
          <a:p>
            <a:r>
              <a:rPr lang="ko-KR" altLang="en-US" dirty="0" err="1" smtClean="0"/>
              <a:t>탠서보드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8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머신러닝이란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1074" y="2265751"/>
            <a:ext cx="6019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1" y="2815203"/>
            <a:ext cx="3277057" cy="3277057"/>
          </a:xfrm>
        </p:spPr>
      </p:pic>
    </p:spTree>
    <p:extLst>
      <p:ext uri="{BB962C8B-B14F-4D97-AF65-F5344CB8AC3E}">
        <p14:creationId xmlns:p14="http://schemas.microsoft.com/office/powerpoint/2010/main" val="2533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머신러닝이란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3401219"/>
            <a:ext cx="7362825" cy="2352675"/>
          </a:xfrm>
        </p:spPr>
      </p:pic>
      <p:sp>
        <p:nvSpPr>
          <p:cNvPr id="6" name="TextBox 5"/>
          <p:cNvSpPr txBox="1"/>
          <p:nvPr/>
        </p:nvSpPr>
        <p:spPr>
          <a:xfrm>
            <a:off x="981074" y="2265751"/>
            <a:ext cx="425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Artifical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Inteligence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19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머신러닝이란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25006"/>
            <a:ext cx="6553200" cy="3048000"/>
          </a:xfrm>
        </p:spPr>
      </p:pic>
      <p:sp>
        <p:nvSpPr>
          <p:cNvPr id="5" name="TextBox 4"/>
          <p:cNvSpPr txBox="1"/>
          <p:nvPr/>
        </p:nvSpPr>
        <p:spPr>
          <a:xfrm>
            <a:off x="981074" y="2265751"/>
            <a:ext cx="6019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Machine Learning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25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머신러닝이란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29756"/>
            <a:ext cx="6553200" cy="3048000"/>
          </a:xfrm>
        </p:spPr>
      </p:pic>
      <p:sp>
        <p:nvSpPr>
          <p:cNvPr id="6" name="TextBox 5"/>
          <p:cNvSpPr txBox="1"/>
          <p:nvPr/>
        </p:nvSpPr>
        <p:spPr>
          <a:xfrm>
            <a:off x="981074" y="2265751"/>
            <a:ext cx="6019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Deep Learning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48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Tensorflw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09675" y="2552699"/>
            <a:ext cx="2524125" cy="4667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Tensor Board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72025" y="2552699"/>
            <a:ext cx="2524125" cy="4667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전문성 보장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34375" y="2552699"/>
            <a:ext cx="2524125" cy="4667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편의성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76312" y="3300982"/>
            <a:ext cx="3224213" cy="2042544"/>
          </a:xfrm>
        </p:spPr>
        <p:txBody>
          <a:bodyPr>
            <a:normAutofit/>
          </a:bodyPr>
          <a:lstStyle/>
          <a:p>
            <a:r>
              <a:rPr lang="ko-KR" altLang="en-US" sz="1500" b="1" dirty="0" err="1" smtClean="0">
                <a:latin typeface="+mj-ea"/>
                <a:ea typeface="+mj-ea"/>
              </a:rPr>
              <a:t>파라미터</a:t>
            </a:r>
            <a:r>
              <a:rPr lang="ko-KR" altLang="en-US" sz="1500" b="1" dirty="0" smtClean="0">
                <a:latin typeface="+mj-ea"/>
                <a:ea typeface="+mj-ea"/>
              </a:rPr>
              <a:t> 변화의 시각적 구조도</a:t>
            </a:r>
            <a:endParaRPr lang="en-US" altLang="ko-KR" sz="1500" b="1" dirty="0" smtClean="0">
              <a:latin typeface="+mj-ea"/>
              <a:ea typeface="+mj-ea"/>
            </a:endParaRPr>
          </a:p>
          <a:p>
            <a:endParaRPr lang="en-US" altLang="ko-KR" sz="1500" b="1" dirty="0" smtClean="0">
              <a:latin typeface="+mj-ea"/>
              <a:ea typeface="+mj-ea"/>
            </a:endParaRPr>
          </a:p>
          <a:p>
            <a:r>
              <a:rPr lang="en-US" altLang="ko-KR" sz="1500" b="1" dirty="0" err="1" smtClean="0"/>
              <a:t>Tensorflow</a:t>
            </a:r>
            <a:r>
              <a:rPr lang="en-US" altLang="ko-KR" sz="1500" b="1" dirty="0"/>
              <a:t> </a:t>
            </a:r>
            <a:r>
              <a:rPr lang="ko-KR" altLang="en-US" sz="1500" b="1" dirty="0" smtClean="0"/>
              <a:t>핵심기능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Tensor </a:t>
            </a:r>
            <a:r>
              <a:rPr lang="ko-KR" altLang="en-US" sz="1500" b="1" dirty="0" smtClean="0"/>
              <a:t>의 </a:t>
            </a:r>
            <a:r>
              <a:rPr lang="en-US" altLang="ko-KR" sz="1500" b="1" dirty="0" smtClean="0"/>
              <a:t>Flowing Status </a:t>
            </a:r>
            <a:r>
              <a:rPr lang="ko-KR" altLang="en-US" sz="1500" b="1" dirty="0" err="1" smtClean="0"/>
              <a:t>표헌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605337" y="3253357"/>
            <a:ext cx="3224213" cy="204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 smtClean="0">
                <a:latin typeface="+mj-ea"/>
                <a:ea typeface="+mj-ea"/>
              </a:rPr>
              <a:t>Google</a:t>
            </a:r>
            <a:r>
              <a:rPr lang="ko-KR" altLang="en-US" sz="1500" b="1" dirty="0" smtClean="0">
                <a:latin typeface="+mj-ea"/>
                <a:ea typeface="+mj-ea"/>
              </a:rPr>
              <a:t>에서의 공식 </a:t>
            </a:r>
            <a:r>
              <a:rPr lang="ko-KR" altLang="en-US" sz="1500" b="1" dirty="0" err="1" smtClean="0">
                <a:latin typeface="+mj-ea"/>
                <a:ea typeface="+mj-ea"/>
              </a:rPr>
              <a:t>릴리즈</a:t>
            </a:r>
            <a:endParaRPr lang="en-US" altLang="ko-KR" sz="1500" b="1" dirty="0" smtClean="0">
              <a:latin typeface="+mj-ea"/>
              <a:ea typeface="+mj-ea"/>
            </a:endParaRPr>
          </a:p>
          <a:p>
            <a:endParaRPr lang="en-US" altLang="ko-KR" sz="1500" b="1" dirty="0" smtClean="0">
              <a:latin typeface="+mj-ea"/>
              <a:ea typeface="+mj-ea"/>
            </a:endParaRPr>
          </a:p>
          <a:p>
            <a:r>
              <a:rPr lang="ko-KR" altLang="en-US" sz="1500" b="1" dirty="0" smtClean="0"/>
              <a:t>산업용으로 만들어진 </a:t>
            </a:r>
            <a:r>
              <a:rPr lang="ko-KR" altLang="en-US" sz="1500" b="1" dirty="0" err="1" smtClean="0"/>
              <a:t>프레임웍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4830" y="3300982"/>
            <a:ext cx="3407570" cy="204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latin typeface="+mj-ea"/>
                <a:ea typeface="+mj-ea"/>
              </a:rPr>
              <a:t>커뮤니티 활성화</a:t>
            </a:r>
            <a:endParaRPr lang="en-US" altLang="ko-KR" sz="1500" b="1" dirty="0" smtClean="0">
              <a:latin typeface="+mj-ea"/>
              <a:ea typeface="+mj-ea"/>
            </a:endParaRPr>
          </a:p>
          <a:p>
            <a:endParaRPr lang="en-US" altLang="ko-KR" sz="1500" b="1" dirty="0" smtClean="0">
              <a:latin typeface="+mj-ea"/>
              <a:ea typeface="+mj-ea"/>
            </a:endParaRPr>
          </a:p>
          <a:p>
            <a:r>
              <a:rPr lang="ko-KR" altLang="en-US" sz="1500" b="1" dirty="0" err="1" smtClean="0"/>
              <a:t>코드수정</a:t>
            </a:r>
            <a:r>
              <a:rPr lang="ko-KR" altLang="en-US" sz="1500" b="1" dirty="0" smtClean="0"/>
              <a:t> 없이 </a:t>
            </a:r>
            <a:r>
              <a:rPr lang="en-US" altLang="ko-KR" sz="1500" b="1" dirty="0" smtClean="0"/>
              <a:t>CPU/GPU</a:t>
            </a:r>
            <a:r>
              <a:rPr lang="ko-KR" altLang="en-US" sz="1500" b="1" dirty="0" smtClean="0"/>
              <a:t>모드 동작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다양한 언어 지원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206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구동원리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54" y="2847976"/>
            <a:ext cx="5584665" cy="2297812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329487" y="2567556"/>
            <a:ext cx="4357688" cy="2804543"/>
          </a:xfrm>
        </p:spPr>
        <p:txBody>
          <a:bodyPr>
            <a:normAutofit/>
          </a:bodyPr>
          <a:lstStyle/>
          <a:p>
            <a:r>
              <a:rPr lang="en-US" altLang="ko-KR" sz="1500" b="1" dirty="0" smtClean="0">
                <a:latin typeface="+mj-ea"/>
                <a:ea typeface="+mj-ea"/>
              </a:rPr>
              <a:t>H(x) = W * b</a:t>
            </a:r>
          </a:p>
          <a:p>
            <a:endParaRPr lang="en-US" altLang="ko-KR" sz="1500" b="1" dirty="0" smtClean="0">
              <a:latin typeface="+mj-ea"/>
              <a:ea typeface="+mj-ea"/>
            </a:endParaRPr>
          </a:p>
          <a:p>
            <a:r>
              <a:rPr lang="en-US" altLang="ko-KR" sz="1500" b="1" dirty="0" smtClean="0"/>
              <a:t>Cost(x) = -log(H(x))</a:t>
            </a:r>
          </a:p>
          <a:p>
            <a:endParaRPr lang="en-US" altLang="ko-KR" sz="1500" b="1" dirty="0" smtClean="0"/>
          </a:p>
          <a:p>
            <a:r>
              <a:rPr lang="en-US" altLang="ko-KR" sz="1500" b="1" dirty="0" err="1" smtClean="0"/>
              <a:t>Tf.train.GradientDescentOptimize</a:t>
            </a:r>
            <a:r>
              <a:rPr lang="en-US" altLang="ko-KR" sz="1500" b="1" dirty="0" smtClean="0"/>
              <a:t>(</a:t>
            </a:r>
            <a:r>
              <a:rPr lang="en-US" altLang="ko-KR" sz="1500" b="1" dirty="0" err="1" smtClean="0"/>
              <a:t>learing_rate</a:t>
            </a:r>
            <a:r>
              <a:rPr lang="en-US" altLang="ko-KR" sz="1500" b="1" dirty="0" smtClean="0"/>
              <a:t>).minimize(</a:t>
            </a:r>
            <a:r>
              <a:rPr lang="en-US" altLang="ko-KR" sz="1500" b="1" dirty="0" err="1" smtClean="0"/>
              <a:t>cose</a:t>
            </a:r>
            <a:r>
              <a:rPr lang="en-US" altLang="ko-KR" sz="1500" b="1" dirty="0" smtClean="0"/>
              <a:t>)</a:t>
            </a:r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0569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09" y="1600200"/>
            <a:ext cx="6287781" cy="4525963"/>
          </a:xfrm>
        </p:spPr>
      </p:pic>
    </p:spTree>
    <p:extLst>
      <p:ext uri="{BB962C8B-B14F-4D97-AF65-F5344CB8AC3E}">
        <p14:creationId xmlns:p14="http://schemas.microsoft.com/office/powerpoint/2010/main" val="35978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83</TotalTime>
  <Words>325</Words>
  <Application>Microsoft Office PowerPoint</Application>
  <PresentationFormat>와이드스크린</PresentationFormat>
  <Paragraphs>113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Tw Cen MT</vt:lpstr>
      <vt:lpstr>Wingdings 2</vt:lpstr>
      <vt:lpstr>Wingdings 3</vt:lpstr>
      <vt:lpstr>HDOfficeLightV0</vt:lpstr>
      <vt:lpstr>New_Simple01</vt:lpstr>
      <vt:lpstr>Tensorflow</vt:lpstr>
      <vt:lpstr>CONTENS</vt:lpstr>
      <vt:lpstr>머신러닝이란?</vt:lpstr>
      <vt:lpstr>머신러닝이란?</vt:lpstr>
      <vt:lpstr>머신러닝이란?</vt:lpstr>
      <vt:lpstr>머신러닝이란?</vt:lpstr>
      <vt:lpstr>Tensorflw 특징</vt:lpstr>
      <vt:lpstr>Tensorflow 구동원리</vt:lpstr>
      <vt:lpstr>텐서 보드 (그래프)</vt:lpstr>
      <vt:lpstr>경사하강법</vt:lpstr>
      <vt:lpstr>기타</vt:lpstr>
      <vt:lpstr>기타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cho</dc:creator>
  <cp:lastModifiedBy>cho</cp:lastModifiedBy>
  <cp:revision>16</cp:revision>
  <dcterms:created xsi:type="dcterms:W3CDTF">2018-02-08T13:53:49Z</dcterms:created>
  <dcterms:modified xsi:type="dcterms:W3CDTF">2018-02-10T03:17:28Z</dcterms:modified>
</cp:coreProperties>
</file>