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swlCK8lrtlU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pt-br/company" TargetMode="External"/><Relationship Id="rId3" Type="http://schemas.openxmlformats.org/officeDocument/2006/relationships/hyperlink" Target="https://www.ibm.com/br-pt/topics/mongodb" TargetMode="External"/><Relationship Id="rId4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pt-br/company" TargetMode="External"/><Relationship Id="rId3" Type="http://schemas.openxmlformats.org/officeDocument/2006/relationships/hyperlink" Target="https://www.ibm.com/br-pt/topics/mongodb" TargetMode="External"/><Relationship Id="rId4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pt-br/company" TargetMode="External"/><Relationship Id="rId3" Type="http://schemas.openxmlformats.org/officeDocument/2006/relationships/hyperlink" Target="https://www.ibm.com/br-pt/topics/mongodb" TargetMode="External"/><Relationship Id="rId4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pt-br/company" TargetMode="External"/><Relationship Id="rId3" Type="http://schemas.openxmlformats.org/officeDocument/2006/relationships/hyperlink" Target="https://www.ibm.com/br-pt/topics/mongodb" TargetMode="External"/><Relationship Id="rId4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pt-br/company" TargetMode="External"/><Relationship Id="rId3" Type="http://schemas.openxmlformats.org/officeDocument/2006/relationships/hyperlink" Target="https://www.ibm.com/br-pt/topics/mongodb" TargetMode="External"/><Relationship Id="rId4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pt-br/company" TargetMode="External"/><Relationship Id="rId3" Type="http://schemas.openxmlformats.org/officeDocument/2006/relationships/hyperlink" Target="https://www.ibm.com/br-pt/topics/mongodb" TargetMode="External"/><Relationship Id="rId4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tellipaat.com/blog/mongodb-vs-sql/#:~:text=In%20comparison%20to%20the%20SQL,of%20data%2C%20however%20MongoDB%20do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75f5bc5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75f5bc5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28ccfc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228ccfc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https://www.youtube.com/watch?v=swlCK8lrtlU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https://www.youtube.com/watch?v=kuVAQ4TfyEw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28ccfc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28ccfc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28ccfc3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28ccfc3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51a059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51a059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51a0597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51a059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d51a059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d51a059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d51a059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d51a059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51a059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51a059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93C47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>
                <a:solidFill>
                  <a:srgbClr val="16161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3C47D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  <a:defRPr>
                <a:solidFill>
                  <a:srgbClr val="16161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○"/>
              <a:defRPr>
                <a:solidFill>
                  <a:srgbClr val="161616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■"/>
              <a:defRPr>
                <a:solidFill>
                  <a:srgbClr val="161616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●"/>
              <a:defRPr>
                <a:solidFill>
                  <a:srgbClr val="161616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○"/>
              <a:defRPr>
                <a:solidFill>
                  <a:srgbClr val="161616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■"/>
              <a:defRPr>
                <a:solidFill>
                  <a:srgbClr val="161616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●"/>
              <a:defRPr>
                <a:solidFill>
                  <a:srgbClr val="161616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○"/>
              <a:defRPr>
                <a:solidFill>
                  <a:srgbClr val="161616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■"/>
              <a:defRPr>
                <a:solidFill>
                  <a:srgbClr val="161616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file/CG6Nh4FLTsUdXE4KFhvzp9/Untitled?type=design&amp;node-id=0-1&amp;mode=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410650" y="3686400"/>
            <a:ext cx="3590700" cy="9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Erick dos Santos - 222031116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Aguiar - 222032810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Gabriel Lucas - 190107111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da Conceição - 170003370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48050" y="1548925"/>
            <a:ext cx="7647900" cy="6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Projeto Final  da Disciplina de Banco de Dados (CIC0097)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18703" cy="12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748050" y="2520925"/>
            <a:ext cx="7647900" cy="6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Sistema de Gerenciamento de Materiais para um Laboratório Didático (SGML)</a:t>
            </a:r>
            <a:endParaRPr b="1"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72975" y="17786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Tópicos abordados</a:t>
            </a:r>
            <a:endParaRPr sz="4300"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642600" y="724200"/>
            <a:ext cx="4425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Contexto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Tecnologias e Linguagem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Modelo de BD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Implementação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pt-BR" sz="2400"/>
              <a:t>Dificuldades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0" y="1936350"/>
            <a:ext cx="320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SGML: Repositório do projeto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325" y="152400"/>
            <a:ext cx="5640751" cy="481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1750450"/>
            <a:ext cx="2410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Tecnologias e Linguagem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725" y="597900"/>
            <a:ext cx="31051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275" y="5979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625" y="2408475"/>
            <a:ext cx="1425388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6"/>
          <p:cNvGrpSpPr/>
          <p:nvPr/>
        </p:nvGrpSpPr>
        <p:grpSpPr>
          <a:xfrm>
            <a:off x="6453325" y="2408463"/>
            <a:ext cx="2267475" cy="1554963"/>
            <a:chOff x="5144025" y="2385838"/>
            <a:chExt cx="2267475" cy="1554963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44025" y="2385838"/>
              <a:ext cx="2267475" cy="126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96700" y="3502650"/>
              <a:ext cx="1762125" cy="438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375" y="294325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175" y="122025"/>
            <a:ext cx="4423650" cy="274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0" y="1750450"/>
            <a:ext cx="2410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BD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150" y="2466800"/>
            <a:ext cx="4232851" cy="24627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62000" y="458625"/>
            <a:ext cx="5730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PERSISTÊNCIA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25" y="992775"/>
            <a:ext cx="7238125" cy="3776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2094700"/>
            <a:ext cx="288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TELAS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34938" t="0"/>
          <a:stretch/>
        </p:blipFill>
        <p:spPr>
          <a:xfrm>
            <a:off x="2562225" y="253650"/>
            <a:ext cx="2924175" cy="1514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34988" l="0" r="0" t="0"/>
          <a:stretch/>
        </p:blipFill>
        <p:spPr>
          <a:xfrm>
            <a:off x="5073150" y="472750"/>
            <a:ext cx="3845719" cy="90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16167" l="0" r="891" t="3556"/>
          <a:stretch/>
        </p:blipFill>
        <p:spPr>
          <a:xfrm>
            <a:off x="4572000" y="1547500"/>
            <a:ext cx="3953925" cy="7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6">
            <a:alphaModFix/>
          </a:blip>
          <a:srcRect b="36212" l="0" r="21550" t="0"/>
          <a:stretch/>
        </p:blipFill>
        <p:spPr>
          <a:xfrm>
            <a:off x="527025" y="1223425"/>
            <a:ext cx="3462225" cy="692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4025" y="2730100"/>
            <a:ext cx="4095750" cy="215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2525" y="2470875"/>
            <a:ext cx="4181475" cy="1914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2094700"/>
            <a:ext cx="288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MANUAL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0" y="152400"/>
            <a:ext cx="42354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2094700"/>
            <a:ext cx="288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501237" y="121102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Relacionamento BD e Interface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Retrabalho - uso de tecnologia que não se mostrou adequado (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FIGMA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Desenvolvimento em Persistência, porém não concretização de todo o CRUD na Interface.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