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da Conceicao Lima Afonso" userId="9aaec22c-3365-4358-86a6-971146a5fcee" providerId="ADAL" clId="{A55ED2DE-0CDE-4A09-A233-3A6A95376074}"/>
    <pc:docChg chg="custSel modSld">
      <pc:chgData name="Maria da Conceicao Lima Afonso" userId="9aaec22c-3365-4358-86a6-971146a5fcee" providerId="ADAL" clId="{A55ED2DE-0CDE-4A09-A233-3A6A95376074}" dt="2023-12-14T15:10:54.314" v="18" actId="1076"/>
      <pc:docMkLst>
        <pc:docMk/>
      </pc:docMkLst>
      <pc:sldChg chg="modSp mod">
        <pc:chgData name="Maria da Conceicao Lima Afonso" userId="9aaec22c-3365-4358-86a6-971146a5fcee" providerId="ADAL" clId="{A55ED2DE-0CDE-4A09-A233-3A6A95376074}" dt="2023-12-14T15:10:54.314" v="18" actId="1076"/>
        <pc:sldMkLst>
          <pc:docMk/>
          <pc:sldMk cId="0" sldId="256"/>
        </pc:sldMkLst>
        <pc:spChg chg="mod">
          <ac:chgData name="Maria da Conceicao Lima Afonso" userId="9aaec22c-3365-4358-86a6-971146a5fcee" providerId="ADAL" clId="{A55ED2DE-0CDE-4A09-A233-3A6A95376074}" dt="2023-12-14T15:10:54.314" v="18" actId="1076"/>
          <ac:spMkLst>
            <pc:docMk/>
            <pc:sldMk cId="0" sldId="256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wlCK8lrtlU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pt-br/company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tellipaat.com/blog/mongodb-vs-sql/#:~:text=In%20comparison%20to%20the%20SQL,of%20data%2C%20however%20MongoDB%20does" TargetMode="External"/><Relationship Id="rId4" Type="http://schemas.openxmlformats.org/officeDocument/2006/relationships/hyperlink" Target="https://www.ibm.com/br-pt/topics/mongodb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mongodb-vs-sql/#:~:text=In%20comparison%20to%20the%20SQL,of%20data%2C%20however%20MongoDB%20do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275f5bc52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275f5bc52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228ccfc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228ccfc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https://www.youtube.com/watch?v=swlCK8lrtlU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https://www.youtube.com/watch?v=kuVAQ4TfyEw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228ccfc3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228ccfc3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228ccfc3d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228ccfc3d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51a059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51a059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d51a0597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d51a0597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51a0597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d51a0597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d51a0597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d51a0597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https://www.mongodb.com/pt-br/company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https://www.ibm.com/br-pt/topics/mongodb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d51a0597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d51a0597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https://www.youtube.com/watch?v=swlCK8lrtlU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https://intellipaat.com/blog/mongodb-vs-sql/#:~:text=In%20comparison%20to%20the%20SQL,of%20data%2C%20however%20MongoDB%20does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https://github.com/mongodb/mongo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93C47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>
                <a:solidFill>
                  <a:srgbClr val="16161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None/>
              <a:defRPr sz="1800">
                <a:solidFill>
                  <a:srgbClr val="16161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600"/>
              <a:buFont typeface="Lato"/>
              <a:buNone/>
              <a:defRPr sz="9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93C47D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4800"/>
              <a:buNone/>
              <a:defRPr sz="4800">
                <a:solidFill>
                  <a:srgbClr val="161616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lt1"/>
              </a:highlight>
            </a:endParaRPr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600"/>
              <a:buNone/>
              <a:defRPr sz="3600">
                <a:solidFill>
                  <a:srgbClr val="38761D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Char char="●"/>
              <a:defRPr>
                <a:solidFill>
                  <a:srgbClr val="161616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●"/>
              <a:defRPr>
                <a:solidFill>
                  <a:srgbClr val="161616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●"/>
              <a:defRPr>
                <a:solidFill>
                  <a:srgbClr val="161616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○"/>
              <a:defRPr>
                <a:solidFill>
                  <a:srgbClr val="161616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400"/>
              <a:buChar char="■"/>
              <a:defRPr>
                <a:solidFill>
                  <a:srgbClr val="161616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file/CG6Nh4FLTsUdXE4KFhvzp9/Untitled?type=design&amp;node-id=0-1&amp;mode=desig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C47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256553" y="3019449"/>
            <a:ext cx="2229196" cy="17886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70000" lnSpcReduction="20000"/>
          </a:bodyPr>
          <a:lstStyle/>
          <a:p>
            <a:pPr marL="0" lvl="0" indent="0" algn="l" rtl="0">
              <a:lnSpc>
                <a:spcPct val="170000"/>
              </a:lnSpc>
              <a:buNone/>
            </a:pPr>
            <a:r>
              <a:rPr lang="pt-BR" sz="2200" b="1" dirty="0"/>
              <a:t>Grupo:</a:t>
            </a:r>
            <a:endParaRPr sz="2200" b="1" dirty="0"/>
          </a:p>
          <a:p>
            <a:pPr marL="457200" lvl="0" indent="0" algn="l" rtl="0">
              <a:lnSpc>
                <a:spcPct val="170000"/>
              </a:lnSpc>
              <a:buNone/>
            </a:pPr>
            <a:r>
              <a:rPr lang="pt-BR" dirty="0"/>
              <a:t>Erick dos Santos</a:t>
            </a:r>
            <a:endParaRPr dirty="0"/>
          </a:p>
          <a:p>
            <a:pPr marL="457200" lvl="0" indent="0" algn="l" rtl="0">
              <a:lnSpc>
                <a:spcPct val="170000"/>
              </a:lnSpc>
              <a:buNone/>
            </a:pPr>
            <a:r>
              <a:rPr lang="pt-BR" dirty="0"/>
              <a:t>Felipe Aguiar</a:t>
            </a:r>
            <a:endParaRPr dirty="0"/>
          </a:p>
          <a:p>
            <a:pPr marL="457200" lvl="0" indent="0" algn="l" rtl="0">
              <a:lnSpc>
                <a:spcPct val="170000"/>
              </a:lnSpc>
              <a:buClr>
                <a:schemeClr val="dk1"/>
              </a:buClr>
              <a:buSzPct val="61111"/>
              <a:buFont typeface="Arial"/>
              <a:buNone/>
            </a:pPr>
            <a:r>
              <a:rPr lang="pt-BR" dirty="0"/>
              <a:t>Gabriel Lucas</a:t>
            </a:r>
            <a:endParaRPr dirty="0"/>
          </a:p>
          <a:p>
            <a:pPr marL="457200" lvl="0" indent="0" algn="l" rtl="0">
              <a:lnSpc>
                <a:spcPct val="170000"/>
              </a:lnSpc>
              <a:buNone/>
            </a:pPr>
            <a:r>
              <a:rPr lang="pt-BR" dirty="0"/>
              <a:t>Maria da Conceição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48050" y="1548925"/>
            <a:ext cx="7647900" cy="6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Projeto Final  da Disciplina de Banco de Dados (CIC0097)</a:t>
            </a:r>
            <a:endParaRPr sz="20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418703" cy="1244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48050" y="2520925"/>
            <a:ext cx="7647900" cy="6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/>
              <a:t>Sistema de Gerenciamento de Materiais para um Laboratório Didático (SGML)</a:t>
            </a:r>
            <a:endParaRPr sz="27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272975" y="1778625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Tópicos abordados</a:t>
            </a:r>
            <a:endParaRPr sz="4300"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642600" y="724200"/>
            <a:ext cx="44259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Contexto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Tecnologias e Linguagem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Modelo de BD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Implementação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Dificuldades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0" y="1936350"/>
            <a:ext cx="3209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SGML: Repositório do projeto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325" y="152400"/>
            <a:ext cx="5640751" cy="481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0" y="1750450"/>
            <a:ext cx="2410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pt-BR"/>
              <a:t>Tecnologias e Linguagem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725" y="597900"/>
            <a:ext cx="31051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4275" y="59790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625" y="2470500"/>
            <a:ext cx="1425388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16"/>
          <p:cNvGrpSpPr/>
          <p:nvPr/>
        </p:nvGrpSpPr>
        <p:grpSpPr>
          <a:xfrm>
            <a:off x="5906575" y="2571738"/>
            <a:ext cx="2267475" cy="1554963"/>
            <a:chOff x="5144025" y="2385838"/>
            <a:chExt cx="2267475" cy="1554963"/>
          </a:xfrm>
        </p:grpSpPr>
        <p:pic>
          <p:nvPicPr>
            <p:cNvPr id="97" name="Google Shape;9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44025" y="2385838"/>
              <a:ext cx="2267475" cy="126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396700" y="3502650"/>
              <a:ext cx="1762125" cy="438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175" y="122025"/>
            <a:ext cx="4423650" cy="27492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0" y="1750450"/>
            <a:ext cx="2410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BD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150" y="2466800"/>
            <a:ext cx="4232851" cy="24627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62000" y="458625"/>
            <a:ext cx="5730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PERSISTÊNCIA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125" y="992775"/>
            <a:ext cx="7238125" cy="377609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TELAS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r="34938"/>
          <a:stretch/>
        </p:blipFill>
        <p:spPr>
          <a:xfrm>
            <a:off x="2562225" y="253650"/>
            <a:ext cx="2924175" cy="15144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4">
            <a:alphaModFix/>
          </a:blip>
          <a:srcRect b="34988"/>
          <a:stretch/>
        </p:blipFill>
        <p:spPr>
          <a:xfrm>
            <a:off x="5073150" y="472750"/>
            <a:ext cx="3845719" cy="904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5">
            <a:alphaModFix/>
          </a:blip>
          <a:srcRect t="3556" r="891" b="16167"/>
          <a:stretch/>
        </p:blipFill>
        <p:spPr>
          <a:xfrm>
            <a:off x="4572000" y="1547500"/>
            <a:ext cx="3953925" cy="75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6">
            <a:alphaModFix/>
          </a:blip>
          <a:srcRect r="21550" b="36212"/>
          <a:stretch/>
        </p:blipFill>
        <p:spPr>
          <a:xfrm>
            <a:off x="527025" y="1223425"/>
            <a:ext cx="3462225" cy="6924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4025" y="2730100"/>
            <a:ext cx="4095750" cy="21526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22" name="Google Shape;12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62525" y="2470875"/>
            <a:ext cx="4181475" cy="1914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MANUAL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100" y="152400"/>
            <a:ext cx="42354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0" y="2094700"/>
            <a:ext cx="2885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Dificuldades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501237" y="121102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Relacionamento BD e Interface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Retrabalho - uso de tecnologia que não se mostrou adequado (</a:t>
            </a:r>
            <a:r>
              <a:rPr lang="pt-BR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FIGMA</a:t>
            </a:r>
            <a:r>
              <a:rPr lang="pt-BR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pt-BR" sz="1800">
                <a:latin typeface="Lato"/>
                <a:ea typeface="Lato"/>
                <a:cs typeface="Lato"/>
                <a:sym typeface="Lato"/>
              </a:rPr>
              <a:t>Desenvolvimento em Persistência, porém não concretização de todo o CRUD na Interface.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Apresentação na tela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Raleway</vt:lpstr>
      <vt:lpstr>Lato</vt:lpstr>
      <vt:lpstr>Swiss</vt:lpstr>
      <vt:lpstr>Apresentação do PowerPoint</vt:lpstr>
      <vt:lpstr>Tópicos abordados</vt:lpstr>
      <vt:lpstr>SGML: Repositório do projeto</vt:lpstr>
      <vt:lpstr>Tecnologias e Linguagem  </vt:lpstr>
      <vt:lpstr>Modelo de BD</vt:lpstr>
      <vt:lpstr>Implementação PERSISTÊNCIA</vt:lpstr>
      <vt:lpstr>Implementação TELAS</vt:lpstr>
      <vt:lpstr>Implementação MANUAL</vt:lpstr>
      <vt:lpstr>Dificuldades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Maria da Conceicao Lima Afonso</cp:lastModifiedBy>
  <cp:revision>1</cp:revision>
  <dcterms:modified xsi:type="dcterms:W3CDTF">2023-12-14T15:10:56Z</dcterms:modified>
</cp:coreProperties>
</file>