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6" name="Google Shape;56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0" name="Google Shape;70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9" name="Google Shape;99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/>
              <a:t>Презентация по введению в специальность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Агеев Владислав КИ-20а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234375" y="36545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Этапы разработки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234375" y="1491350"/>
            <a:ext cx="5378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Таймер сверху также работает </a:t>
            </a:r>
            <a:r>
              <a:rPr lang="en-GB">
                <a:solidFill>
                  <a:srgbClr val="FFFFFF"/>
                </a:solidFill>
              </a:rPr>
              <a:t>благодаря</a:t>
            </a: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функции drawZoneTime. Каждую секунду изменяем время. Текст имеет небольшую стилизацию.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75" y="2293850"/>
            <a:ext cx="5783326" cy="1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234375" y="36545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Этапы разработки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234375" y="1491350"/>
            <a:ext cx="53787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Система спавна яблок также проста: рандомно, основываясь на ширине и высоте canvas’а, выбирается координата, где отрисовывается яблоко. После чего данные о местоположении яблока записываются в глобальные переменные gAppleX и gAppleY.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75" y="2687450"/>
            <a:ext cx="3225174" cy="23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Формула на JavaScript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Здесь все обстояло куда проще. Для примера я взял формулу расчета дискриминанта. Все, что делает данный скрипт, так это считывает информацию с полей ввода и выдает результат. Значения по умолчанию у всех полей ввода равны 0.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500" y="2503399"/>
            <a:ext cx="7038901" cy="1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Карта от дома до университета.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437700"/>
            <a:ext cx="7038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В данном проекте я применил Google Maps API для отображения пути. Для этого я выбрал путь от моего дома до университета, после чего воспользовался iframe’ом карты.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500" y="2235950"/>
            <a:ext cx="6091674" cy="26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Финальные этапы разработки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Последнее, что мне предстояло преодолеть после программ на JavaScript, были три эссе. Одно эссе потребовало часа для написания, а другое - несколько дней. После написания всех эссе, они были портированы в три формата: html, pdf и docx. Для всех эссе в формате html я изменил шрифты со стандартных на более приятные глазу. Теперь задача была разместить сайт со всеми моими скриптами и эссе в интернете. Выбор пал на github pages, который позволяет бесплатно выкладывать в интернет статичные сайты, коим мой является. Чтобы не нагромождать сайт обычным текстом, я использовал Bootstrap компоненты, разбивая каждое эссе и скрипт на логические и понятные блоки. На этом разработка данного проекта подошла к концу.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Агеев Владислав КИ-20а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Игра на JavaScript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В первую очередь я хочу рассказать об игре на JS. Данный проект был придуман довольно интересным способом. На самом первом занятии введения в специальность нам поведали о том, что нам предстоит сделать, и какие проекты нам нужно будет реализовать. Самым интересным для меня было создание именно игры, так как “Формула на JS” и “Карта от дома до университета” показались мне очень простые - я справился с ними за минуты четыре, если не меньше. Однако создание игры на JS было чем-то более интересным. Главным условием было создание чего-то оригинального. И тогда я в шутку сказал “змейка батл рояль”. Так уж вышло, но на третий день университета я заболел, и мне не оставалось ничего, кроме как сидеть дома. Тогда я и решил создать эту игру. Разработка заняла суммарно пять часов, так как на тот момент я первый раз поработал с Canvas API (технология, которая отображает визуальные объекты).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34375" y="36545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Этапы разработки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234375" y="1514150"/>
            <a:ext cx="53787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первую очередь я занялся логикой отрисовки объектов на экране. Отрисовка происходит в функции drawFrame. Здесь сначала происходит удаление всех объектов с экрана, а после этого добавление их с новым расположением.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75" y="2571650"/>
            <a:ext cx="5540626" cy="19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234375" y="36545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Этапы разработки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234375" y="1514150"/>
            <a:ext cx="53787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Однако функция drawFrame не может быть активирована сама по себе. Для этого я создал функцию startGame, которая активируется по нажатию кнопки “начать игру”. Эта функция запускает таймер, который непосредственно и обновляет картинку на экране каждую секунду.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75" y="2732350"/>
            <a:ext cx="3550513" cy="22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234375" y="36545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Этапы разработки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234375" y="1329200"/>
            <a:ext cx="53787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Теперь необходимо было заставить змейку двигаться. Функция changeSnakePosition была призвана отрисовывать голову змейки, ее хвост, а также оповещать в случае, если змейка погибает. Эта функция принимает три параметра: snake - конфигурация змейки, color - цвет змейки, enemy - конфигурация противника.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75" y="2768275"/>
            <a:ext cx="4954950" cy="20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234375" y="36545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Этапы разработки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234375" y="1329200"/>
            <a:ext cx="5378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Конфигурация змейки выглядит так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75" y="1745300"/>
            <a:ext cx="3932956" cy="30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234375" y="36545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Этапы разработки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234375" y="1224925"/>
            <a:ext cx="5378700" cy="16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Перемещение змейки осуществляется благодаря конфигурационным свойствам xd и yd. Эти свойства указывают, в каком направление движется змейка. При каждой отрисовке змейка двигается по этим свойствам.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Например, xd равное 1 означает, что змейка должна двигаться вправо, а yd равное -1 означает, что змейка должна двигаться вверх и так далее.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50" y="2849725"/>
            <a:ext cx="4587001" cy="220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234375" y="36545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Этапы разработки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234375" y="1491350"/>
            <a:ext cx="53787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закончить игру, была написана функция stopGame. Она отключает все таймеры, а значит останавливает отрисовку игры.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25" y="2328349"/>
            <a:ext cx="5437800" cy="12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234375" y="36545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Этапы разработки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234375" y="1306000"/>
            <a:ext cx="53787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 как это батл рояль, то нужно создать сужающуюся зону. Работает зона так: изначально задний фон имеет цвет сужающееся зоны, а поверх него накладывается белая (безопасная) зона. По истечению 30 секунд белая зона начинает сужаться.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75" y="2513800"/>
            <a:ext cx="4255275" cy="24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